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0" r:id="rId6"/>
    <p:sldId id="286" r:id="rId7"/>
    <p:sldId id="290" r:id="rId8"/>
    <p:sldId id="282" r:id="rId9"/>
    <p:sldId id="283" r:id="rId10"/>
    <p:sldId id="287" r:id="rId11"/>
    <p:sldId id="288" r:id="rId12"/>
    <p:sldId id="291" r:id="rId13"/>
    <p:sldId id="292" r:id="rId14"/>
    <p:sldId id="27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1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C90"/>
    <a:srgbClr val="B01513"/>
    <a:srgbClr val="B53164"/>
    <a:srgbClr val="225B5F"/>
    <a:srgbClr val="E6E6E6"/>
    <a:srgbClr val="0F1722"/>
    <a:srgbClr val="348151"/>
    <a:srgbClr val="1B2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CB26A-7F7D-4E90-BEB9-E4A71A7BFF27}" v="1" dt="2023-08-02T20:24:14.898"/>
  </p1510:revLst>
</p1510:revInfo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 showGuides="1">
      <p:cViewPr varScale="1">
        <p:scale>
          <a:sx n="99" d="100"/>
          <a:sy n="99" d="100"/>
        </p:scale>
        <p:origin x="882" y="84"/>
      </p:cViewPr>
      <p:guideLst>
        <p:guide orient="horz" pos="2160"/>
        <p:guide pos="3840"/>
        <p:guide orient="horz" pos="31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4FC509-A25D-4AC1-956B-244FAC61AF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DCBDF-04F2-4646-A118-9A2CBABEDF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3C146-E2BA-41EA-8AE9-0C67692768F2}" type="datetimeFigureOut">
              <a:rPr lang="en-US" smtClean="0"/>
              <a:t>8/15/2023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D4EF4-9023-4CAF-937E-F78CF009DB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00887-CA61-4CEF-BD28-E51D6F957D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0C303-0EDA-42E1-9745-6C6A39A7B5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66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D3EB6-8099-4744-9273-C8C1DD61A2EA}" type="datetimeFigureOut">
              <a:rPr lang="en-US" noProof="0" smtClean="0"/>
              <a:t>8/15/2023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40A10-6036-4879-816D-55C01FC94846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573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Amendment Auditors are ordinary people who go into public spaces – like municipal buildings, police offices, post offices, and public libraries – with a video camera or phone camera, and they walk around filming to try and find people who infringe on their constitutionally protected right to film in public places. </a:t>
            </a:r>
          </a:p>
          <a:p>
            <a:pPr rtl="0"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 First Amendment Audits really do this to try to provoke a reaction. They want to film someone getting upset and angry so they can post it to their YouTube channel. If you don’t react, they’ll generally leave after a few minutes.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1287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69417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 current Denial of Service Policy prohibits taking photos and videos without permission, but this could potentially interfere with the First Amendment (courts have ruled that photos and recordings are a means of disseminating ideas and information, so they are similar to speech).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en-US" noProof="0" smtClean="0"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49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58672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40A10-6036-4879-816D-55C01FC94846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8694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8196A9-689D-4410-BFC0-7ACB19755A0C}"/>
              </a:ext>
            </a:extLst>
          </p:cNvPr>
          <p:cNvSpPr/>
          <p:nvPr userDrawn="1"/>
        </p:nvSpPr>
        <p:spPr>
          <a:xfrm>
            <a:off x="0" y="0"/>
            <a:ext cx="12192000" cy="4416552"/>
          </a:xfrm>
          <a:prstGeom prst="rect">
            <a:avLst/>
          </a:prstGeom>
          <a:blipFill>
            <a:blip r:embed="rId2"/>
            <a:srcRect/>
            <a:stretch>
              <a:fillRect l="-842" r="-8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E854BB-FA44-4CAB-85DF-F5C412560348}"/>
              </a:ext>
            </a:extLst>
          </p:cNvPr>
          <p:cNvSpPr/>
          <p:nvPr userDrawn="1"/>
        </p:nvSpPr>
        <p:spPr>
          <a:xfrm>
            <a:off x="0" y="4416552"/>
            <a:ext cx="12192000" cy="244144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313B4B-5B98-4B33-885A-DF7669E72D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5336" y="117298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76B4374-8F24-43DE-860D-E5C6EA850AB4}"/>
              </a:ext>
            </a:extLst>
          </p:cNvPr>
          <p:cNvGrpSpPr/>
          <p:nvPr userDrawn="1"/>
        </p:nvGrpSpPr>
        <p:grpSpPr>
          <a:xfrm>
            <a:off x="3619265" y="2253996"/>
            <a:ext cx="4953471" cy="100584"/>
            <a:chOff x="3631692" y="2253996"/>
            <a:chExt cx="4953471" cy="10058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85C7755-9394-4129-AB48-1AC32DA80C75}"/>
                </a:ext>
              </a:extLst>
            </p:cNvPr>
            <p:cNvSpPr/>
            <p:nvPr userDrawn="1"/>
          </p:nvSpPr>
          <p:spPr>
            <a:xfrm>
              <a:off x="3631692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4C71ABE-575A-48CF-82B1-EDE8535F3993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3C1EA63-78B2-4715-B4DC-63D98AC7F354}"/>
                </a:ext>
              </a:extLst>
            </p:cNvPr>
            <p:cNvSpPr/>
            <p:nvPr userDrawn="1"/>
          </p:nvSpPr>
          <p:spPr>
            <a:xfrm>
              <a:off x="8484579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9BB74A1-0BEA-4AD8-8138-0641A45D8B40}"/>
              </a:ext>
            </a:extLst>
          </p:cNvPr>
          <p:cNvGrpSpPr/>
          <p:nvPr userDrawn="1"/>
        </p:nvGrpSpPr>
        <p:grpSpPr>
          <a:xfrm>
            <a:off x="4652581" y="5305363"/>
            <a:ext cx="2886839" cy="100584"/>
            <a:chOff x="3631690" y="2253996"/>
            <a:chExt cx="5028467" cy="10058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3D0026E-5270-4C52-A1AF-5631E8192DCD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085D92-5F70-4097-A2FF-C15B13788D0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E68EB6C-48D0-4EBF-8541-926D16790F52}"/>
                </a:ext>
              </a:extLst>
            </p:cNvPr>
            <p:cNvSpPr/>
            <p:nvPr userDrawn="1"/>
          </p:nvSpPr>
          <p:spPr>
            <a:xfrm>
              <a:off x="8484578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42463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s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2016" y="707529"/>
            <a:ext cx="7118056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92016" y="1625821"/>
            <a:ext cx="7096709" cy="97840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4314481" y="1375202"/>
            <a:ext cx="7877519" cy="100800"/>
            <a:chOff x="245550" y="3240138"/>
            <a:chExt cx="401597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  <a:endCxn id="13" idx="6"/>
            </p:cNvCxnSpPr>
            <p:nvPr userDrawn="1"/>
          </p:nvCxnSpPr>
          <p:spPr>
            <a:xfrm>
              <a:off x="245550" y="3290538"/>
              <a:ext cx="4015976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4210138" y="324013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092E26-7A96-4712-98A7-FFDA7C3D77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83723" y="3301941"/>
            <a:ext cx="3408243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l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$12,345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5716329" y="3394494"/>
            <a:ext cx="5678300" cy="97840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4292016" y="3394494"/>
            <a:ext cx="1399099" cy="978407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EA5D8D7D-F37C-49AD-98F0-641CE42B8A8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83723" y="4594663"/>
            <a:ext cx="3408243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l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$6,789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521FF93D-8384-4E22-8645-BDE6AB983488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5716329" y="4687216"/>
            <a:ext cx="5678300" cy="97840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BA358F36-EA77-462E-9158-AFDF1D449A1A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4292016" y="4687216"/>
            <a:ext cx="1399099" cy="978407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4119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with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3242645"/>
            <a:ext cx="4464049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4872948"/>
            <a:ext cx="4443165" cy="88206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4581382"/>
            <a:ext cx="4370400" cy="100800"/>
            <a:chOff x="-1228304" y="3240138"/>
            <a:chExt cx="4370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4320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041296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B522941-5C7D-4701-9AD7-BB4C11C6EB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533023" y="4551485"/>
            <a:ext cx="5855702" cy="1208079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ADC059E4-36DE-4100-8F15-85A9F37E84FE}"/>
              </a:ext>
            </a:extLst>
          </p:cNvPr>
          <p:cNvSpPr/>
          <p:nvPr userDrawn="1"/>
        </p:nvSpPr>
        <p:spPr>
          <a:xfrm>
            <a:off x="3616960" y="859665"/>
            <a:ext cx="2121408" cy="2121408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4E475F8-9B44-4A3E-9F99-CF0346C89B8E}"/>
              </a:ext>
            </a:extLst>
          </p:cNvPr>
          <p:cNvSpPr/>
          <p:nvPr userDrawn="1"/>
        </p:nvSpPr>
        <p:spPr>
          <a:xfrm>
            <a:off x="5522965" y="836613"/>
            <a:ext cx="2816352" cy="2816352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F5FAF95-28E9-4D03-884C-A89CBC8B61DC}"/>
              </a:ext>
            </a:extLst>
          </p:cNvPr>
          <p:cNvSpPr/>
          <p:nvPr userDrawn="1"/>
        </p:nvSpPr>
        <p:spPr>
          <a:xfrm>
            <a:off x="8123915" y="859665"/>
            <a:ext cx="3273552" cy="3273552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5F221D05-AC12-4B7C-A00B-E28F93E23D7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51931" y="1382322"/>
            <a:ext cx="168109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$25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A3904B01-A725-4CE3-9321-D42F3E296703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3927524" y="2363691"/>
            <a:ext cx="1519848" cy="617093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Section 1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D9CE08AF-782B-4514-BE33-D3AED71A734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06132" y="1185842"/>
            <a:ext cx="1519848" cy="250619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800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BILLION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614098B4-704D-42A8-B776-2C93C30C39D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13495" y="1767897"/>
            <a:ext cx="168109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$50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CE6465F4-0B4D-4B43-BE59-BC984FE8EF05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6189088" y="2753338"/>
            <a:ext cx="1519848" cy="617093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Section 1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4DBC997E-F996-4F59-A610-3C8558F180C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6067696" y="1537655"/>
            <a:ext cx="1519848" cy="250619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800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BILLION</a:t>
            </a:r>
          </a:p>
        </p:txBody>
      </p:sp>
      <p:sp>
        <p:nvSpPr>
          <p:cNvPr id="33" name="Text Placeholder 15">
            <a:extLst>
              <a:ext uri="{FF2B5EF4-FFF2-40B4-BE49-F238E27FC236}">
                <a16:creationId xmlns:a16="http://schemas.microsoft.com/office/drawing/2014/main" id="{D2098E46-8023-469E-86ED-39848BCA69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714444" y="2049128"/>
            <a:ext cx="2010420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$100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93715D94-9DBE-476D-B2A4-208BC6D40C35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8981735" y="3034569"/>
            <a:ext cx="1519848" cy="617093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Section 1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C6E1A50B-8AFF-497B-8AEC-C61D95DC0685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9089050" y="1818886"/>
            <a:ext cx="1519848" cy="250619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800" b="0">
                <a:solidFill>
                  <a:schemeClr val="tx1"/>
                </a:solidFill>
                <a:latin typeface="+mn-lt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BILLION</a:t>
            </a:r>
          </a:p>
        </p:txBody>
      </p:sp>
    </p:spTree>
    <p:extLst>
      <p:ext uri="{BB962C8B-B14F-4D97-AF65-F5344CB8AC3E}">
        <p14:creationId xmlns:p14="http://schemas.microsoft.com/office/powerpoint/2010/main" val="3942925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707529"/>
            <a:ext cx="5314072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1625821"/>
            <a:ext cx="5292725" cy="97840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096000" y="1383372"/>
            <a:ext cx="6096000" cy="100800"/>
            <a:chOff x="646015" y="3248308"/>
            <a:chExt cx="3107749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5" y="3290538"/>
              <a:ext cx="310774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702376" y="324830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31851" y="3335524"/>
            <a:ext cx="4817836" cy="2248846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31850" y="2905291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BD2EF23-562D-4049-92E3-48371C9E83A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098826" y="3335524"/>
            <a:ext cx="5311245" cy="2248846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B2A0B34-417C-46AC-95C0-9B2A2FCC8BFC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098826" y="2905291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8086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105" y="707529"/>
            <a:ext cx="3704150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>
            <a:off x="-6" y="1374243"/>
            <a:ext cx="4319045" cy="100800"/>
            <a:chOff x="646012" y="3239179"/>
            <a:chExt cx="220185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2" y="3290538"/>
              <a:ext cx="2165636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2796480" y="3239179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Picture Placeholder 11" descr="Competitors logos quadrant">
            <a:extLst>
              <a:ext uri="{FF2B5EF4-FFF2-40B4-BE49-F238E27FC236}">
                <a16:creationId xmlns:a16="http://schemas.microsoft.com/office/drawing/2014/main" id="{58A093A6-410B-4E4B-BA54-D31E8313D9B1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3928670" y="2872719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Competitor 2</a:t>
            </a:r>
          </a:p>
          <a:p>
            <a:r>
              <a:rPr lang="en-US" noProof="0" dirty="0"/>
              <a:t>Logo</a:t>
            </a:r>
          </a:p>
        </p:txBody>
      </p:sp>
      <p:sp>
        <p:nvSpPr>
          <p:cNvPr id="22" name="Picture Placeholder 11" descr="Competitors logos quadrant">
            <a:extLst>
              <a:ext uri="{FF2B5EF4-FFF2-40B4-BE49-F238E27FC236}">
                <a16:creationId xmlns:a16="http://schemas.microsoft.com/office/drawing/2014/main" id="{C852F764-614E-4E0D-B231-E5EF9B5D3AF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06105" y="2171148"/>
            <a:ext cx="1655064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Competitor 1</a:t>
            </a:r>
          </a:p>
          <a:p>
            <a:r>
              <a:rPr lang="en-US" noProof="0" dirty="0"/>
              <a:t>Logo</a:t>
            </a:r>
          </a:p>
        </p:txBody>
      </p:sp>
      <p:sp>
        <p:nvSpPr>
          <p:cNvPr id="25" name="Picture Placeholder 11" descr="Competitors logos quadrant">
            <a:extLst>
              <a:ext uri="{FF2B5EF4-FFF2-40B4-BE49-F238E27FC236}">
                <a16:creationId xmlns:a16="http://schemas.microsoft.com/office/drawing/2014/main" id="{0349F007-C349-4EF3-A61F-86C43BEB5478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729582" y="4456262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Competitor 3</a:t>
            </a:r>
          </a:p>
          <a:p>
            <a:r>
              <a:rPr lang="en-US" noProof="0" dirty="0"/>
              <a:t>Logo</a:t>
            </a:r>
          </a:p>
        </p:txBody>
      </p:sp>
      <p:sp>
        <p:nvSpPr>
          <p:cNvPr id="26" name="Picture Placeholder 11" descr="Competitors logos quadrant">
            <a:extLst>
              <a:ext uri="{FF2B5EF4-FFF2-40B4-BE49-F238E27FC236}">
                <a16:creationId xmlns:a16="http://schemas.microsoft.com/office/drawing/2014/main" id="{FEA8BDDC-623F-4C67-AD04-E7801B537019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6829546" y="2770168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Competitor 4</a:t>
            </a:r>
          </a:p>
          <a:p>
            <a:r>
              <a:rPr lang="en-US" noProof="0" dirty="0"/>
              <a:t>Logo</a:t>
            </a:r>
          </a:p>
        </p:txBody>
      </p:sp>
      <p:sp>
        <p:nvSpPr>
          <p:cNvPr id="27" name="Picture Placeholder 11" descr="Competitors logos quadrant">
            <a:extLst>
              <a:ext uri="{FF2B5EF4-FFF2-40B4-BE49-F238E27FC236}">
                <a16:creationId xmlns:a16="http://schemas.microsoft.com/office/drawing/2014/main" id="{28B0D00B-97E7-4133-B35A-AC2EF334CD2B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610067" y="4588832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Competitor 5</a:t>
            </a:r>
          </a:p>
          <a:p>
            <a:r>
              <a:rPr lang="en-US" noProof="0" dirty="0"/>
              <a:t>Logo</a:t>
            </a:r>
          </a:p>
        </p:txBody>
      </p:sp>
      <p:sp>
        <p:nvSpPr>
          <p:cNvPr id="28" name="Picture Placeholder 11" descr="Competitors logos quadrant">
            <a:extLst>
              <a:ext uri="{FF2B5EF4-FFF2-40B4-BE49-F238E27FC236}">
                <a16:creationId xmlns:a16="http://schemas.microsoft.com/office/drawing/2014/main" id="{8D1A7417-EFAD-46F6-ADA5-117D4C7B1A9D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9571158" y="4977452"/>
            <a:ext cx="1772153" cy="777240"/>
          </a:xfrm>
          <a:noFill/>
        </p:spPr>
        <p:txBody>
          <a:bodyPr anchor="ctr" anchorCtr="0">
            <a:noAutofit/>
          </a:bodyPr>
          <a:lstStyle>
            <a:lvl1pPr marL="0" indent="0" algn="ctr">
              <a:buNone/>
              <a:defRPr sz="2000" i="1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Competitor 6</a:t>
            </a:r>
          </a:p>
          <a:p>
            <a:r>
              <a:rPr lang="en-US" noProof="0" dirty="0"/>
              <a:t>Logo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D4B80E14-BBC8-42CC-8777-FFF50D168A0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89869" y="3642757"/>
            <a:ext cx="2741612" cy="248888"/>
          </a:xfrm>
        </p:spPr>
        <p:txBody>
          <a:bodyPr wrap="square" lIns="0" tIns="0" rIns="0" bIns="0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noProof="0"/>
              <a:t>More expensive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95033551-3DD0-4EBE-8DFD-9335F8BA926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315481" y="5884080"/>
            <a:ext cx="2741612" cy="24888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noProof="0"/>
              <a:t>Less convenient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CC507E62-D7F3-4E81-8DE2-5A7084588A33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15481" y="1343118"/>
            <a:ext cx="2741612" cy="24888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noProof="0"/>
              <a:t>More convenient</a:t>
            </a:r>
          </a:p>
        </p:txBody>
      </p:sp>
      <p:sp>
        <p:nvSpPr>
          <p:cNvPr id="32" name="Picture Placeholder 13">
            <a:extLst>
              <a:ext uri="{FF2B5EF4-FFF2-40B4-BE49-F238E27FC236}">
                <a16:creationId xmlns:a16="http://schemas.microsoft.com/office/drawing/2014/main" id="{61EF622D-8E08-41C3-BEBA-2274C2AB487A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9417999" y="1977257"/>
            <a:ext cx="1481328" cy="758952"/>
          </a:xfrm>
          <a:noFill/>
          <a:ln>
            <a:noFill/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690ADA54-0156-49A9-AEF7-A4972EEB15A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651686" y="3642757"/>
            <a:ext cx="2741612" cy="248888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noProof="0"/>
              <a:t>Less expensive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2193FB7-0142-40DD-9186-F3156B0AE4B0}"/>
              </a:ext>
            </a:extLst>
          </p:cNvPr>
          <p:cNvGrpSpPr/>
          <p:nvPr userDrawn="1"/>
        </p:nvGrpSpPr>
        <p:grpSpPr>
          <a:xfrm>
            <a:off x="6045600" y="1376748"/>
            <a:ext cx="100800" cy="5481252"/>
            <a:chOff x="6045600" y="1376748"/>
            <a:chExt cx="100800" cy="5481252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CD1389D4-2EB7-40E2-B21B-4EE70FCA2236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3389377" y="4151376"/>
              <a:ext cx="541324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A48E795-AD00-4819-94E4-A5211D331715}"/>
                </a:ext>
              </a:extLst>
            </p:cNvPr>
            <p:cNvSpPr/>
            <p:nvPr userDrawn="1"/>
          </p:nvSpPr>
          <p:spPr>
            <a:xfrm>
              <a:off x="6045600" y="1376748"/>
              <a:ext cx="100800" cy="100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1BD97BD-35F4-4534-8B74-24D44A99BC58}"/>
              </a:ext>
            </a:extLst>
          </p:cNvPr>
          <p:cNvGrpSpPr/>
          <p:nvPr userDrawn="1"/>
        </p:nvGrpSpPr>
        <p:grpSpPr>
          <a:xfrm rot="5400000">
            <a:off x="5669857" y="-1673474"/>
            <a:ext cx="100800" cy="11440514"/>
            <a:chOff x="6045600" y="1329588"/>
            <a:chExt cx="100800" cy="11440514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8351F13-467F-49F8-8279-C5B29A51798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08032" y="7082102"/>
              <a:ext cx="1137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9AA12FA-7959-4581-B344-DF9E7B0AD37A}"/>
                </a:ext>
              </a:extLst>
            </p:cNvPr>
            <p:cNvSpPr/>
            <p:nvPr userDrawn="1"/>
          </p:nvSpPr>
          <p:spPr>
            <a:xfrm>
              <a:off x="6045600" y="1329588"/>
              <a:ext cx="100800" cy="1008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39558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ection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7" y="1512271"/>
            <a:ext cx="2828198" cy="12868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1" y="3148315"/>
            <a:ext cx="2216876" cy="20981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897696"/>
            <a:ext cx="3360726" cy="100800"/>
            <a:chOff x="0" y="3240138"/>
            <a:chExt cx="3360726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276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259926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5">
            <a:extLst>
              <a:ext uri="{FF2B5EF4-FFF2-40B4-BE49-F238E27FC236}">
                <a16:creationId xmlns:a16="http://schemas.microsoft.com/office/drawing/2014/main" id="{DA80730C-5AC9-41A0-ACC5-624F0652D68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75261" y="2631676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7200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515B23A8-23EB-4E6E-A24C-4154570D7DC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36251" y="2015540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3600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C12919ED-FD55-4081-BB4A-2B2FDA3BED1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397240" y="1239687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3600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6A6259C-432B-4405-9E82-995AF092FB7A}"/>
              </a:ext>
            </a:extLst>
          </p:cNvPr>
          <p:cNvCxnSpPr>
            <a:cxnSpLocks/>
          </p:cNvCxnSpPr>
          <p:nvPr userDrawn="1"/>
        </p:nvCxnSpPr>
        <p:spPr>
          <a:xfrm rot="16200000" flipV="1">
            <a:off x="4068065" y="1728891"/>
            <a:ext cx="1792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BC485E-8BCE-479F-A7E9-7F9E193E6E96}"/>
              </a:ext>
            </a:extLst>
          </p:cNvPr>
          <p:cNvCxnSpPr>
            <a:cxnSpLocks/>
          </p:cNvCxnSpPr>
          <p:nvPr userDrawn="1"/>
        </p:nvCxnSpPr>
        <p:spPr>
          <a:xfrm>
            <a:off x="4964465" y="836613"/>
            <a:ext cx="592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5094BC6-BA16-4E05-868C-3AE971AF3DA4}"/>
              </a:ext>
            </a:extLst>
          </p:cNvPr>
          <p:cNvCxnSpPr>
            <a:cxnSpLocks/>
          </p:cNvCxnSpPr>
          <p:nvPr userDrawn="1"/>
        </p:nvCxnSpPr>
        <p:spPr>
          <a:xfrm rot="16200000" flipV="1">
            <a:off x="10688444" y="1030491"/>
            <a:ext cx="39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130EC6-4A8D-447F-862E-E5A693E68C8C}"/>
              </a:ext>
            </a:extLst>
          </p:cNvPr>
          <p:cNvCxnSpPr>
            <a:cxnSpLocks/>
          </p:cNvCxnSpPr>
          <p:nvPr userDrawn="1"/>
        </p:nvCxnSpPr>
        <p:spPr>
          <a:xfrm flipV="1">
            <a:off x="7925455" y="837355"/>
            <a:ext cx="0" cy="1178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1B29C9C1-9494-4E8B-A0F3-611E947A19B3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3151266" y="4543170"/>
            <a:ext cx="2589369" cy="1280958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ABB09D16-148A-45C2-B0B8-1495E8DC7D64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3151265" y="4246467"/>
            <a:ext cx="2415199" cy="236141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67814C7C-3597-4B16-A4AC-D81985C587BD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151265" y="3883902"/>
            <a:ext cx="2415199" cy="360000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EFE2A8C5-F462-436C-B748-BBE5D58CB8B4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6048861" y="3849559"/>
            <a:ext cx="2589369" cy="178695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586DAC0D-9859-40A1-8456-F0B43D96718B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6048860" y="3552857"/>
            <a:ext cx="2415199" cy="236141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37B983EE-F89D-4F09-8A9F-2347FA36421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048860" y="3190292"/>
            <a:ext cx="2415199" cy="360000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D30DD128-A937-4A2F-B070-523A5BAAE260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975159" y="3147170"/>
            <a:ext cx="2589369" cy="2311934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5737B87C-E3C0-46B2-8B79-63EB60491503}"/>
              </a:ext>
            </a:extLst>
          </p:cNvPr>
          <p:cNvSpPr>
            <a:spLocks noGrp="1"/>
          </p:cNvSpPr>
          <p:nvPr>
            <p:ph type="body" idx="37" hasCustomPrompt="1"/>
          </p:nvPr>
        </p:nvSpPr>
        <p:spPr>
          <a:xfrm>
            <a:off x="8975158" y="2850467"/>
            <a:ext cx="2415199" cy="236141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22F76863-7DCD-4365-80F0-001D51F08779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8975158" y="2487902"/>
            <a:ext cx="2415199" cy="360000"/>
          </a:xfrm>
        </p:spPr>
        <p:txBody>
          <a:bodyPr lIns="0" tIns="0" rIns="0" bIns="0" anchor="b" anchorCtr="0">
            <a:normAutofit/>
          </a:bodyPr>
          <a:lstStyle>
            <a:lvl1pPr marL="0" indent="0" algn="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078273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and Chart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707529"/>
            <a:ext cx="5314072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096000" y="1383372"/>
            <a:ext cx="6096000" cy="100800"/>
            <a:chOff x="646015" y="3248308"/>
            <a:chExt cx="3107749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5" y="3290538"/>
              <a:ext cx="310774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702376" y="324830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31850" y="2031832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FB2A0B34-417C-46AC-95C0-9B2A2FCC8BFC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096000" y="2031832"/>
            <a:ext cx="2915732" cy="360000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6F8EF-728B-45C1-87D8-4AD8FA8F3716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03275" y="2524125"/>
            <a:ext cx="4970463" cy="2935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7395C5B4-6B03-4F70-96F8-3AE3A7817B52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096000" y="2524125"/>
            <a:ext cx="4970463" cy="2935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891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6466" y="707529"/>
            <a:ext cx="2673606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TIMELINE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47803" y="1625821"/>
            <a:ext cx="2262267" cy="2021536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9186215" y="1375202"/>
            <a:ext cx="3005785" cy="100800"/>
            <a:chOff x="2729180" y="3240138"/>
            <a:chExt cx="153234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729180" y="3290538"/>
              <a:ext cx="1504927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4210138" y="324013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092E26-7A96-4712-98A7-FFDA7C3D77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18284" y="685667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5930241" y="1079309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5930241" y="786637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D3A3AB-488E-4090-9FD5-E005D5A9ECF5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2094269" y="34290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BD6729DC-C5B3-485B-B5CD-F06FC3CAFD9A}"/>
              </a:ext>
            </a:extLst>
          </p:cNvPr>
          <p:cNvSpPr/>
          <p:nvPr userDrawn="1"/>
        </p:nvSpPr>
        <p:spPr>
          <a:xfrm>
            <a:off x="5372392" y="9598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4046DD7-8FB2-43D4-8E94-3D35DC3E2891}"/>
              </a:ext>
            </a:extLst>
          </p:cNvPr>
          <p:cNvSpPr/>
          <p:nvPr userDrawn="1"/>
        </p:nvSpPr>
        <p:spPr>
          <a:xfrm>
            <a:off x="5372392" y="53623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320A73A-D3CB-4E04-B7E2-F3696B8ACDEA}"/>
              </a:ext>
            </a:extLst>
          </p:cNvPr>
          <p:cNvSpPr/>
          <p:nvPr userDrawn="1"/>
        </p:nvSpPr>
        <p:spPr>
          <a:xfrm>
            <a:off x="5372392" y="24273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E2B01F0-78A8-41AE-95B8-811603402031}"/>
              </a:ext>
            </a:extLst>
          </p:cNvPr>
          <p:cNvSpPr/>
          <p:nvPr userDrawn="1"/>
        </p:nvSpPr>
        <p:spPr>
          <a:xfrm>
            <a:off x="5372392" y="3894827"/>
            <a:ext cx="301752" cy="301752"/>
          </a:xfrm>
          <a:prstGeom prst="ellipse">
            <a:avLst/>
          </a:prstGeom>
          <a:solidFill>
            <a:srgbClr val="0F172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A70E382B-B932-45B7-BD95-6D722A4A2480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5930241" y="2532448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F096B52-06C2-46DF-BB33-70D931283F16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5930241" y="2239776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5D87FD43-95C9-4217-AD5F-FE02E28AD4CE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5930241" y="3985587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6706CEB-523E-4248-9A66-5D139D8B0DE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930241" y="3692915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6ADC931C-F9B2-467E-A024-CB5BE74BAD85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5930241" y="5438727"/>
            <a:ext cx="2810591" cy="75886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0A301DE6-2E75-41F5-9314-B269815BA3F3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5930241" y="5146055"/>
            <a:ext cx="2810591" cy="292671"/>
          </a:xfrm>
        </p:spPr>
        <p:txBody>
          <a:bodyPr lIns="0" tIns="0" rIns="0" bIns="0" anchor="t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0" name="Text Placeholder 15">
            <a:extLst>
              <a:ext uri="{FF2B5EF4-FFF2-40B4-BE49-F238E27FC236}">
                <a16:creationId xmlns:a16="http://schemas.microsoft.com/office/drawing/2014/main" id="{B9154606-4DE0-4DC7-830A-371423BE420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618284" y="2153566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1" name="Text Placeholder 15">
            <a:extLst>
              <a:ext uri="{FF2B5EF4-FFF2-40B4-BE49-F238E27FC236}">
                <a16:creationId xmlns:a16="http://schemas.microsoft.com/office/drawing/2014/main" id="{5AC8C127-0F88-413C-B7BA-2ED0F81E7D4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618284" y="3621465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2" name="Text Placeholder 15">
            <a:extLst>
              <a:ext uri="{FF2B5EF4-FFF2-40B4-BE49-F238E27FC236}">
                <a16:creationId xmlns:a16="http://schemas.microsoft.com/office/drawing/2014/main" id="{63C5707A-6E08-4B58-A5FE-40063DB6548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618284" y="5089363"/>
            <a:ext cx="2616212" cy="978408"/>
          </a:xfrm>
          <a:prstGeom prst="rect">
            <a:avLst/>
          </a:prstGeom>
          <a:ln w="6350">
            <a:noFill/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627535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260000"/>
            <a:ext cx="3911599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890303"/>
            <a:ext cx="3275463" cy="88206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3598737"/>
            <a:ext cx="3764756" cy="100800"/>
            <a:chOff x="-1228304" y="3240138"/>
            <a:chExt cx="3764756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3672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2435652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3F646CE6-E75B-4112-896D-5A26E1F1520E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5518150" y="860425"/>
            <a:ext cx="5870575" cy="486727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3923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7" y="1608523"/>
            <a:ext cx="2828198" cy="12868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1" y="3244567"/>
            <a:ext cx="2828198" cy="20981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993948"/>
            <a:ext cx="2258048" cy="100800"/>
            <a:chOff x="0" y="3240138"/>
            <a:chExt cx="2258048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2160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2157248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1B29C9C1-9494-4E8B-A0F3-611E947A19B3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4128617" y="4355032"/>
            <a:ext cx="2066544" cy="128095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ABB09D16-148A-45C2-B0B8-1495E8DC7D64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4128616" y="4042831"/>
            <a:ext cx="2066544" cy="282991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67814C7C-3597-4B16-A4AC-D81985C587BD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4128616" y="3428999"/>
            <a:ext cx="2066544" cy="61561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84A57B-147A-4287-AA6B-E508A9222F7F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4130072" y="1179843"/>
            <a:ext cx="2066544" cy="2066544"/>
          </a:xfrm>
          <a:prstGeom prst="ellipse">
            <a:avLst/>
          </a:prstGeom>
          <a:ln w="127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Picture Placeholder 8">
            <a:extLst>
              <a:ext uri="{FF2B5EF4-FFF2-40B4-BE49-F238E27FC236}">
                <a16:creationId xmlns:a16="http://schemas.microsoft.com/office/drawing/2014/main" id="{9DBE0996-CEA3-41C3-A75A-84DC3C2B5194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28072" y="1179843"/>
            <a:ext cx="2066544" cy="2066544"/>
          </a:xfrm>
          <a:prstGeom prst="ellipse">
            <a:avLst/>
          </a:prstGeom>
          <a:ln w="127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6" name="Picture Placeholder 8">
            <a:extLst>
              <a:ext uri="{FF2B5EF4-FFF2-40B4-BE49-F238E27FC236}">
                <a16:creationId xmlns:a16="http://schemas.microsoft.com/office/drawing/2014/main" id="{F7B28261-CB14-4E4E-AA66-A0239B3DD28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6629072" y="1179843"/>
            <a:ext cx="2066544" cy="2066544"/>
          </a:xfrm>
          <a:prstGeom prst="ellipse">
            <a:avLst/>
          </a:prstGeom>
          <a:ln w="127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BAA53E0C-9536-4177-A63F-0E2565EC53CD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9127048" y="4355032"/>
            <a:ext cx="2066400" cy="128095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67EF8E36-183B-420B-AF25-17CFA963987A}"/>
              </a:ext>
            </a:extLst>
          </p:cNvPr>
          <p:cNvSpPr>
            <a:spLocks noGrp="1"/>
          </p:cNvSpPr>
          <p:nvPr>
            <p:ph type="body" idx="37" hasCustomPrompt="1"/>
          </p:nvPr>
        </p:nvSpPr>
        <p:spPr>
          <a:xfrm>
            <a:off x="9127047" y="4042831"/>
            <a:ext cx="2066400" cy="282991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8DA6E86-8039-4690-AFE1-7CCF07B7CBAF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9127047" y="3428999"/>
            <a:ext cx="2066400" cy="61561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933214B9-0452-4C8B-AB10-922F3C3BCF01}"/>
              </a:ext>
            </a:extLst>
          </p:cNvPr>
          <p:cNvSpPr>
            <a:spLocks noGrp="1"/>
          </p:cNvSpPr>
          <p:nvPr>
            <p:ph type="body" idx="39" hasCustomPrompt="1"/>
          </p:nvPr>
        </p:nvSpPr>
        <p:spPr>
          <a:xfrm>
            <a:off x="6629217" y="4355032"/>
            <a:ext cx="2066400" cy="128095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A5C23113-D98B-48C7-A675-4FD5F50333F3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629216" y="4042831"/>
            <a:ext cx="2066400" cy="282991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09781257-B563-41E0-B9E6-9C7330084BCC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6627903" y="3428999"/>
            <a:ext cx="2066400" cy="615618"/>
          </a:xfrm>
        </p:spPr>
        <p:txBody>
          <a:bodyPr lIns="0" tIns="0" rIns="0" bIns="0" anchor="b" anchorCtr="0">
            <a:normAutofit/>
          </a:bodyPr>
          <a:lstStyle>
            <a:lvl1pPr marL="0" indent="0" algn="ctr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A32EC27-ACD8-47C0-A3ED-E4ED58D88358}"/>
              </a:ext>
            </a:extLst>
          </p:cNvPr>
          <p:cNvCxnSpPr/>
          <p:nvPr userDrawn="1"/>
        </p:nvCxnSpPr>
        <p:spPr>
          <a:xfrm>
            <a:off x="6195160" y="2217849"/>
            <a:ext cx="43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9E8819A-135C-4A5C-9F6A-A3BE05AA294F}"/>
              </a:ext>
            </a:extLst>
          </p:cNvPr>
          <p:cNvCxnSpPr/>
          <p:nvPr userDrawn="1"/>
        </p:nvCxnSpPr>
        <p:spPr>
          <a:xfrm>
            <a:off x="8703909" y="2216687"/>
            <a:ext cx="43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329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Content Layou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263" y="707529"/>
            <a:ext cx="6310887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4263" y="1625821"/>
            <a:ext cx="6289862" cy="569085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7395281" y="1375202"/>
            <a:ext cx="4796719" cy="100800"/>
            <a:chOff x="439494" y="3240138"/>
            <a:chExt cx="299490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39494" y="3290538"/>
              <a:ext cx="2944508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958968" y="3372939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ACDD32-C1AB-4359-B055-2F910492987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1958968" y="2960253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FF07C5-314A-4EA8-B78F-7A51C234D3A1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21841" y="2764036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691060D-E361-43B0-BFD7-43D7CC4E5CCD}"/>
              </a:ext>
            </a:extLst>
          </p:cNvPr>
          <p:cNvCxnSpPr>
            <a:cxnSpLocks/>
          </p:cNvCxnSpPr>
          <p:nvPr userDrawn="1"/>
        </p:nvCxnSpPr>
        <p:spPr>
          <a:xfrm>
            <a:off x="0" y="3288596"/>
            <a:ext cx="720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4A98AB01-9578-4430-96AD-F434AF0CDA20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1957127" y="4800796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F9D60F2-A1FB-4A95-997B-A4F1723AC1EC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1957127" y="4388110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76A56D2A-42F0-40C5-96D7-B1AC33152A8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720000" y="4191893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F6D1C91-9136-4678-A712-92BE9B3902C4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111670" y="4028309"/>
            <a:ext cx="324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BACF15AB-FF8A-422B-840D-88503024E5D3}"/>
              </a:ext>
            </a:extLst>
          </p:cNvPr>
          <p:cNvSpPr>
            <a:spLocks noGrp="1"/>
          </p:cNvSpPr>
          <p:nvPr>
            <p:ph type="body" idx="37" hasCustomPrompt="1"/>
          </p:nvPr>
        </p:nvSpPr>
        <p:spPr>
          <a:xfrm>
            <a:off x="5708709" y="3372939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EFC2028F-7DFE-412D-97DF-707D128D95E0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5708709" y="2960253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4349A4F0-1181-4A58-BFD4-4783CD130356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5704578" y="4800796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DC1D5D83-8D32-491F-87EB-9DA9360D4F2B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5704578" y="4388110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8120723F-A42C-4B81-97FD-6F575E5C2584}"/>
              </a:ext>
            </a:extLst>
          </p:cNvPr>
          <p:cNvSpPr>
            <a:spLocks noGrp="1"/>
          </p:cNvSpPr>
          <p:nvPr>
            <p:ph type="body" idx="43" hasCustomPrompt="1"/>
          </p:nvPr>
        </p:nvSpPr>
        <p:spPr>
          <a:xfrm>
            <a:off x="9453870" y="3372939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27D068F1-398F-4D11-977C-080C8151C786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9453870" y="2960253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id="{B795705E-C5CB-46CC-9E41-D2269E07BC15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9452029" y="4800796"/>
            <a:ext cx="2297722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80211A2B-0F3C-4DBE-AE01-069AE7FC3468}"/>
              </a:ext>
            </a:extLst>
          </p:cNvPr>
          <p:cNvSpPr>
            <a:spLocks noGrp="1"/>
          </p:cNvSpPr>
          <p:nvPr>
            <p:ph type="body" idx="47" hasCustomPrompt="1"/>
          </p:nvPr>
        </p:nvSpPr>
        <p:spPr>
          <a:xfrm>
            <a:off x="9452029" y="4388110"/>
            <a:ext cx="2297722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E5E9742-C670-47AB-AA69-AE65D7915B06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3531847" y="5364000"/>
            <a:ext cx="2988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58712DB-5183-45D8-9ABB-6E0795658012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7274194" y="5363999"/>
            <a:ext cx="2988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icture Placeholder 2">
            <a:extLst>
              <a:ext uri="{FF2B5EF4-FFF2-40B4-BE49-F238E27FC236}">
                <a16:creationId xmlns:a16="http://schemas.microsoft.com/office/drawing/2014/main" id="{417A32F4-3459-4A31-A90E-AA771FD4D491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4467451" y="4191893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5" name="Picture Placeholder 2">
            <a:extLst>
              <a:ext uri="{FF2B5EF4-FFF2-40B4-BE49-F238E27FC236}">
                <a16:creationId xmlns:a16="http://schemas.microsoft.com/office/drawing/2014/main" id="{63549FA7-92E5-4DB1-92FA-15902DFD3753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214902" y="4191893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6" name="Picture Placeholder 2">
            <a:extLst>
              <a:ext uri="{FF2B5EF4-FFF2-40B4-BE49-F238E27FC236}">
                <a16:creationId xmlns:a16="http://schemas.microsoft.com/office/drawing/2014/main" id="{0F62D330-6A30-4A65-89DA-EDFE4AAD343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4469292" y="2764036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2" name="Picture Placeholder 2">
            <a:extLst>
              <a:ext uri="{FF2B5EF4-FFF2-40B4-BE49-F238E27FC236}">
                <a16:creationId xmlns:a16="http://schemas.microsoft.com/office/drawing/2014/main" id="{A3FC286B-05E7-4E48-A7FD-197800349118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8216743" y="2764036"/>
            <a:ext cx="1106424" cy="1106423"/>
          </a:xfrm>
          <a:prstGeom prst="ellipse">
            <a:avLst/>
          </a:prstGeom>
          <a:solidFill>
            <a:srgbClr val="0F1722"/>
          </a:solidFill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443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99DC18-D353-427C-B849-0204F13D9B3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83300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015858-8549-49EA-BB83-070E0D9D4890}"/>
              </a:ext>
            </a:extLst>
          </p:cNvPr>
          <p:cNvSpPr/>
          <p:nvPr userDrawn="1"/>
        </p:nvSpPr>
        <p:spPr>
          <a:xfrm>
            <a:off x="6083808" y="0"/>
            <a:ext cx="6108192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6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6FBAC-B8FD-4768-B682-E0B93BA331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9768" y="2133599"/>
            <a:ext cx="4618957" cy="2492461"/>
          </a:xfrm>
        </p:spPr>
        <p:txBody>
          <a:bodyPr lIns="0" tIns="0" rIns="0" bIns="0" anchor="b" anchorCtr="0">
            <a:noAutofit/>
          </a:bodyPr>
          <a:lstStyle>
            <a:lvl1pPr>
              <a:defRPr sz="6000"/>
            </a:lvl1pPr>
          </a:lstStyle>
          <a:p>
            <a:r>
              <a:rPr lang="en-US" noProof="0"/>
              <a:t>PITCH</a:t>
            </a:r>
            <a:br>
              <a:rPr lang="en-US" noProof="0"/>
            </a:br>
            <a:r>
              <a:rPr lang="en-US" noProof="0"/>
              <a:t>DECK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2534F-03A6-408A-9BF1-303D0A44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E181-0C50-4F43-A5A7-6FDD1500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749CC-EB55-4FEF-AA4C-9A9C6E2A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F3E26A6-6962-4A35-AA86-805537D45296}"/>
              </a:ext>
            </a:extLst>
          </p:cNvPr>
          <p:cNvGrpSpPr/>
          <p:nvPr userDrawn="1"/>
        </p:nvGrpSpPr>
        <p:grpSpPr>
          <a:xfrm>
            <a:off x="6769768" y="1947412"/>
            <a:ext cx="2520148" cy="102440"/>
            <a:chOff x="3631690" y="2252140"/>
            <a:chExt cx="4389743" cy="1024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1504C4-12AC-4251-8E47-0089784BDB9B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2040D0-01C2-4643-8F84-3B8F334E545C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5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ED601E9-2BFC-460B-A2A8-69A787A4988E}"/>
                </a:ext>
              </a:extLst>
            </p:cNvPr>
            <p:cNvSpPr/>
            <p:nvPr userDrawn="1"/>
          </p:nvSpPr>
          <p:spPr>
            <a:xfrm>
              <a:off x="7845854" y="2252140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49A8A6-FEDB-4D20-B581-A84DB8EFE977}"/>
              </a:ext>
            </a:extLst>
          </p:cNvPr>
          <p:cNvGrpSpPr/>
          <p:nvPr userDrawn="1"/>
        </p:nvGrpSpPr>
        <p:grpSpPr>
          <a:xfrm>
            <a:off x="6769768" y="4654084"/>
            <a:ext cx="2520148" cy="100584"/>
            <a:chOff x="3631690" y="2253996"/>
            <a:chExt cx="4389742" cy="10058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2F65998-5EC3-446A-8307-1CF81A348CE3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CC5D776-F60A-4A0C-AA7C-EFACDA2CEA8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4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EAFE309-55C5-409C-92ED-748307C74318}"/>
                </a:ext>
              </a:extLst>
            </p:cNvPr>
            <p:cNvSpPr/>
            <p:nvPr userDrawn="1"/>
          </p:nvSpPr>
          <p:spPr>
            <a:xfrm>
              <a:off x="7845853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Subtitle 2">
            <a:extLst>
              <a:ext uri="{FF2B5EF4-FFF2-40B4-BE49-F238E27FC236}">
                <a16:creationId xmlns:a16="http://schemas.microsoft.com/office/drawing/2014/main" id="{5B77B20B-76F5-4912-803D-5709F730D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9767" y="4889444"/>
            <a:ext cx="4618957" cy="590626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4293BA4F-7776-4C41-BE4F-7247935D5C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06368" y="307960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7692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1461974"/>
            <a:ext cx="4464049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092276"/>
            <a:ext cx="4443165" cy="1008841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811097"/>
            <a:ext cx="3149152" cy="100800"/>
            <a:chOff x="-1228304" y="3250524"/>
            <a:chExt cx="3149152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3096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1820048" y="3250524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A5180A6-7D2B-4341-A749-16387D907EEF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1262770" y="4138611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$ 1,500,000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79DFBEE7-50AA-4F4F-8B5D-AD23ECAD9919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1262769" y="4499972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Category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306EAF0C-F17D-47D6-BAA1-16745F4F70D9}"/>
              </a:ext>
            </a:extLst>
          </p:cNvPr>
          <p:cNvSpPr>
            <a:spLocks noGrp="1"/>
          </p:cNvSpPr>
          <p:nvPr>
            <p:ph type="body" idx="45" hasCustomPrompt="1"/>
          </p:nvPr>
        </p:nvSpPr>
        <p:spPr>
          <a:xfrm>
            <a:off x="3193135" y="4138611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$ 1,500,000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D091E31C-C1DC-4D72-8C9E-3B6BD91E72AF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3193134" y="4499972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Category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F62E753C-C8BE-457D-9B22-6A8227347A67}"/>
              </a:ext>
            </a:extLst>
          </p:cNvPr>
          <p:cNvSpPr>
            <a:spLocks noGrp="1"/>
          </p:cNvSpPr>
          <p:nvPr>
            <p:ph type="body" idx="47" hasCustomPrompt="1"/>
          </p:nvPr>
        </p:nvSpPr>
        <p:spPr>
          <a:xfrm>
            <a:off x="5123499" y="4142294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$ 1,500,000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C1E8F6C-0BDD-4AFA-9E8D-5EF61AA59F5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5123498" y="4503655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Category Title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C70C9772-55FF-4449-988F-6CDDE075E730}"/>
              </a:ext>
            </a:extLst>
          </p:cNvPr>
          <p:cNvSpPr>
            <a:spLocks noGrp="1"/>
          </p:cNvSpPr>
          <p:nvPr>
            <p:ph type="body" idx="49" hasCustomPrompt="1"/>
          </p:nvPr>
        </p:nvSpPr>
        <p:spPr>
          <a:xfrm>
            <a:off x="1262770" y="4826750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$ 1,500,000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75EE6DCE-6A55-4D95-85F7-E22E3E268256}"/>
              </a:ext>
            </a:extLst>
          </p:cNvPr>
          <p:cNvSpPr>
            <a:spLocks noGrp="1"/>
          </p:cNvSpPr>
          <p:nvPr>
            <p:ph type="body" idx="50" hasCustomPrompt="1"/>
          </p:nvPr>
        </p:nvSpPr>
        <p:spPr>
          <a:xfrm>
            <a:off x="1262769" y="5188111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Category Title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84DC7882-7541-4AEA-95FE-DDBCF6F9CA32}"/>
              </a:ext>
            </a:extLst>
          </p:cNvPr>
          <p:cNvSpPr>
            <a:spLocks noGrp="1"/>
          </p:cNvSpPr>
          <p:nvPr>
            <p:ph type="body" idx="51" hasCustomPrompt="1"/>
          </p:nvPr>
        </p:nvSpPr>
        <p:spPr>
          <a:xfrm>
            <a:off x="3193135" y="4826750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$ 1,500,000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5542D500-4CD6-4FDE-9133-F8020797D9B5}"/>
              </a:ext>
            </a:extLst>
          </p:cNvPr>
          <p:cNvSpPr>
            <a:spLocks noGrp="1"/>
          </p:cNvSpPr>
          <p:nvPr>
            <p:ph type="body" idx="52" hasCustomPrompt="1"/>
          </p:nvPr>
        </p:nvSpPr>
        <p:spPr>
          <a:xfrm>
            <a:off x="3193134" y="5188111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Category Title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500C362B-BA02-4F7D-86F6-3F6F2EF20D04}"/>
              </a:ext>
            </a:extLst>
          </p:cNvPr>
          <p:cNvSpPr>
            <a:spLocks noGrp="1"/>
          </p:cNvSpPr>
          <p:nvPr>
            <p:ph type="body" idx="53" hasCustomPrompt="1"/>
          </p:nvPr>
        </p:nvSpPr>
        <p:spPr>
          <a:xfrm>
            <a:off x="5123499" y="4830433"/>
            <a:ext cx="1283894" cy="349611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800" b="1" i="0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$ 1,500,000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E213E497-634E-40E7-BF08-765CC21529E2}"/>
              </a:ext>
            </a:extLst>
          </p:cNvPr>
          <p:cNvSpPr>
            <a:spLocks noGrp="1"/>
          </p:cNvSpPr>
          <p:nvPr>
            <p:ph type="body" idx="54" hasCustomPrompt="1"/>
          </p:nvPr>
        </p:nvSpPr>
        <p:spPr>
          <a:xfrm>
            <a:off x="5123498" y="5191794"/>
            <a:ext cx="1285861" cy="246279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600"/>
              </a:spcBef>
              <a:buNone/>
              <a:defRPr sz="14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Category Title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A01C659-0131-449B-BA07-5BC568F00BF0}"/>
              </a:ext>
            </a:extLst>
          </p:cNvPr>
          <p:cNvSpPr/>
          <p:nvPr userDrawn="1"/>
        </p:nvSpPr>
        <p:spPr>
          <a:xfrm>
            <a:off x="790959" y="4258650"/>
            <a:ext cx="384048" cy="38404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9CB80EA-A8D6-4099-9412-0C14095755FF}"/>
              </a:ext>
            </a:extLst>
          </p:cNvPr>
          <p:cNvSpPr/>
          <p:nvPr userDrawn="1"/>
        </p:nvSpPr>
        <p:spPr>
          <a:xfrm>
            <a:off x="790959" y="4965077"/>
            <a:ext cx="384048" cy="384048"/>
          </a:xfrm>
          <a:prstGeom prst="ellipse">
            <a:avLst/>
          </a:prstGeom>
          <a:solidFill>
            <a:srgbClr val="225B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E20CCE5-B889-49FE-8FA6-A6F0F11A5D91}"/>
              </a:ext>
            </a:extLst>
          </p:cNvPr>
          <p:cNvSpPr/>
          <p:nvPr userDrawn="1"/>
        </p:nvSpPr>
        <p:spPr>
          <a:xfrm>
            <a:off x="2725217" y="4261982"/>
            <a:ext cx="384048" cy="384048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69A77E3-4AFB-45BB-8FDC-4AD084EA9D23}"/>
              </a:ext>
            </a:extLst>
          </p:cNvPr>
          <p:cNvSpPr/>
          <p:nvPr userDrawn="1"/>
        </p:nvSpPr>
        <p:spPr>
          <a:xfrm>
            <a:off x="2725217" y="4968409"/>
            <a:ext cx="384048" cy="38404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3A8B986-3280-4EAC-846B-9167ECC55646}"/>
              </a:ext>
            </a:extLst>
          </p:cNvPr>
          <p:cNvSpPr/>
          <p:nvPr userDrawn="1"/>
        </p:nvSpPr>
        <p:spPr>
          <a:xfrm>
            <a:off x="4660323" y="4257848"/>
            <a:ext cx="384048" cy="384048"/>
          </a:xfrm>
          <a:prstGeom prst="ellipse">
            <a:avLst/>
          </a:prstGeom>
          <a:solidFill>
            <a:srgbClr val="B531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AE6D315-5EC0-4956-B7BF-B94D2AFE679B}"/>
              </a:ext>
            </a:extLst>
          </p:cNvPr>
          <p:cNvSpPr/>
          <p:nvPr userDrawn="1"/>
        </p:nvSpPr>
        <p:spPr>
          <a:xfrm>
            <a:off x="4660323" y="4964275"/>
            <a:ext cx="384048" cy="3840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9ED8422E-0C74-45EF-B794-252146C6639A}"/>
              </a:ext>
            </a:extLst>
          </p:cNvPr>
          <p:cNvSpPr>
            <a:spLocks noGrp="1"/>
          </p:cNvSpPr>
          <p:nvPr>
            <p:ph type="chart" sz="quarter" idx="55"/>
          </p:nvPr>
        </p:nvSpPr>
        <p:spPr>
          <a:xfrm>
            <a:off x="6924675" y="860425"/>
            <a:ext cx="4483100" cy="45735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8B7C827-F016-49F6-B775-FAC0E6420466}"/>
              </a:ext>
            </a:extLst>
          </p:cNvPr>
          <p:cNvSpPr/>
          <p:nvPr userDrawn="1"/>
        </p:nvSpPr>
        <p:spPr>
          <a:xfrm>
            <a:off x="6905624" y="905669"/>
            <a:ext cx="4483100" cy="44831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0F8D2C7-9093-4F92-B8A4-D819FEE69F1F}"/>
              </a:ext>
            </a:extLst>
          </p:cNvPr>
          <p:cNvSpPr/>
          <p:nvPr userDrawn="1"/>
        </p:nvSpPr>
        <p:spPr>
          <a:xfrm>
            <a:off x="8294757" y="2294802"/>
            <a:ext cx="1704834" cy="1704834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DE9D0C0-04C1-4621-8B2D-E65A25A8DCF3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75514" y="450000"/>
            <a:ext cx="900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49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4591" y="1411243"/>
            <a:ext cx="4494133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94591" y="2564787"/>
            <a:ext cx="4473108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924675" y="2314168"/>
            <a:ext cx="5267325" cy="100800"/>
            <a:chOff x="0" y="3240138"/>
            <a:chExt cx="3434400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94591" y="3189568"/>
            <a:ext cx="4482996" cy="243260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CF430BFB-0A7C-4FB8-B93B-8DA19F3E63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710" y="1792784"/>
            <a:ext cx="6073999" cy="372160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86978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EF099F-79D2-486F-A4B2-DD4F699752C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096000" y="0"/>
            <a:ext cx="6089650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1FF22294-F2E5-4C74-A30C-46BA988FD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959" y="1546091"/>
            <a:ext cx="4846923" cy="1091078"/>
          </a:xfrm>
        </p:spPr>
        <p:txBody>
          <a:bodyPr lIns="0" tIns="0" rIns="0" bIns="0" anchor="b" anchorCtr="0">
            <a:noAutofit/>
          </a:bodyPr>
          <a:lstStyle>
            <a:lvl1pPr>
              <a:defRPr sz="5500"/>
            </a:lvl1pPr>
          </a:lstStyle>
          <a:p>
            <a:r>
              <a:rPr lang="en-US" noProof="0"/>
              <a:t>THANK YOU!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FC5C0DA6-1B31-4BDF-BAEB-BF79781028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5335" y="3083960"/>
            <a:ext cx="4586288" cy="509472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noProof="0"/>
              <a:t>August Bergqvist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5E1647C9-9AC1-4500-A56E-94CABC656E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1850" y="3703834"/>
            <a:ext cx="4586288" cy="2309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700" b="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noProof="0"/>
              <a:t>Phone: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8605CECB-8164-4428-B478-98C42902F9F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950" y="3946707"/>
            <a:ext cx="4586288" cy="29016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noProof="0"/>
              <a:t>+7 888 999-000-11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D39B56C4-E128-4995-91CC-64C268BC76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8750" y="4423954"/>
            <a:ext cx="4586288" cy="2309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ru-RU" sz="1700" b="0" i="1" kern="1200" dirty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noProof="0"/>
              <a:t>Email: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4772DA1-74CC-430C-9A8E-5A6586692CA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1850" y="4650785"/>
            <a:ext cx="4586288" cy="36447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noProof="0"/>
              <a:t>Bergqvist@vanarsdelltd.com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7A073B5B-2BE3-49D1-A646-1492F534C94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1850" y="5153025"/>
            <a:ext cx="4586288" cy="2309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ru-RU" sz="1700" b="0" i="1" kern="1200" dirty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noProof="0"/>
              <a:t>Website: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52D10EDD-0329-4443-8665-7603E4A83B1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4950" y="5363814"/>
            <a:ext cx="4586288" cy="36447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3600" b="1">
                <a:solidFill>
                  <a:schemeClr val="bg2"/>
                </a:solidFill>
                <a:latin typeface="+mj-lt"/>
              </a:defRPr>
            </a:lvl2pPr>
            <a:lvl3pPr marL="914400" indent="0">
              <a:buNone/>
              <a:defRPr sz="3600" b="1">
                <a:solidFill>
                  <a:schemeClr val="bg2"/>
                </a:solidFill>
                <a:latin typeface="+mj-lt"/>
              </a:defRPr>
            </a:lvl3pPr>
            <a:lvl4pPr marL="1371600" indent="0">
              <a:buNone/>
              <a:defRPr sz="3600" b="1">
                <a:solidFill>
                  <a:schemeClr val="bg2"/>
                </a:solidFill>
                <a:latin typeface="+mj-lt"/>
              </a:defRPr>
            </a:lvl4pPr>
            <a:lvl5pPr marL="1828800" indent="0">
              <a:buNone/>
              <a:defRPr sz="3600" b="1">
                <a:solidFill>
                  <a:schemeClr val="bg2"/>
                </a:solidFill>
                <a:latin typeface="+mj-lt"/>
              </a:defRPr>
            </a:lvl5pPr>
          </a:lstStyle>
          <a:p>
            <a:pPr lvl="0"/>
            <a:r>
              <a:rPr lang="en-US" noProof="0"/>
              <a:t>www.vanarsdelltd.com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F591C52-0202-44BA-A6BE-E2362516B893}"/>
              </a:ext>
            </a:extLst>
          </p:cNvPr>
          <p:cNvGrpSpPr/>
          <p:nvPr userDrawn="1"/>
        </p:nvGrpSpPr>
        <p:grpSpPr>
          <a:xfrm>
            <a:off x="801543" y="2750589"/>
            <a:ext cx="4569895" cy="100800"/>
            <a:chOff x="808548" y="2750589"/>
            <a:chExt cx="4569895" cy="1008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9E4D57E-4989-4939-A31F-637543FAB606}"/>
                </a:ext>
              </a:extLst>
            </p:cNvPr>
            <p:cNvGrpSpPr/>
            <p:nvPr userDrawn="1"/>
          </p:nvGrpSpPr>
          <p:grpSpPr>
            <a:xfrm flipH="1">
              <a:off x="808548" y="2750589"/>
              <a:ext cx="4505297" cy="100800"/>
              <a:chOff x="496859" y="3240138"/>
              <a:chExt cx="2937541" cy="10080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70B72A7-B625-48B8-88E6-BCE2A4DD531E}"/>
                  </a:ext>
                </a:extLst>
              </p:cNvPr>
              <p:cNvCxnSpPr/>
              <p:nvPr userDrawn="1"/>
            </p:nvCxnSpPr>
            <p:spPr>
              <a:xfrm>
                <a:off x="496859" y="3285674"/>
                <a:ext cx="288714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1ED729F-F8A5-4244-9776-4935C260F11F}"/>
                  </a:ext>
                </a:extLst>
              </p:cNvPr>
              <p:cNvSpPr/>
              <p:nvPr userDrawn="1"/>
            </p:nvSpPr>
            <p:spPr>
              <a:xfrm>
                <a:off x="3368676" y="3240138"/>
                <a:ext cx="65724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ECBEDE0-51BB-48BD-AAAD-63B6F60C1D57}"/>
                </a:ext>
              </a:extLst>
            </p:cNvPr>
            <p:cNvSpPr/>
            <p:nvPr userDrawn="1"/>
          </p:nvSpPr>
          <p:spPr>
            <a:xfrm flipH="1">
              <a:off x="5277642" y="2750589"/>
              <a:ext cx="100801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E1608D-F119-4C0D-8D91-7CB089C037C8}"/>
              </a:ext>
            </a:extLst>
          </p:cNvPr>
          <p:cNvGrpSpPr/>
          <p:nvPr userDrawn="1"/>
        </p:nvGrpSpPr>
        <p:grpSpPr>
          <a:xfrm>
            <a:off x="801543" y="1660573"/>
            <a:ext cx="4575417" cy="105664"/>
            <a:chOff x="808548" y="2745725"/>
            <a:chExt cx="4575417" cy="10566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BDC0121-6865-4B65-A28B-1CEDB16AAD9E}"/>
                </a:ext>
              </a:extLst>
            </p:cNvPr>
            <p:cNvGrpSpPr/>
            <p:nvPr userDrawn="1"/>
          </p:nvGrpSpPr>
          <p:grpSpPr>
            <a:xfrm flipH="1">
              <a:off x="808548" y="2750589"/>
              <a:ext cx="4505297" cy="100800"/>
              <a:chOff x="496859" y="3240138"/>
              <a:chExt cx="2937541" cy="10080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386E3714-07DE-4318-B5BC-25F879B97D59}"/>
                  </a:ext>
                </a:extLst>
              </p:cNvPr>
              <p:cNvCxnSpPr/>
              <p:nvPr userDrawn="1"/>
            </p:nvCxnSpPr>
            <p:spPr>
              <a:xfrm>
                <a:off x="496859" y="3285674"/>
                <a:ext cx="288714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ECCE30B-E848-4C5E-83A1-A811D489E7B8}"/>
                  </a:ext>
                </a:extLst>
              </p:cNvPr>
              <p:cNvSpPr/>
              <p:nvPr userDrawn="1"/>
            </p:nvSpPr>
            <p:spPr>
              <a:xfrm>
                <a:off x="3368676" y="3240138"/>
                <a:ext cx="65724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9817AEC-C67C-49A3-AC5A-669FD4D6D586}"/>
                </a:ext>
              </a:extLst>
            </p:cNvPr>
            <p:cNvSpPr/>
            <p:nvPr userDrawn="1"/>
          </p:nvSpPr>
          <p:spPr>
            <a:xfrm flipH="1">
              <a:off x="5283164" y="2745725"/>
              <a:ext cx="100801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8839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C5B5AA-0D95-4C33-8EBC-90401B51BD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32" y="1912946"/>
            <a:ext cx="12185968" cy="349300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48934" y="457496"/>
            <a:ext cx="4494133" cy="804338"/>
          </a:xfrm>
        </p:spPr>
        <p:txBody>
          <a:bodyPr lIns="0" tIns="0" rIns="0" bIns="0" anchor="b">
            <a:normAutofit/>
          </a:bodyPr>
          <a:lstStyle>
            <a:lvl1pPr algn="ctr">
              <a:defRPr sz="3600"/>
            </a:lvl1pPr>
          </a:lstStyle>
          <a:p>
            <a:r>
              <a:rPr lang="en-US" noProof="0"/>
              <a:t>APPENDIX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08B302A-0F76-466E-9FCE-DCEECCBCF6C9}"/>
              </a:ext>
            </a:extLst>
          </p:cNvPr>
          <p:cNvGrpSpPr/>
          <p:nvPr userDrawn="1"/>
        </p:nvGrpSpPr>
        <p:grpSpPr>
          <a:xfrm>
            <a:off x="4736152" y="1509426"/>
            <a:ext cx="2719696" cy="100800"/>
            <a:chOff x="4732222" y="1509426"/>
            <a:chExt cx="2719696" cy="1008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9E4D57E-4989-4939-A31F-637543FAB606}"/>
                </a:ext>
              </a:extLst>
            </p:cNvPr>
            <p:cNvGrpSpPr/>
            <p:nvPr userDrawn="1"/>
          </p:nvGrpSpPr>
          <p:grpSpPr>
            <a:xfrm flipH="1">
              <a:off x="4732222" y="1509426"/>
              <a:ext cx="2669296" cy="100800"/>
              <a:chOff x="1693969" y="3240138"/>
              <a:chExt cx="1740431" cy="10080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70B72A7-B625-48B8-88E6-BCE2A4DD531E}"/>
                  </a:ext>
                </a:extLst>
              </p:cNvPr>
              <p:cNvCxnSpPr/>
              <p:nvPr userDrawn="1"/>
            </p:nvCxnSpPr>
            <p:spPr>
              <a:xfrm>
                <a:off x="1693969" y="3290538"/>
                <a:ext cx="169003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01ED729F-F8A5-4244-9776-4935C260F11F}"/>
                  </a:ext>
                </a:extLst>
              </p:cNvPr>
              <p:cNvSpPr/>
              <p:nvPr userDrawn="1"/>
            </p:nvSpPr>
            <p:spPr>
              <a:xfrm>
                <a:off x="3368676" y="3240138"/>
                <a:ext cx="65724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27C0C4F-6341-4BE0-931E-AAA6EA2AF137}"/>
                </a:ext>
              </a:extLst>
            </p:cNvPr>
            <p:cNvSpPr/>
            <p:nvPr userDrawn="1"/>
          </p:nvSpPr>
          <p:spPr>
            <a:xfrm flipH="1">
              <a:off x="7351117" y="1509426"/>
              <a:ext cx="100801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576448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4263" y="707529"/>
            <a:ext cx="6310887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TESTIMONIALS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7773282" y="1375202"/>
            <a:ext cx="4418718" cy="100800"/>
            <a:chOff x="675503" y="3240138"/>
            <a:chExt cx="2758897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75503" y="3290538"/>
              <a:ext cx="270849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4A98AB01-9578-4430-96AD-F434AF0CDA20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822459" y="4996962"/>
            <a:ext cx="1625324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Customer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EF9D60F2-A1FB-4A95-997B-A4F1723AC1EC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822459" y="4191894"/>
            <a:ext cx="1625324" cy="720726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</a:t>
            </a:r>
            <a:br>
              <a:rPr lang="en-US" noProof="0"/>
            </a:br>
            <a:r>
              <a:rPr lang="en-US" noProof="0"/>
              <a:t>text</a:t>
            </a:r>
          </a:p>
        </p:txBody>
      </p:sp>
      <p:sp>
        <p:nvSpPr>
          <p:cNvPr id="42" name="Picture Placeholder 2">
            <a:extLst>
              <a:ext uri="{FF2B5EF4-FFF2-40B4-BE49-F238E27FC236}">
                <a16:creationId xmlns:a16="http://schemas.microsoft.com/office/drawing/2014/main" id="{76A56D2A-42F0-40C5-96D7-B1AC33152A8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447783" y="4435460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F6D1C91-9136-4678-A712-92BE9B3902C4}"/>
              </a:ext>
            </a:extLst>
          </p:cNvPr>
          <p:cNvCxnSpPr>
            <a:cxnSpLocks/>
          </p:cNvCxnSpPr>
          <p:nvPr userDrawn="1"/>
        </p:nvCxnSpPr>
        <p:spPr>
          <a:xfrm flipV="1">
            <a:off x="3000995" y="3984820"/>
            <a:ext cx="0" cy="44255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92A7B-1C40-4AEB-92C3-C35F8C01F1F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03253" y="1769589"/>
            <a:ext cx="3044973" cy="2212848"/>
          </a:xfrm>
          <a:custGeom>
            <a:avLst/>
            <a:gdLst>
              <a:gd name="connsiteX0" fmla="*/ 0 w 3044952"/>
              <a:gd name="connsiteY0" fmla="*/ 368815 h 2212848"/>
              <a:gd name="connsiteX1" fmla="*/ 3688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842392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368836 w 3044973"/>
              <a:gd name="connsiteY6" fmla="*/ 2212848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842413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4973" h="2212848">
                <a:moveTo>
                  <a:pt x="21" y="368815"/>
                </a:moveTo>
                <a:cubicBezTo>
                  <a:pt x="21" y="165124"/>
                  <a:pt x="-6305" y="0"/>
                  <a:pt x="197386" y="0"/>
                </a:cubicBezTo>
                <a:lnTo>
                  <a:pt x="2842413" y="0"/>
                </a:lnTo>
                <a:cubicBezTo>
                  <a:pt x="3046104" y="0"/>
                  <a:pt x="3044973" y="165124"/>
                  <a:pt x="3044973" y="368815"/>
                </a:cubicBezTo>
                <a:lnTo>
                  <a:pt x="3044973" y="1844033"/>
                </a:lnTo>
                <a:cubicBezTo>
                  <a:pt x="3044973" y="2047724"/>
                  <a:pt x="3046104" y="2212848"/>
                  <a:pt x="2842413" y="2212848"/>
                </a:cubicBezTo>
                <a:lnTo>
                  <a:pt x="233754" y="2207652"/>
                </a:lnTo>
                <a:cubicBezTo>
                  <a:pt x="30063" y="2207652"/>
                  <a:pt x="21" y="2047724"/>
                  <a:pt x="21" y="1844033"/>
                </a:cubicBezTo>
                <a:lnTo>
                  <a:pt x="21" y="368815"/>
                </a:lnTo>
                <a:close/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lIns="216000" tIns="180000" rIns="216000" bIns="180000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2E312F1-B417-47B6-97E4-7CCA31034F82}"/>
              </a:ext>
            </a:extLst>
          </p:cNvPr>
          <p:cNvSpPr/>
          <p:nvPr userDrawn="1"/>
        </p:nvSpPr>
        <p:spPr>
          <a:xfrm>
            <a:off x="2950595" y="3930376"/>
            <a:ext cx="100800" cy="1008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13DB5D84-04D8-4536-A06B-AED76E7C51D7}"/>
              </a:ext>
            </a:extLst>
          </p:cNvPr>
          <p:cNvSpPr>
            <a:spLocks noGrp="1"/>
          </p:cNvSpPr>
          <p:nvPr>
            <p:ph type="body" idx="50" hasCustomPrompt="1"/>
          </p:nvPr>
        </p:nvSpPr>
        <p:spPr>
          <a:xfrm>
            <a:off x="4586638" y="4996962"/>
            <a:ext cx="1625324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Customer Title</a:t>
            </a:r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3AB0AC7E-7919-422E-95A1-82E8B125756D}"/>
              </a:ext>
            </a:extLst>
          </p:cNvPr>
          <p:cNvSpPr>
            <a:spLocks noGrp="1"/>
          </p:cNvSpPr>
          <p:nvPr>
            <p:ph type="body" idx="51" hasCustomPrompt="1"/>
          </p:nvPr>
        </p:nvSpPr>
        <p:spPr>
          <a:xfrm>
            <a:off x="4586638" y="4191894"/>
            <a:ext cx="1625324" cy="720726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</a:t>
            </a:r>
            <a:br>
              <a:rPr lang="en-US" noProof="0"/>
            </a:br>
            <a:r>
              <a:rPr lang="en-US" noProof="0"/>
              <a:t>text</a:t>
            </a:r>
          </a:p>
        </p:txBody>
      </p:sp>
      <p:sp>
        <p:nvSpPr>
          <p:cNvPr id="60" name="Picture Placeholder 2">
            <a:extLst>
              <a:ext uri="{FF2B5EF4-FFF2-40B4-BE49-F238E27FC236}">
                <a16:creationId xmlns:a16="http://schemas.microsoft.com/office/drawing/2014/main" id="{B44FD76B-D1AE-458B-AF32-E4AA246B0881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6211962" y="4435460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7D22CD4-7F86-495D-B381-7D706058B916}"/>
              </a:ext>
            </a:extLst>
          </p:cNvPr>
          <p:cNvCxnSpPr>
            <a:cxnSpLocks/>
          </p:cNvCxnSpPr>
          <p:nvPr userDrawn="1"/>
        </p:nvCxnSpPr>
        <p:spPr>
          <a:xfrm flipV="1">
            <a:off x="6765174" y="3984820"/>
            <a:ext cx="0" cy="44255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1BA0EB90-BA97-4A18-AD3D-1E839B636DEB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4567432" y="1769589"/>
            <a:ext cx="3044973" cy="2212848"/>
          </a:xfrm>
          <a:custGeom>
            <a:avLst/>
            <a:gdLst>
              <a:gd name="connsiteX0" fmla="*/ 0 w 3044952"/>
              <a:gd name="connsiteY0" fmla="*/ 368815 h 2212848"/>
              <a:gd name="connsiteX1" fmla="*/ 3688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842392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368836 w 3044973"/>
              <a:gd name="connsiteY6" fmla="*/ 2212848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842413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4973" h="2212848">
                <a:moveTo>
                  <a:pt x="21" y="368815"/>
                </a:moveTo>
                <a:cubicBezTo>
                  <a:pt x="21" y="165124"/>
                  <a:pt x="-6305" y="0"/>
                  <a:pt x="197386" y="0"/>
                </a:cubicBezTo>
                <a:lnTo>
                  <a:pt x="2842413" y="0"/>
                </a:lnTo>
                <a:cubicBezTo>
                  <a:pt x="3046104" y="0"/>
                  <a:pt x="3044973" y="165124"/>
                  <a:pt x="3044973" y="368815"/>
                </a:cubicBezTo>
                <a:lnTo>
                  <a:pt x="3044973" y="1844033"/>
                </a:lnTo>
                <a:cubicBezTo>
                  <a:pt x="3044973" y="2047724"/>
                  <a:pt x="3046104" y="2212848"/>
                  <a:pt x="2842413" y="2212848"/>
                </a:cubicBezTo>
                <a:lnTo>
                  <a:pt x="233754" y="2207652"/>
                </a:lnTo>
                <a:cubicBezTo>
                  <a:pt x="30063" y="2207652"/>
                  <a:pt x="21" y="2047724"/>
                  <a:pt x="21" y="1844033"/>
                </a:cubicBezTo>
                <a:lnTo>
                  <a:pt x="21" y="368815"/>
                </a:lnTo>
                <a:close/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lIns="216000" tIns="180000" rIns="216000" bIns="180000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D057A87-963C-4F8A-BD4C-959BF8AF699B}"/>
              </a:ext>
            </a:extLst>
          </p:cNvPr>
          <p:cNvSpPr/>
          <p:nvPr userDrawn="1"/>
        </p:nvSpPr>
        <p:spPr>
          <a:xfrm>
            <a:off x="6714774" y="3930376"/>
            <a:ext cx="100800" cy="1008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B6BAFE05-9EC0-4C3C-AB0F-89A83361452F}"/>
              </a:ext>
            </a:extLst>
          </p:cNvPr>
          <p:cNvSpPr>
            <a:spLocks noGrp="1"/>
          </p:cNvSpPr>
          <p:nvPr>
            <p:ph type="body" idx="54" hasCustomPrompt="1"/>
          </p:nvPr>
        </p:nvSpPr>
        <p:spPr>
          <a:xfrm>
            <a:off x="8350818" y="4992196"/>
            <a:ext cx="1625324" cy="328343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600" i="1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Customer Title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290BF8E2-78CA-4427-9231-3C5EDC272DEE}"/>
              </a:ext>
            </a:extLst>
          </p:cNvPr>
          <p:cNvSpPr>
            <a:spLocks noGrp="1"/>
          </p:cNvSpPr>
          <p:nvPr>
            <p:ph type="body" idx="55" hasCustomPrompt="1"/>
          </p:nvPr>
        </p:nvSpPr>
        <p:spPr>
          <a:xfrm>
            <a:off x="8350818" y="4187128"/>
            <a:ext cx="1625324" cy="720726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</a:t>
            </a:r>
            <a:br>
              <a:rPr lang="en-US" noProof="0"/>
            </a:br>
            <a:r>
              <a:rPr lang="en-US" noProof="0"/>
              <a:t>text</a:t>
            </a:r>
          </a:p>
        </p:txBody>
      </p:sp>
      <p:sp>
        <p:nvSpPr>
          <p:cNvPr id="66" name="Picture Placeholder 2">
            <a:extLst>
              <a:ext uri="{FF2B5EF4-FFF2-40B4-BE49-F238E27FC236}">
                <a16:creationId xmlns:a16="http://schemas.microsoft.com/office/drawing/2014/main" id="{ACA8732F-AB9E-4253-BB5A-5ADD5BA9B15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9976142" y="4430694"/>
            <a:ext cx="1106424" cy="1106423"/>
          </a:xfrm>
          <a:prstGeom prst="ellipse">
            <a:avLst/>
          </a:prstGeom>
          <a:ln w="12700">
            <a:solidFill>
              <a:schemeClr val="bg1">
                <a:lumMod val="50000"/>
                <a:lumOff val="50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B9A566A-8C97-4AE6-B9EF-701587499889}"/>
              </a:ext>
            </a:extLst>
          </p:cNvPr>
          <p:cNvCxnSpPr>
            <a:cxnSpLocks/>
          </p:cNvCxnSpPr>
          <p:nvPr userDrawn="1"/>
        </p:nvCxnSpPr>
        <p:spPr>
          <a:xfrm flipV="1">
            <a:off x="10529354" y="3980054"/>
            <a:ext cx="0" cy="44255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Placeholder 3">
            <a:extLst>
              <a:ext uri="{FF2B5EF4-FFF2-40B4-BE49-F238E27FC236}">
                <a16:creationId xmlns:a16="http://schemas.microsoft.com/office/drawing/2014/main" id="{45B69021-5E85-4B37-B529-366AC57512FD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331612" y="1769589"/>
            <a:ext cx="3044973" cy="2212848"/>
          </a:xfrm>
          <a:custGeom>
            <a:avLst/>
            <a:gdLst>
              <a:gd name="connsiteX0" fmla="*/ 0 w 3044952"/>
              <a:gd name="connsiteY0" fmla="*/ 368815 h 2212848"/>
              <a:gd name="connsiteX1" fmla="*/ 3688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676137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0 w 3044952"/>
              <a:gd name="connsiteY0" fmla="*/ 368815 h 2212848"/>
              <a:gd name="connsiteX1" fmla="*/ 254515 w 3044952"/>
              <a:gd name="connsiteY1" fmla="*/ 0 h 2212848"/>
              <a:gd name="connsiteX2" fmla="*/ 2842392 w 3044952"/>
              <a:gd name="connsiteY2" fmla="*/ 0 h 2212848"/>
              <a:gd name="connsiteX3" fmla="*/ 3044952 w 3044952"/>
              <a:gd name="connsiteY3" fmla="*/ 368815 h 2212848"/>
              <a:gd name="connsiteX4" fmla="*/ 3044952 w 3044952"/>
              <a:gd name="connsiteY4" fmla="*/ 1844033 h 2212848"/>
              <a:gd name="connsiteX5" fmla="*/ 2676137 w 3044952"/>
              <a:gd name="connsiteY5" fmla="*/ 2212848 h 2212848"/>
              <a:gd name="connsiteX6" fmla="*/ 368815 w 3044952"/>
              <a:gd name="connsiteY6" fmla="*/ 2212848 h 2212848"/>
              <a:gd name="connsiteX7" fmla="*/ 0 w 3044952"/>
              <a:gd name="connsiteY7" fmla="*/ 1844033 h 2212848"/>
              <a:gd name="connsiteX8" fmla="*/ 0 w 3044952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368836 w 3044973"/>
              <a:gd name="connsiteY6" fmla="*/ 2212848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676158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  <a:gd name="connsiteX0" fmla="*/ 21 w 3044973"/>
              <a:gd name="connsiteY0" fmla="*/ 368815 h 2212848"/>
              <a:gd name="connsiteX1" fmla="*/ 197386 w 3044973"/>
              <a:gd name="connsiteY1" fmla="*/ 0 h 2212848"/>
              <a:gd name="connsiteX2" fmla="*/ 2842413 w 3044973"/>
              <a:gd name="connsiteY2" fmla="*/ 0 h 2212848"/>
              <a:gd name="connsiteX3" fmla="*/ 3044973 w 3044973"/>
              <a:gd name="connsiteY3" fmla="*/ 368815 h 2212848"/>
              <a:gd name="connsiteX4" fmla="*/ 3044973 w 3044973"/>
              <a:gd name="connsiteY4" fmla="*/ 1844033 h 2212848"/>
              <a:gd name="connsiteX5" fmla="*/ 2842413 w 3044973"/>
              <a:gd name="connsiteY5" fmla="*/ 2212848 h 2212848"/>
              <a:gd name="connsiteX6" fmla="*/ 233754 w 3044973"/>
              <a:gd name="connsiteY6" fmla="*/ 2207652 h 2212848"/>
              <a:gd name="connsiteX7" fmla="*/ 21 w 3044973"/>
              <a:gd name="connsiteY7" fmla="*/ 1844033 h 2212848"/>
              <a:gd name="connsiteX8" fmla="*/ 21 w 3044973"/>
              <a:gd name="connsiteY8" fmla="*/ 368815 h 221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4973" h="2212848">
                <a:moveTo>
                  <a:pt x="21" y="368815"/>
                </a:moveTo>
                <a:cubicBezTo>
                  <a:pt x="21" y="165124"/>
                  <a:pt x="-6305" y="0"/>
                  <a:pt x="197386" y="0"/>
                </a:cubicBezTo>
                <a:lnTo>
                  <a:pt x="2842413" y="0"/>
                </a:lnTo>
                <a:cubicBezTo>
                  <a:pt x="3046104" y="0"/>
                  <a:pt x="3044973" y="165124"/>
                  <a:pt x="3044973" y="368815"/>
                </a:cubicBezTo>
                <a:lnTo>
                  <a:pt x="3044973" y="1844033"/>
                </a:lnTo>
                <a:cubicBezTo>
                  <a:pt x="3044973" y="2047724"/>
                  <a:pt x="3046104" y="2212848"/>
                  <a:pt x="2842413" y="2212848"/>
                </a:cubicBezTo>
                <a:lnTo>
                  <a:pt x="233754" y="2207652"/>
                </a:lnTo>
                <a:cubicBezTo>
                  <a:pt x="30063" y="2207652"/>
                  <a:pt x="21" y="2047724"/>
                  <a:pt x="21" y="1844033"/>
                </a:cubicBezTo>
                <a:lnTo>
                  <a:pt x="21" y="368815"/>
                </a:lnTo>
                <a:close/>
              </a:path>
            </a:pathLst>
          </a:custGeom>
          <a:ln>
            <a:solidFill>
              <a:schemeClr val="bg1">
                <a:lumMod val="50000"/>
                <a:lumOff val="50000"/>
              </a:schemeClr>
            </a:solidFill>
          </a:ln>
        </p:spPr>
        <p:txBody>
          <a:bodyPr lIns="216000" tIns="180000" rIns="216000" bIns="180000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407CD49-808A-445A-96C0-E3083C9FB390}"/>
              </a:ext>
            </a:extLst>
          </p:cNvPr>
          <p:cNvSpPr/>
          <p:nvPr userDrawn="1"/>
        </p:nvSpPr>
        <p:spPr>
          <a:xfrm>
            <a:off x="10478954" y="3925610"/>
            <a:ext cx="100800" cy="1008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4131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1980591"/>
            <a:ext cx="4187903" cy="1177174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CASE STUDY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610893"/>
            <a:ext cx="4168311" cy="189753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3319328"/>
            <a:ext cx="3866400" cy="100800"/>
            <a:chOff x="-1228304" y="3240138"/>
            <a:chExt cx="3866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228304" y="3290538"/>
              <a:ext cx="3816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2537296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82DA762C-1D45-43AA-9DB3-3D8DBE3EACFE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5267325" y="1126345"/>
            <a:ext cx="6086475" cy="266246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4C3C1BF4-C955-4D71-87E4-BE0F7B619575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269967" y="3909256"/>
            <a:ext cx="6086475" cy="1822399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59565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Phon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1294387"/>
            <a:ext cx="5314072" cy="569086"/>
          </a:xfrm>
        </p:spPr>
        <p:txBody>
          <a:bodyPr lIns="0" tIns="0" rIns="0" bIns="0" anchor="b">
            <a:normAutofit/>
          </a:bodyPr>
          <a:lstStyle>
            <a:lvl1pPr algn="l">
              <a:defRPr sz="3600"/>
            </a:lvl1pPr>
          </a:lstStyle>
          <a:p>
            <a:r>
              <a:rPr lang="en-US" noProof="0"/>
              <a:t>CLICK TO EDIT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0" y="2212679"/>
            <a:ext cx="5292725" cy="97840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096000" y="1970230"/>
            <a:ext cx="6096000" cy="100800"/>
            <a:chOff x="646015" y="3248308"/>
            <a:chExt cx="3107749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46015" y="3290538"/>
              <a:ext cx="3107749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702376" y="3248308"/>
              <a:ext cx="51388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BD2EF23-562D-4049-92E3-48371C9E83A4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098826" y="3335524"/>
            <a:ext cx="5311245" cy="2248846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6B07E0-C579-4C5F-9AD4-6AF791562924}"/>
              </a:ext>
            </a:extLst>
          </p:cNvPr>
          <p:cNvSpPr/>
          <p:nvPr userDrawn="1"/>
        </p:nvSpPr>
        <p:spPr>
          <a:xfrm>
            <a:off x="963549" y="1819285"/>
            <a:ext cx="4306824" cy="3648456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 t="-195" b="-19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D5639F99-011E-49CF-8ABD-A4DB4439FB4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5505" y="1976894"/>
            <a:ext cx="1819656" cy="3108960"/>
          </a:xfrm>
          <a:ln w="254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028483B2-B562-448D-AEE1-556BC9366BBA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102188" y="3517926"/>
            <a:ext cx="2057400" cy="1819656"/>
          </a:xfrm>
          <a:ln w="254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957634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42737603-04DB-411C-B2D9-BDFF9AEE89D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05A03A4-E79C-49C5-A546-FF8E2D42E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3319" y="3054194"/>
            <a:ext cx="1645920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9EA27EF7-FC6B-496C-B737-B9219950367E}"/>
              </a:ext>
            </a:extLst>
          </p:cNvPr>
          <p:cNvSpPr>
            <a:spLocks noGrp="1"/>
          </p:cNvSpPr>
          <p:nvPr>
            <p:ph type="body" sz="half" idx="34" hasCustomPrompt="1"/>
          </p:nvPr>
        </p:nvSpPr>
        <p:spPr>
          <a:xfrm>
            <a:off x="1384584" y="2023761"/>
            <a:ext cx="2469965" cy="982274"/>
          </a:xfrm>
        </p:spPr>
        <p:txBody>
          <a:bodyPr lIns="0" rIns="0" bIns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2000" b="1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Master text</a:t>
            </a:r>
            <a:br>
              <a:rPr lang="en-US" noProof="0"/>
            </a:br>
            <a:r>
              <a:rPr lang="en-US" noProof="0"/>
              <a:t>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6C0E2C30-6E91-49DE-B7A1-6E32A19EC81D}"/>
              </a:ext>
            </a:extLst>
          </p:cNvPr>
          <p:cNvSpPr>
            <a:spLocks noGrp="1"/>
          </p:cNvSpPr>
          <p:nvPr>
            <p:ph type="body" sz="half" idx="36"/>
          </p:nvPr>
        </p:nvSpPr>
        <p:spPr>
          <a:xfrm>
            <a:off x="2596444" y="3054194"/>
            <a:ext cx="1389888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4" name="Picture Placeholder 12">
            <a:extLst>
              <a:ext uri="{FF2B5EF4-FFF2-40B4-BE49-F238E27FC236}">
                <a16:creationId xmlns:a16="http://schemas.microsoft.com/office/drawing/2014/main" id="{70BE5E73-C067-492F-BE30-5E3DADAD40EF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75852" y="3731781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12">
            <a:extLst>
              <a:ext uri="{FF2B5EF4-FFF2-40B4-BE49-F238E27FC236}">
                <a16:creationId xmlns:a16="http://schemas.microsoft.com/office/drawing/2014/main" id="{36A9B448-4FDC-41F7-941E-5BF5A129057A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499831" y="3731781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90B3A413-8776-4B3B-931F-C132DAB3A425}"/>
              </a:ext>
            </a:extLst>
          </p:cNvPr>
          <p:cNvSpPr>
            <a:spLocks noGrp="1"/>
          </p:cNvSpPr>
          <p:nvPr>
            <p:ph type="body" sz="half" idx="39"/>
          </p:nvPr>
        </p:nvSpPr>
        <p:spPr>
          <a:xfrm>
            <a:off x="4940427" y="3054194"/>
            <a:ext cx="2113508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BAD0CCD5-B712-4DB2-BFE3-4D3461B29F6D}"/>
              </a:ext>
            </a:extLst>
          </p:cNvPr>
          <p:cNvSpPr>
            <a:spLocks noGrp="1"/>
          </p:cNvSpPr>
          <p:nvPr>
            <p:ph type="body" sz="half" idx="40" hasCustomPrompt="1"/>
          </p:nvPr>
        </p:nvSpPr>
        <p:spPr>
          <a:xfrm>
            <a:off x="5494328" y="2023761"/>
            <a:ext cx="1943702" cy="982274"/>
          </a:xfrm>
        </p:spPr>
        <p:txBody>
          <a:bodyPr lIns="0" rIns="0" bIns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2000" b="1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Master text</a:t>
            </a:r>
            <a:br>
              <a:rPr lang="en-US" noProof="0"/>
            </a:br>
            <a:r>
              <a:rPr lang="en-US" noProof="0"/>
              <a:t>styles</a:t>
            </a:r>
          </a:p>
        </p:txBody>
      </p:sp>
      <p:sp>
        <p:nvSpPr>
          <p:cNvPr id="28" name="Picture Placeholder 12">
            <a:extLst>
              <a:ext uri="{FF2B5EF4-FFF2-40B4-BE49-F238E27FC236}">
                <a16:creationId xmlns:a16="http://schemas.microsoft.com/office/drawing/2014/main" id="{64125935-B0D3-4ABD-9BBA-A60E46D2C55C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946407" y="3731781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47D3BA4D-FA26-44C8-B927-E42CC8E67B79}"/>
              </a:ext>
            </a:extLst>
          </p:cNvPr>
          <p:cNvSpPr>
            <a:spLocks noGrp="1"/>
          </p:cNvSpPr>
          <p:nvPr>
            <p:ph type="body" sz="half" idx="45"/>
          </p:nvPr>
        </p:nvSpPr>
        <p:spPr>
          <a:xfrm>
            <a:off x="7900319" y="3054194"/>
            <a:ext cx="2197045" cy="618756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2D2A84D7-2523-470B-A3C0-0140355D4F68}"/>
              </a:ext>
            </a:extLst>
          </p:cNvPr>
          <p:cNvSpPr>
            <a:spLocks noGrp="1"/>
          </p:cNvSpPr>
          <p:nvPr>
            <p:ph type="body" sz="half" idx="46" hasCustomPrompt="1"/>
          </p:nvPr>
        </p:nvSpPr>
        <p:spPr>
          <a:xfrm>
            <a:off x="8454220" y="2023761"/>
            <a:ext cx="1943702" cy="982274"/>
          </a:xfrm>
        </p:spPr>
        <p:txBody>
          <a:bodyPr lIns="0" rIns="0" bIns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2000" b="1" kern="120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Master text</a:t>
            </a:r>
            <a:br>
              <a:rPr lang="en-US" noProof="0"/>
            </a:br>
            <a:r>
              <a:rPr lang="en-US" noProof="0"/>
              <a:t>styles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55D1A91B-BB99-4DC7-B8F5-55514B49A9D1}"/>
              </a:ext>
            </a:extLst>
          </p:cNvPr>
          <p:cNvSpPr>
            <a:spLocks noGrp="1"/>
          </p:cNvSpPr>
          <p:nvPr>
            <p:ph type="body" sz="half" idx="49"/>
          </p:nvPr>
        </p:nvSpPr>
        <p:spPr>
          <a:xfrm>
            <a:off x="7900319" y="4671712"/>
            <a:ext cx="2223939" cy="519503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FFAB2C75-BBBF-4A4D-A633-7CEFFABAFE32}"/>
              </a:ext>
            </a:extLst>
          </p:cNvPr>
          <p:cNvSpPr>
            <a:spLocks noGrp="1"/>
          </p:cNvSpPr>
          <p:nvPr>
            <p:ph type="body" sz="half" idx="51"/>
          </p:nvPr>
        </p:nvSpPr>
        <p:spPr>
          <a:xfrm>
            <a:off x="4940427" y="4830765"/>
            <a:ext cx="2048256" cy="519503"/>
          </a:xfr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83CD3289-0FBC-4854-8EB2-ADD41F89CA4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23358" y="2023413"/>
            <a:ext cx="558402" cy="8961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7000" b="1">
                <a:ln>
                  <a:solidFill>
                    <a:schemeClr val="tx1"/>
                  </a:solidFill>
                </a:ln>
                <a:noFill/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2F18CD59-6602-4DEC-9B12-412E6BAF928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912823" y="1999493"/>
            <a:ext cx="558402" cy="8961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lang="ru-RU" sz="7000" b="1" kern="1200" dirty="0">
                <a:ln>
                  <a:solidFill>
                    <a:schemeClr val="tx1"/>
                  </a:solidFill>
                </a:ln>
                <a:noFill/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noProof="0"/>
              <a:t>1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88B09568-0B94-4B51-BE65-A72C65C3D7DA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873424" y="2002966"/>
            <a:ext cx="558402" cy="89611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lang="ru-RU" sz="7000" b="1" kern="1200" dirty="0">
                <a:ln>
                  <a:solidFill>
                    <a:schemeClr val="tx1"/>
                  </a:solidFill>
                </a:ln>
                <a:noFill/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noProof="0"/>
              <a:t>1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315834F5-9ACD-4898-B96E-8C732881FF01}"/>
              </a:ext>
            </a:extLst>
          </p:cNvPr>
          <p:cNvSpPr>
            <a:spLocks noGrp="1"/>
          </p:cNvSpPr>
          <p:nvPr>
            <p:ph type="body" sz="half" idx="50"/>
          </p:nvPr>
        </p:nvSpPr>
        <p:spPr>
          <a:xfrm>
            <a:off x="2359124" y="5706529"/>
            <a:ext cx="8993089" cy="365122"/>
          </a:xfrm>
        </p:spPr>
        <p:txBody>
          <a:bodyPr lIns="0" tIns="0" rIns="0" bIns="0" anchor="t" anchorCtr="0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lang="en-US" sz="1400" i="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id="{7E5CF6DE-4761-4BA5-A429-30AC8BBAD4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9" y="780001"/>
            <a:ext cx="10512424" cy="606677"/>
          </a:xfrm>
        </p:spPr>
        <p:txBody>
          <a:bodyPr lIns="0" tIns="0" rIns="0" bIns="0" anchor="t" anchorCtr="0">
            <a:normAutofit/>
          </a:bodyPr>
          <a:lstStyle>
            <a:lvl1pPr marL="0"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600" b="1" kern="120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  <p:sp>
        <p:nvSpPr>
          <p:cNvPr id="41" name="Picture Placeholder 9">
            <a:extLst>
              <a:ext uri="{FF2B5EF4-FFF2-40B4-BE49-F238E27FC236}">
                <a16:creationId xmlns:a16="http://schemas.microsoft.com/office/drawing/2014/main" id="{8A4896B5-1C5E-47F0-8F0C-4EF97E356C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0319" y="3779907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87F4783-C8BA-411C-A188-4A4DAED10C02}"/>
              </a:ext>
            </a:extLst>
          </p:cNvPr>
          <p:cNvGrpSpPr/>
          <p:nvPr userDrawn="1"/>
        </p:nvGrpSpPr>
        <p:grpSpPr>
          <a:xfrm flipH="1">
            <a:off x="4416000" y="1375202"/>
            <a:ext cx="7776000" cy="100800"/>
            <a:chOff x="-322289" y="3240138"/>
            <a:chExt cx="5070122" cy="1008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59A2713-966D-4694-A067-D6BE1B2986D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22289" y="3290538"/>
              <a:ext cx="5070122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CA15F19-C2FE-4F13-9359-69E884CA83B9}"/>
                </a:ext>
              </a:extLst>
            </p:cNvPr>
            <p:cNvSpPr/>
            <p:nvPr userDrawn="1"/>
          </p:nvSpPr>
          <p:spPr>
            <a:xfrm>
              <a:off x="4682109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35776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8196A9-689D-4410-BFC0-7ACB19755A0C}"/>
              </a:ext>
            </a:extLst>
          </p:cNvPr>
          <p:cNvSpPr/>
          <p:nvPr userDrawn="1"/>
        </p:nvSpPr>
        <p:spPr>
          <a:xfrm>
            <a:off x="0" y="0"/>
            <a:ext cx="12192000" cy="4416552"/>
          </a:xfrm>
          <a:prstGeom prst="rect">
            <a:avLst/>
          </a:prstGeom>
          <a:blipFill>
            <a:blip r:embed="rId2"/>
            <a:srcRect/>
            <a:stretch>
              <a:fillRect l="-842" r="-8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E854BB-FA44-4CAB-85DF-F5C412560348}"/>
              </a:ext>
            </a:extLst>
          </p:cNvPr>
          <p:cNvSpPr/>
          <p:nvPr userDrawn="1"/>
        </p:nvSpPr>
        <p:spPr>
          <a:xfrm>
            <a:off x="0" y="4416552"/>
            <a:ext cx="12192000" cy="2441448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76B4374-8F24-43DE-860D-E5C6EA850AB4}"/>
              </a:ext>
            </a:extLst>
          </p:cNvPr>
          <p:cNvGrpSpPr/>
          <p:nvPr userDrawn="1"/>
        </p:nvGrpSpPr>
        <p:grpSpPr>
          <a:xfrm>
            <a:off x="3619265" y="2253996"/>
            <a:ext cx="4953471" cy="100584"/>
            <a:chOff x="3631692" y="2253996"/>
            <a:chExt cx="4953471" cy="10058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85C7755-9394-4129-AB48-1AC32DA80C75}"/>
                </a:ext>
              </a:extLst>
            </p:cNvPr>
            <p:cNvSpPr/>
            <p:nvPr userDrawn="1"/>
          </p:nvSpPr>
          <p:spPr>
            <a:xfrm>
              <a:off x="3631692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4C71ABE-575A-48CF-82B1-EDE8535F3993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3C1EA63-78B2-4715-B4DC-63D98AC7F354}"/>
                </a:ext>
              </a:extLst>
            </p:cNvPr>
            <p:cNvSpPr/>
            <p:nvPr userDrawn="1"/>
          </p:nvSpPr>
          <p:spPr>
            <a:xfrm>
              <a:off x="8484579" y="2253996"/>
              <a:ext cx="100584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9BB74A1-0BEA-4AD8-8138-0641A45D8B40}"/>
              </a:ext>
            </a:extLst>
          </p:cNvPr>
          <p:cNvGrpSpPr/>
          <p:nvPr userDrawn="1"/>
        </p:nvGrpSpPr>
        <p:grpSpPr>
          <a:xfrm>
            <a:off x="4652581" y="5305363"/>
            <a:ext cx="2886839" cy="100584"/>
            <a:chOff x="3631690" y="2253996"/>
            <a:chExt cx="5028467" cy="10058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3D0026E-5270-4C52-A1AF-5631E8192DCD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085D92-5F70-4097-A2FF-C15B13788D0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828032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E68EB6C-48D0-4EBF-8541-926D16790F52}"/>
                </a:ext>
              </a:extLst>
            </p:cNvPr>
            <p:cNvSpPr/>
            <p:nvPr userDrawn="1"/>
          </p:nvSpPr>
          <p:spPr>
            <a:xfrm>
              <a:off x="8484578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364189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015858-8549-49EA-BB83-070E0D9D4890}"/>
              </a:ext>
            </a:extLst>
          </p:cNvPr>
          <p:cNvSpPr/>
          <p:nvPr userDrawn="1"/>
        </p:nvSpPr>
        <p:spPr>
          <a:xfrm>
            <a:off x="6083808" y="0"/>
            <a:ext cx="6108192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6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06FBAC-B8FD-4768-B682-E0B93BA331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9768" y="2133599"/>
            <a:ext cx="4618957" cy="2492461"/>
          </a:xfrm>
        </p:spPr>
        <p:txBody>
          <a:bodyPr lIns="0" tIns="0" rIns="0" bIns="0" anchor="b" anchorCtr="0">
            <a:noAutofit/>
          </a:bodyPr>
          <a:lstStyle>
            <a:lvl1pPr>
              <a:defRPr sz="6000"/>
            </a:lvl1pPr>
          </a:lstStyle>
          <a:p>
            <a:r>
              <a:rPr lang="en-US" noProof="0"/>
              <a:t>PITCH</a:t>
            </a:r>
            <a:br>
              <a:rPr lang="en-US" noProof="0"/>
            </a:br>
            <a:r>
              <a:rPr lang="en-US" noProof="0"/>
              <a:t>DECK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2534F-03A6-408A-9BF1-303D0A44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E181-0C50-4F43-A5A7-6FDD1500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749CC-EB55-4FEF-AA4C-9A9C6E2A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F3E26A6-6962-4A35-AA86-805537D45296}"/>
              </a:ext>
            </a:extLst>
          </p:cNvPr>
          <p:cNvGrpSpPr/>
          <p:nvPr userDrawn="1"/>
        </p:nvGrpSpPr>
        <p:grpSpPr>
          <a:xfrm>
            <a:off x="6769768" y="1947412"/>
            <a:ext cx="2520148" cy="102440"/>
            <a:chOff x="3631690" y="2252140"/>
            <a:chExt cx="4389743" cy="10244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81504C4-12AC-4251-8E47-0089784BDB9B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2040D0-01C2-4643-8F84-3B8F334E545C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5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ED601E9-2BFC-460B-A2A8-69A787A4988E}"/>
                </a:ext>
              </a:extLst>
            </p:cNvPr>
            <p:cNvSpPr/>
            <p:nvPr userDrawn="1"/>
          </p:nvSpPr>
          <p:spPr>
            <a:xfrm>
              <a:off x="7845854" y="2252140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B49A8A6-FEDB-4D20-B581-A84DB8EFE977}"/>
              </a:ext>
            </a:extLst>
          </p:cNvPr>
          <p:cNvGrpSpPr/>
          <p:nvPr userDrawn="1"/>
        </p:nvGrpSpPr>
        <p:grpSpPr>
          <a:xfrm>
            <a:off x="6769768" y="4654084"/>
            <a:ext cx="2520148" cy="100584"/>
            <a:chOff x="3631690" y="2253996"/>
            <a:chExt cx="4389742" cy="10058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2F65998-5EC3-446A-8307-1CF81A348CE3}"/>
                </a:ext>
              </a:extLst>
            </p:cNvPr>
            <p:cNvSpPr/>
            <p:nvPr userDrawn="1"/>
          </p:nvSpPr>
          <p:spPr>
            <a:xfrm>
              <a:off x="3631690" y="2253996"/>
              <a:ext cx="175203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CC5D776-F60A-4A0C-AA7C-EFACDA2CEA88}"/>
                </a:ext>
              </a:extLst>
            </p:cNvPr>
            <p:cNvCxnSpPr/>
            <p:nvPr userDrawn="1"/>
          </p:nvCxnSpPr>
          <p:spPr>
            <a:xfrm>
              <a:off x="3681984" y="2307679"/>
              <a:ext cx="4201364" cy="0"/>
            </a:xfrm>
            <a:prstGeom prst="line">
              <a:avLst/>
            </a:prstGeom>
            <a:ln w="12700"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EAFE309-55C5-409C-92ED-748307C74318}"/>
                </a:ext>
              </a:extLst>
            </p:cNvPr>
            <p:cNvSpPr/>
            <p:nvPr userDrawn="1"/>
          </p:nvSpPr>
          <p:spPr>
            <a:xfrm>
              <a:off x="7845853" y="2253996"/>
              <a:ext cx="175579" cy="100584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Subtitle 2">
            <a:extLst>
              <a:ext uri="{FF2B5EF4-FFF2-40B4-BE49-F238E27FC236}">
                <a16:creationId xmlns:a16="http://schemas.microsoft.com/office/drawing/2014/main" id="{5B77B20B-76F5-4912-803D-5709F730D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9767" y="4889444"/>
            <a:ext cx="4618957" cy="590626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9195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091023"/>
            <a:ext cx="5021940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244567"/>
            <a:ext cx="4205904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993948"/>
            <a:ext cx="3434400" cy="100800"/>
            <a:chOff x="0" y="3240138"/>
            <a:chExt cx="3434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333600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B522941-5C7D-4701-9AD7-BB4C11C6EB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15720" y="3869349"/>
            <a:ext cx="4215201" cy="132833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DE71F7A0-F439-470D-A1B8-556C960D11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3003" y="2490534"/>
            <a:ext cx="6083300" cy="25877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39969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6E3F0B-343E-4C97-A8D6-C47FCC915F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943F6-C418-4339-8C7E-A12127BDE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777"/>
            <a:ext cx="10515600" cy="453429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4468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6FE9A2-5CE4-4652-97CE-3FF947D5485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D6D4E1-CC57-4556-9CB7-31B375477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59497"/>
            <a:ext cx="5181600" cy="454371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AE7A31C-D605-4363-B037-1938B9304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59497"/>
            <a:ext cx="5181600" cy="4543719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49159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B5E40D-C1A5-4C5A-BBA0-C3E41F028D0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5C650EE-495E-44EB-870B-AC85B18EB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56955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7DCC2A5-8A6A-431F-BD6C-93E32539A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03414"/>
            <a:ext cx="5157787" cy="339763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FE620E9-8AD3-4771-8897-E65B461E2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56955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B75F265B-9F81-4A64-A8D4-7D0A31CEA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03414"/>
            <a:ext cx="5183188" cy="339763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08030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6E3F0B-343E-4C97-A8D6-C47FCC915F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A02905C-2C7D-4445-B47F-3EBBA4465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BC8A51-D50F-4F98-9402-8FF90BD2D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AE79E65-3D1E-4444-9BD4-8578BF0C6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79995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16E3F0B-343E-4C97-A8D6-C47FCC915F7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A02905C-2C7D-4445-B47F-3EBBA4465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BC8A51-D50F-4F98-9402-8FF90BD2D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D23A006-AC57-4A0B-BC20-6D226A80C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853051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F05564D-C546-470F-B93C-274AA86CE0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102DC0-E499-4C34-9CD9-CDABF7108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0819" y="2355057"/>
            <a:ext cx="9250363" cy="2147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39916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F05564D-C546-470F-B93C-274AA86CE0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45300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9E60A5F-CE74-4F00-A5C2-F9742DDFFF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171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4591" y="1090118"/>
            <a:ext cx="4494133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94591" y="2243662"/>
            <a:ext cx="4473108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924675" y="1993043"/>
            <a:ext cx="5267325" cy="100800"/>
            <a:chOff x="0" y="3240138"/>
            <a:chExt cx="3434400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94591" y="2868443"/>
            <a:ext cx="4482996" cy="243260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0861AA2-8248-462C-B6D8-FFD829F41E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54411" y="1472184"/>
            <a:ext cx="3246204" cy="538581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476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ayout 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219359"/>
            <a:ext cx="5021940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3122284"/>
            <a:ext cx="3434400" cy="100800"/>
            <a:chOff x="0" y="3240138"/>
            <a:chExt cx="3434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333600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C9D5785-B116-4BE7-AC26-5CD6481FFA6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15720" y="3392200"/>
            <a:ext cx="5009495" cy="2210173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278C2B8F-0B29-449C-AFFD-42BB56FA15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08356" y="-20834"/>
            <a:ext cx="5245444" cy="538581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10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317" y="707529"/>
            <a:ext cx="4494133" cy="569086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00317" y="1625821"/>
            <a:ext cx="4473108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6430402" y="1375202"/>
            <a:ext cx="5761598" cy="100800"/>
            <a:chOff x="-322276" y="3240138"/>
            <a:chExt cx="3756676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22276" y="3290538"/>
              <a:ext cx="3706276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920469" y="3291840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EDA47E0-9B2C-45BF-A34A-E7069690AE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090460" y="3273552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ACDD32-C1AB-4359-B055-2F910492987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1850" y="3291840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C7A796C4-1255-4B26-B034-EFB1284B77E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2920469" y="4427608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7F406E84-6EA1-4D34-8016-6A41F065FF7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090460" y="4409320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965133B-076D-4FAD-8D2A-C24FE2619C8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831850" y="4427608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CABE6307-1A20-419D-A352-17FF0286600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549426" y="3291840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D2C5C227-18EE-4D6A-AA31-30B8F7CD20A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719417" y="3273552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6ABEA821-83E0-4C10-98A8-5F29E246F74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460807" y="3291840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text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CA1DC741-B44F-4275-A1D5-B8D26A3390B3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549426" y="4427608"/>
            <a:ext cx="2670048" cy="64008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C550F6C4-BE33-415F-B0BC-B47EDC1BDAC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719417" y="4409320"/>
            <a:ext cx="640080" cy="6583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4C0830D2-D692-4161-8ECB-338703C94351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460807" y="4427608"/>
            <a:ext cx="1209357" cy="640080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33114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itor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6" y="2091023"/>
            <a:ext cx="4464049" cy="804338"/>
          </a:xfrm>
        </p:spPr>
        <p:txBody>
          <a:bodyPr lIns="0" tIns="0" rIns="0" bIns="0" anchor="b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26770" y="3244567"/>
            <a:ext cx="4443165" cy="56908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CF4ED1-C6C8-4C5C-8C14-4FF197588C03}"/>
              </a:ext>
            </a:extLst>
          </p:cNvPr>
          <p:cNvSpPr/>
          <p:nvPr userDrawn="1"/>
        </p:nvSpPr>
        <p:spPr>
          <a:xfrm>
            <a:off x="6192163" y="1435133"/>
            <a:ext cx="5175504" cy="4187952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 t="1504" b="150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317392-EF87-4050-8BBE-32F74B0CF15A}"/>
              </a:ext>
            </a:extLst>
          </p:cNvPr>
          <p:cNvGrpSpPr/>
          <p:nvPr userDrawn="1"/>
        </p:nvGrpSpPr>
        <p:grpSpPr>
          <a:xfrm>
            <a:off x="0" y="2993948"/>
            <a:ext cx="3434400" cy="100800"/>
            <a:chOff x="0" y="3240138"/>
            <a:chExt cx="3434400" cy="100800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85A4134-866D-4143-AC1E-8A2FFDB49855}"/>
                </a:ext>
              </a:extLst>
            </p:cNvPr>
            <p:cNvCxnSpPr/>
            <p:nvPr userDrawn="1"/>
          </p:nvCxnSpPr>
          <p:spPr>
            <a:xfrm>
              <a:off x="0" y="3290538"/>
              <a:ext cx="338400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BBC5D9C-B8FB-455B-9398-36DB21F2765E}"/>
                </a:ext>
              </a:extLst>
            </p:cNvPr>
            <p:cNvSpPr/>
            <p:nvPr userDrawn="1"/>
          </p:nvSpPr>
          <p:spPr>
            <a:xfrm>
              <a:off x="3333600" y="3240138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B522941-5C7D-4701-9AD7-BB4C11C6EBCE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815720" y="3869349"/>
            <a:ext cx="4452987" cy="1328330"/>
          </a:xfrm>
        </p:spPr>
        <p:txBody>
          <a:bodyPr lIns="0" tIns="0" rIns="0" bIns="0">
            <a:normAutofit/>
          </a:bodyPr>
          <a:lstStyle>
            <a:lvl1pPr marL="216000" indent="-2160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B8B3AB3-C02D-418C-A9E2-AA65DE78350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62829" y="1673942"/>
            <a:ext cx="4853962" cy="3141406"/>
          </a:xfrm>
          <a:ln w="25400">
            <a:solidFill>
              <a:schemeClr val="tx2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988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093DA11F-BC94-447C-B660-9C906BED01B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682496"/>
            <a:ext cx="12191999" cy="349300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1B35C-893A-4033-ADC0-2192AFA292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37DF8-B064-4F36-89F8-EBF538A2E7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63976" y="696584"/>
            <a:ext cx="4464049" cy="569086"/>
          </a:xfrm>
        </p:spPr>
        <p:txBody>
          <a:bodyPr lIns="0" tIns="0" rIns="0" bIns="0" anchor="b">
            <a:normAutofit/>
          </a:bodyPr>
          <a:lstStyle>
            <a:lvl1pPr algn="ctr">
              <a:defRPr sz="3600"/>
            </a:lvl1pPr>
          </a:lstStyle>
          <a:p>
            <a:r>
              <a:rPr lang="en-US" noProof="0"/>
              <a:t>CLICK TO EDIT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2532A-5006-46B7-AE99-3A6891CD02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884860" y="1983086"/>
            <a:ext cx="4443165" cy="569085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C6D7-3241-401C-A16A-4A7CC265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6DC-ABA5-4D00-9CD3-92FFDD1F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9C86-0106-40E0-AA18-795EC5787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D14F7B3-A6CF-491C-9855-75B5784CC4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2225750-E4CE-4A81-A0C3-4023030D637E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19C324-07DF-49DB-A08C-0E6155CE3041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5A34025-44F2-4A09-8629-F1794E9D35A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15854A2-EAE9-4B2A-84CF-5A4BD753863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78842051-6173-4CC2-8C4A-8AE31FE7BA54}"/>
              </a:ext>
            </a:extLst>
          </p:cNvPr>
          <p:cNvGrpSpPr/>
          <p:nvPr userDrawn="1"/>
        </p:nvGrpSpPr>
        <p:grpSpPr>
          <a:xfrm>
            <a:off x="5124396" y="1373283"/>
            <a:ext cx="1943208" cy="100800"/>
            <a:chOff x="3149478" y="1373283"/>
            <a:chExt cx="1943208" cy="10080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7317392-EF87-4050-8BBE-32F74B0CF15A}"/>
                </a:ext>
              </a:extLst>
            </p:cNvPr>
            <p:cNvGrpSpPr/>
            <p:nvPr userDrawn="1"/>
          </p:nvGrpSpPr>
          <p:grpSpPr>
            <a:xfrm>
              <a:off x="3149478" y="1373283"/>
              <a:ext cx="1943208" cy="100800"/>
              <a:chOff x="0" y="3237441"/>
              <a:chExt cx="1943208" cy="10080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85A4134-866D-4143-AC1E-8A2FFDB49855}"/>
                  </a:ext>
                </a:extLst>
              </p:cNvPr>
              <p:cNvCxnSpPr/>
              <p:nvPr userDrawn="1"/>
            </p:nvCxnSpPr>
            <p:spPr>
              <a:xfrm>
                <a:off x="0" y="3290538"/>
                <a:ext cx="1892808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BBC5D9C-B8FB-455B-9398-36DB21F2765E}"/>
                  </a:ext>
                </a:extLst>
              </p:cNvPr>
              <p:cNvSpPr/>
              <p:nvPr userDrawn="1"/>
            </p:nvSpPr>
            <p:spPr>
              <a:xfrm>
                <a:off x="1842408" y="3237441"/>
                <a:ext cx="100800" cy="100800"/>
              </a:xfrm>
              <a:prstGeom prst="ellipse">
                <a:avLst/>
              </a:prstGeom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D1C3636-C306-4492-8D46-194288459CAF}"/>
                </a:ext>
              </a:extLst>
            </p:cNvPr>
            <p:cNvSpPr/>
            <p:nvPr userDrawn="1"/>
          </p:nvSpPr>
          <p:spPr>
            <a:xfrm>
              <a:off x="3149478" y="1373283"/>
              <a:ext cx="100800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502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8E3FDB8-6D5C-48FE-99EA-7EC60F4D819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34000">
                <a:srgbClr val="0F1722"/>
              </a:gs>
              <a:gs pos="69000">
                <a:srgbClr val="0F1722"/>
              </a:gs>
              <a:gs pos="100000">
                <a:schemeClr val="accent5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75F3-A041-479A-8038-652B7D9C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EDD04-BE4E-4B91-B13E-0C4FB3E1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DF5D8-12DC-494E-B0F1-2E9C86A1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87C9E-53A2-4DE1-89DC-3907BE2E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4263" y="707529"/>
            <a:ext cx="6310887" cy="569086"/>
          </a:xfrm>
        </p:spPr>
        <p:txBody>
          <a:bodyPr lIns="0" tIns="0" rIns="0" bIns="0" anchor="b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B453F8F-AA02-4E0D-93BF-8CF4F149037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4263" y="1625821"/>
            <a:ext cx="6289862" cy="569085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n-lt"/>
                <a:cs typeface="Segoe UI Semibold" panose="020B07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A541F291-2E4B-474E-9ED0-55C97A2A06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859665"/>
            <a:ext cx="1078992" cy="54864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9E4D57E-4989-4939-A31F-637543FAB606}"/>
              </a:ext>
            </a:extLst>
          </p:cNvPr>
          <p:cNvGrpSpPr/>
          <p:nvPr userDrawn="1"/>
        </p:nvGrpSpPr>
        <p:grpSpPr>
          <a:xfrm flipH="1">
            <a:off x="7179281" y="1375202"/>
            <a:ext cx="5012719" cy="100800"/>
            <a:chOff x="304632" y="3240138"/>
            <a:chExt cx="3129768" cy="1008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70B72A7-B625-48B8-88E6-BCE2A4DD531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4632" y="3290538"/>
              <a:ext cx="3079370" cy="0"/>
            </a:xfrm>
            <a:prstGeom prst="line">
              <a:avLst/>
            </a:prstGeom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1ED729F-F8A5-4244-9776-4935C260F11F}"/>
                </a:ext>
              </a:extLst>
            </p:cNvPr>
            <p:cNvSpPr/>
            <p:nvPr userDrawn="1"/>
          </p:nvSpPr>
          <p:spPr>
            <a:xfrm>
              <a:off x="3368676" y="3240138"/>
              <a:ext cx="65724" cy="100800"/>
            </a:xfrm>
            <a:prstGeom prst="ellipse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BE12A846-0DFC-435B-BAE9-D90C353E0344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226927" y="4271296"/>
            <a:ext cx="2944368" cy="141982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50998C-CF95-4C6F-8962-8EB2DB30177D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F86A2ACD-8CF5-48A3-A678-E213A809B332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00811BB-0E37-4D70-84A5-97B3FBEDCB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D03B3046-0457-4D23-8E0C-64E3FCD620BB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ACDD32-C1AB-4359-B055-2F910492987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1226927" y="3858610"/>
            <a:ext cx="2944368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0092E26-7A96-4712-98A7-FFDA7C3D772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26927" y="2760518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B17B484C-F876-40B2-89DE-FC7A9E54C835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4871314" y="4271296"/>
            <a:ext cx="2944368" cy="141982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7A54608E-523B-47AC-B8A6-3E8FE9A1584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314" y="2760518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99E02476-A734-4A74-BC42-F104B37C8C19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4871314" y="3858610"/>
            <a:ext cx="2944368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0D32F26-CEE2-4420-A43D-B008AE2D1DDC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515702" y="4271296"/>
            <a:ext cx="2944368" cy="141982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8" name="Text Placeholder 15">
            <a:extLst>
              <a:ext uri="{FF2B5EF4-FFF2-40B4-BE49-F238E27FC236}">
                <a16:creationId xmlns:a16="http://schemas.microsoft.com/office/drawing/2014/main" id="{DBC2890A-FFF7-4606-A262-6D464BA5D9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15702" y="2760518"/>
            <a:ext cx="978408" cy="978408"/>
          </a:xfrm>
          <a:prstGeom prst="ellipse">
            <a:avLst/>
          </a:prstGeom>
          <a:ln w="635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7000" b="1">
                <a:ln w="6350">
                  <a:solidFill>
                    <a:schemeClr val="tx1"/>
                  </a:solidFill>
                </a:ln>
                <a:noFill/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68E1254-8C59-4B9B-A775-45CA3D655514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515702" y="3858610"/>
            <a:ext cx="2944368" cy="328343"/>
          </a:xfrm>
        </p:spPr>
        <p:txBody>
          <a:bodyPr lIns="0" tIns="0" rIns="0" bIns="0" anchor="b" anchorCtr="0">
            <a:normAutofit/>
          </a:bodyPr>
          <a:lstStyle>
            <a:lvl1pPr marL="0" indent="0"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None/>
              <a:defRPr sz="20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E47DC43-D8A0-4F17-B897-D8B07A6F1B47}"/>
              </a:ext>
            </a:extLst>
          </p:cNvPr>
          <p:cNvCxnSpPr/>
          <p:nvPr userDrawn="1"/>
        </p:nvCxnSpPr>
        <p:spPr>
          <a:xfrm>
            <a:off x="2205335" y="3256107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201F265-08ED-497A-BE5C-62220829348F}"/>
              </a:ext>
            </a:extLst>
          </p:cNvPr>
          <p:cNvCxnSpPr/>
          <p:nvPr userDrawn="1"/>
        </p:nvCxnSpPr>
        <p:spPr>
          <a:xfrm>
            <a:off x="5849839" y="3255785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34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67058B-89E0-4460-AB21-21747CB3A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1C5EB-04D6-4050-930C-5F6907528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2220F-109C-4A57-81E9-C6279EDA1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6836" y="5878720"/>
            <a:ext cx="1336964" cy="298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5404F-F26F-42E5-BA15-C0373FC1C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9960" y="5878720"/>
            <a:ext cx="2915733" cy="298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25174-FA04-488F-9F0C-3CD1D1483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8643" y="5879656"/>
            <a:ext cx="354492" cy="2973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EF1588-F385-48F3-800A-554A9423E77A}"/>
              </a:ext>
            </a:extLst>
          </p:cNvPr>
          <p:cNvSpPr/>
          <p:nvPr userDrawn="1"/>
        </p:nvSpPr>
        <p:spPr>
          <a:xfrm>
            <a:off x="809310" y="5879656"/>
            <a:ext cx="283464" cy="283464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0B0943-F568-4674-8FA4-B435B1E466AF}"/>
              </a:ext>
            </a:extLst>
          </p:cNvPr>
          <p:cNvCxnSpPr/>
          <p:nvPr userDrawn="1"/>
        </p:nvCxnSpPr>
        <p:spPr>
          <a:xfrm>
            <a:off x="11580000" y="6020920"/>
            <a:ext cx="612000" cy="0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62DE7FD5-7941-43A1-8663-42AE40546A4F}"/>
              </a:ext>
            </a:extLst>
          </p:cNvPr>
          <p:cNvSpPr/>
          <p:nvPr userDrawn="1"/>
        </p:nvSpPr>
        <p:spPr>
          <a:xfrm>
            <a:off x="11466563" y="5966056"/>
            <a:ext cx="109728" cy="109728"/>
          </a:xfrm>
          <a:prstGeom prst="ellipse">
            <a:avLst/>
          </a:prstGeom>
          <a:noFill/>
          <a:ln w="6350"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791EE5-EF06-4BF8-84C6-EC24114E73F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6020920"/>
            <a:ext cx="803275" cy="468"/>
          </a:xfrm>
          <a:prstGeom prst="line">
            <a:avLst/>
          </a:prstGeom>
          <a:ln>
            <a:solidFill>
              <a:schemeClr val="bg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8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79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85" r:id="rId30"/>
    <p:sldLayoutId id="2147483686" r:id="rId31"/>
    <p:sldLayoutId id="2147483687" r:id="rId32"/>
    <p:sldLayoutId id="2147483690" r:id="rId33"/>
    <p:sldLayoutId id="2147483691" r:id="rId34"/>
    <p:sldLayoutId id="2147483688" r:id="rId35"/>
    <p:sldLayoutId id="2147483692" r:id="rId36"/>
    <p:sldLayoutId id="2147483689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7174" userDrawn="1">
          <p15:clr>
            <a:srgbClr val="F26B43"/>
          </p15:clr>
        </p15:guide>
        <p15:guide id="3" pos="506" userDrawn="1">
          <p15:clr>
            <a:srgbClr val="F26B43"/>
          </p15:clr>
        </p15:guide>
        <p15:guide id="4" orient="horz" pos="3793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pos="3318" userDrawn="1">
          <p15:clr>
            <a:srgbClr val="F26B43"/>
          </p15:clr>
        </p15:guide>
        <p15:guide id="8" pos="4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ilslibraries.info/sites/default/files/Memo%20on%20Sample%20Photo%20and%20Video%20Policy%204814-4093-9669%20v.2.pdf" TargetMode="External"/><Relationship Id="rId7" Type="http://schemas.openxmlformats.org/officeDocument/2006/relationships/hyperlink" Target="https://www.youtube.com/watch?v=gzw7h6QKCbo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americanlibrariesmagazine.org/2020/01/02/free-speech-free-for-all-first-amendment-audits/" TargetMode="External"/><Relationship Id="rId5" Type="http://schemas.openxmlformats.org/officeDocument/2006/relationships/hyperlink" Target="https://www.oif.ala.org/oif/?p=18859" TargetMode="External"/><Relationship Id="rId4" Type="http://schemas.openxmlformats.org/officeDocument/2006/relationships/hyperlink" Target="https://www.railslibraries.info/sites/default/files/Sample%20Library%20Filming%20Policy%204837-0093-3772%20v.2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cma.org/2558/Articl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video" Target="https://www.youtube.com/embed/98F1DG7TB54?feature=oembed" TargetMode="External"/><Relationship Id="rId1" Type="http://schemas.openxmlformats.org/officeDocument/2006/relationships/video" Target="https://www.youtube.com/embed/gzw7h6QKCbo?feature=oembed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F6FF42-70E3-4A7F-B5D8-2928FCB71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674" y="2462986"/>
            <a:ext cx="10307052" cy="1786094"/>
          </a:xfrm>
        </p:spPr>
        <p:txBody>
          <a:bodyPr>
            <a:normAutofit/>
          </a:bodyPr>
          <a:lstStyle/>
          <a:p>
            <a:r>
              <a:rPr lang="en-US" sz="5400" dirty="0"/>
              <a:t>First Amendment Auditors 101</a:t>
            </a:r>
            <a:endParaRPr lang="ru-RU" sz="5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0A11AA-C85D-4AF4-92B2-0F4E36F4E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&lt;Date&gt;</a:t>
            </a:r>
            <a:endParaRPr lang="ru-RU" dirty="0"/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6B1F3495-371C-4A90-944A-6D4B5B3DC5CB}"/>
              </a:ext>
            </a:extLst>
          </p:cNvPr>
          <p:cNvSpPr txBox="1">
            <a:spLocks/>
          </p:cNvSpPr>
          <p:nvPr/>
        </p:nvSpPr>
        <p:spPr>
          <a:xfrm>
            <a:off x="1524001" y="1766902"/>
            <a:ext cx="9144000" cy="4597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Segoe UI Semibold" panose="020B07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&lt;XXX&gt; Public Library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048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6A2C-6F42-4421-BB00-23822C44E3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52F474-2E4D-4CF0-BFEC-8D503DFB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82526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CAB2DE-EF98-46F8-A621-2E1A6624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pic>
        <p:nvPicPr>
          <p:cNvPr id="11" name="Picture Placeholder 10" descr="Abstract background">
            <a:extLst>
              <a:ext uri="{FF2B5EF4-FFF2-40B4-BE49-F238E27FC236}">
                <a16:creationId xmlns:a16="http://schemas.microsoft.com/office/drawing/2014/main" id="{FBF9093D-0565-48ED-AA9F-AE0E3494717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7986C-983F-481D-81FB-E03E9127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smtClean="0"/>
              <a:t>11</a:t>
            </a:fld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B95F39B-03D6-4E67-AD46-606745B75B91}"/>
              </a:ext>
            </a:extLst>
          </p:cNvPr>
          <p:cNvSpPr txBox="1">
            <a:spLocks/>
          </p:cNvSpPr>
          <p:nvPr/>
        </p:nvSpPr>
        <p:spPr>
          <a:xfrm>
            <a:off x="647277" y="1668380"/>
            <a:ext cx="11055439" cy="37375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Legal Memo</a:t>
            </a:r>
          </a:p>
          <a:p>
            <a:pPr marL="971550" lvl="1" indent="-285750"/>
            <a:r>
              <a:rPr lang="en-US" sz="1400" u="sng" dirty="0">
                <a:hlinkClick r:id="rId3"/>
              </a:rPr>
              <a:t>https://www.railslibraries.info/sites/default/files/Memo%20on%20Sample%20Photo%20and%20Video%20Policy%204814-4093-9669%20v.2.pdf</a:t>
            </a:r>
            <a:r>
              <a:rPr lang="en-US" sz="1400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Sample Policy</a:t>
            </a:r>
          </a:p>
          <a:p>
            <a:pPr marL="971550" lvl="1" indent="-285750"/>
            <a:r>
              <a:rPr lang="en-US" sz="1400" u="sng" dirty="0">
                <a:hlinkClick r:id="rId4"/>
              </a:rPr>
              <a:t>https://www.railslibraries.info/sites/default/files/Sample%20Library%20Filming%20Policy%204837-0093-3772%20v.2.pdf</a:t>
            </a:r>
            <a:r>
              <a:rPr lang="en-US" sz="1400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From ALA’s Office of Intellectual Freedom</a:t>
            </a:r>
          </a:p>
          <a:p>
            <a:pPr marL="971550" lvl="1" indent="-285750"/>
            <a:r>
              <a:rPr lang="en-US" sz="1400" u="sng" dirty="0">
                <a:hlinkClick r:id="rId5"/>
              </a:rPr>
              <a:t>https://www.oif.ala.org/oif/?p=18859</a:t>
            </a:r>
            <a:endParaRPr lang="en-US" sz="1400" u="sng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“We’re not necessarily concerned with recording in public libraries per se,” says Caldwell-Stone (OIF)…“What we’re most concerned about is when the behavior crosses the line into harassment and invasion of privacy.” </a:t>
            </a:r>
          </a:p>
          <a:p>
            <a:pPr marL="971550" lvl="1" indent="-285750"/>
            <a:r>
              <a:rPr lang="en-US" sz="1400" u="sng" dirty="0">
                <a:hlinkClick r:id="rId6"/>
              </a:rPr>
              <a:t>https://americanlibrariesmagazine.org/2020/01/02/free-speech-free-for-all-first-amendment-audits/</a:t>
            </a:r>
            <a:r>
              <a:rPr lang="en-US" sz="1400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Good Audit Video (jump to 0:50). Boring, got 1,600 views</a:t>
            </a:r>
          </a:p>
          <a:p>
            <a:pPr marL="971550" lvl="1" indent="-285750"/>
            <a:r>
              <a:rPr lang="en-US" sz="1400" u="sng" dirty="0">
                <a:hlinkClick r:id="rId7"/>
              </a:rPr>
              <a:t>https://www.youtube.com/watch?v=gzw7h6QKCbo</a:t>
            </a:r>
            <a:r>
              <a:rPr lang="en-US" sz="1400" dirty="0"/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Bad Audit Video (jump to 1:40). Sensational, got 9,000 views</a:t>
            </a:r>
          </a:p>
          <a:p>
            <a:pPr marL="971550" lvl="1" indent="-285750"/>
            <a:r>
              <a:rPr lang="en-US" sz="1400" u="sng" dirty="0">
                <a:solidFill>
                  <a:schemeClr val="tx2"/>
                </a:solidFill>
              </a:rPr>
              <a:t>https://www.youtube.com/watch?v=98F1DG7TB54</a:t>
            </a:r>
            <a:endParaRPr lang="en-US" sz="1400" dirty="0">
              <a:solidFill>
                <a:schemeClr val="tx2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1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21DB-ECE1-4C90-84F4-1AE9A9B1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5" y="2091023"/>
            <a:ext cx="4873129" cy="804338"/>
          </a:xfrm>
        </p:spPr>
        <p:txBody>
          <a:bodyPr>
            <a:noAutofit/>
          </a:bodyPr>
          <a:lstStyle/>
          <a:p>
            <a:r>
              <a:rPr lang="en-US" sz="2800" dirty="0"/>
              <a:t>First Amendment Auditors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0E43B-1143-47C0-884B-178B0ADAE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9169" y="3324777"/>
            <a:ext cx="4850331" cy="569085"/>
          </a:xfrm>
        </p:spPr>
        <p:txBody>
          <a:bodyPr>
            <a:normAutofit/>
          </a:bodyPr>
          <a:lstStyle/>
          <a:p>
            <a:r>
              <a:rPr lang="en-US" sz="2000" dirty="0"/>
              <a:t>What?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326-6235-4D21-BDED-852146FB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161E51-56F9-4850-8472-931E367EA3E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68119" y="3652782"/>
            <a:ext cx="4861053" cy="1328330"/>
          </a:xfrm>
        </p:spPr>
        <p:txBody>
          <a:bodyPr>
            <a:normAutofit/>
          </a:bodyPr>
          <a:lstStyle/>
          <a:p>
            <a:r>
              <a:rPr lang="en-US" sz="2000" dirty="0"/>
              <a:t>People who film in public spaces to see if they are challenged on their constitutionally protected right to film in public places.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3C0E7A4-084B-4A08-BA18-7E594B154E36}"/>
              </a:ext>
            </a:extLst>
          </p:cNvPr>
          <p:cNvSpPr txBox="1">
            <a:spLocks/>
          </p:cNvSpPr>
          <p:nvPr/>
        </p:nvSpPr>
        <p:spPr>
          <a:xfrm>
            <a:off x="966725" y="4708804"/>
            <a:ext cx="4850331" cy="5690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Segoe UI Semibold" panose="020B070204020402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Why?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B9B2D3B-23F0-43CD-8EDF-C83A94A11A02}"/>
              </a:ext>
            </a:extLst>
          </p:cNvPr>
          <p:cNvSpPr txBox="1">
            <a:spLocks/>
          </p:cNvSpPr>
          <p:nvPr/>
        </p:nvSpPr>
        <p:spPr>
          <a:xfrm>
            <a:off x="955675" y="5036809"/>
            <a:ext cx="4861053" cy="13283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16000" indent="-216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Ostensibly to test their rights but likely want to provoke a reaction that will create a sensational video that they can post on their social media accounts. </a:t>
            </a:r>
          </a:p>
        </p:txBody>
      </p:sp>
      <p:pic>
        <p:nvPicPr>
          <p:cNvPr id="2052" name="Picture 4" descr="Image result for angry pointing">
            <a:extLst>
              <a:ext uri="{FF2B5EF4-FFF2-40B4-BE49-F238E27FC236}">
                <a16:creationId xmlns:a16="http://schemas.microsoft.com/office/drawing/2014/main" id="{D314EC3F-EC2A-420B-AC36-7C9C9529B5DE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8" r="943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22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19" descr="Abstract background">
            <a:extLst>
              <a:ext uri="{FF2B5EF4-FFF2-40B4-BE49-F238E27FC236}">
                <a16:creationId xmlns:a16="http://schemas.microsoft.com/office/drawing/2014/main" id="{B9CF847D-0BA8-4D40-B95D-DAC8A415A56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53F70E9-6111-446A-BD49-B6A996FA0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Illinois Law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221DE2-465E-4B89-BDBB-17EC727932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Public Act 098-1142 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F9E6494-1485-4A3D-8CD3-31B5FAC16899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894591" y="3189568"/>
            <a:ext cx="4482996" cy="3286733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 marL="215900" indent="-215900"/>
            <a:r>
              <a:rPr lang="en-US" sz="1800" dirty="0"/>
              <a:t>In 2014 the Act amended the two-party consent law. </a:t>
            </a:r>
            <a:endParaRPr lang="en-US" dirty="0"/>
          </a:p>
          <a:p>
            <a:r>
              <a:rPr lang="en-US" sz="1800" dirty="0"/>
              <a:t>You can legally record someone if you are not doing it surreptitiously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i="1" dirty="0">
                <a:solidFill>
                  <a:schemeClr val="tx1"/>
                </a:solidFill>
              </a:rPr>
              <a:t>AND </a:t>
            </a:r>
          </a:p>
          <a:p>
            <a:r>
              <a:rPr lang="en-US" sz="1800" dirty="0"/>
              <a:t>You are doing it in a place where there isn’t a reasonable expectation of privacy, i.e., in a public place. </a:t>
            </a:r>
          </a:p>
          <a:p>
            <a:r>
              <a:rPr lang="en-US" sz="1800" dirty="0"/>
              <a:t>Courts have ruled that photos and recordings are a means of disseminating ideas and information, so they are similar to speech. 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B9F42-DBAC-4200-A2A6-96F4D943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F45612FD-0AD3-4430-A53D-A5892D61785A}"/>
              </a:ext>
            </a:extLst>
          </p:cNvPr>
          <p:cNvSpPr txBox="1">
            <a:spLocks/>
          </p:cNvSpPr>
          <p:nvPr/>
        </p:nvSpPr>
        <p:spPr>
          <a:xfrm>
            <a:off x="778643" y="2392045"/>
            <a:ext cx="4473108" cy="300141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Segoe UI Semibold" panose="020B0702040204020203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bg2"/>
                </a:solidFill>
              </a:rPr>
              <a:t>Examples of public places: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/>
                </a:solidFill>
              </a:rPr>
              <a:t>Municipal buildings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/>
                </a:solidFill>
              </a:rPr>
              <a:t>Police offices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/>
                </a:solidFill>
              </a:rPr>
              <a:t>Post offices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2"/>
                </a:solidFill>
              </a:rPr>
              <a:t>Public Libraries</a:t>
            </a:r>
          </a:p>
        </p:txBody>
      </p:sp>
    </p:spTree>
    <p:extLst>
      <p:ext uri="{BB962C8B-B14F-4D97-AF65-F5344CB8AC3E}">
        <p14:creationId xmlns:p14="http://schemas.microsoft.com/office/powerpoint/2010/main" val="1630858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21DB-ECE1-4C90-84F4-1AE9A9B1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5" y="2091023"/>
            <a:ext cx="4873129" cy="804338"/>
          </a:xfrm>
        </p:spPr>
        <p:txBody>
          <a:bodyPr>
            <a:noAutofit/>
          </a:bodyPr>
          <a:lstStyle/>
          <a:p>
            <a:r>
              <a:rPr lang="en-US" sz="3200" dirty="0"/>
              <a:t>Private Areas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0E43B-1143-47C0-884B-178B0ADAE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9169" y="3324777"/>
            <a:ext cx="4850331" cy="569085"/>
          </a:xfrm>
        </p:spPr>
        <p:txBody>
          <a:bodyPr>
            <a:normAutofit/>
          </a:bodyPr>
          <a:lstStyle/>
          <a:p>
            <a:r>
              <a:rPr lang="en-US" sz="2000" dirty="0"/>
              <a:t>Not all areas in the library are “public”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326-6235-4D21-BDED-852146FB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161E51-56F9-4850-8472-931E367EA3E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68120" y="3738506"/>
            <a:ext cx="4873130" cy="2330923"/>
          </a:xfrm>
        </p:spPr>
        <p:txBody>
          <a:bodyPr>
            <a:noAutofit/>
          </a:bodyPr>
          <a:lstStyle/>
          <a:p>
            <a:r>
              <a:rPr lang="en-US" sz="2000" dirty="0"/>
              <a:t>Restrooms</a:t>
            </a:r>
          </a:p>
          <a:p>
            <a:r>
              <a:rPr lang="en-US" sz="2000" dirty="0"/>
              <a:t>Clearly marked (ideally locked) staff areas</a:t>
            </a:r>
          </a:p>
          <a:p>
            <a:r>
              <a:rPr lang="en-US" sz="2000" dirty="0"/>
              <a:t>You cannot record or photograph in “private” areas</a:t>
            </a:r>
          </a:p>
        </p:txBody>
      </p:sp>
      <p:pic>
        <p:nvPicPr>
          <p:cNvPr id="7" name="Picture Placeholder 6" descr="A picture containing wall, indoor, floor, bathroom&#10;&#10;Description automatically generated">
            <a:extLst>
              <a:ext uri="{FF2B5EF4-FFF2-40B4-BE49-F238E27FC236}">
                <a16:creationId xmlns:a16="http://schemas.microsoft.com/office/drawing/2014/main" id="{62B2FADC-89E6-4F78-946A-8DBBBFDFA4B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13004" b="130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2138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21DB-ECE1-4C90-84F4-1AE9A9B1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5" y="2091023"/>
            <a:ext cx="4873129" cy="804338"/>
          </a:xfrm>
        </p:spPr>
        <p:txBody>
          <a:bodyPr>
            <a:noAutofit/>
          </a:bodyPr>
          <a:lstStyle/>
          <a:p>
            <a:r>
              <a:rPr lang="en-US" sz="3200" dirty="0"/>
              <a:t>Library Policy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0E43B-1143-47C0-884B-178B0ADAE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9169" y="3324777"/>
            <a:ext cx="4850331" cy="569085"/>
          </a:xfrm>
        </p:spPr>
        <p:txBody>
          <a:bodyPr>
            <a:normAutofit/>
          </a:bodyPr>
          <a:lstStyle/>
          <a:p>
            <a:r>
              <a:rPr lang="en-US" sz="2000" dirty="0"/>
              <a:t>&lt;Library policy name&gt;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326-6235-4D21-BDED-852146FB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161E51-56F9-4850-8472-931E367EA3E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68119" y="3690881"/>
            <a:ext cx="4417613" cy="2330923"/>
          </a:xfrm>
        </p:spPr>
        <p:txBody>
          <a:bodyPr>
            <a:noAutofit/>
          </a:bodyPr>
          <a:lstStyle/>
          <a:p>
            <a:r>
              <a:rPr lang="en-US" sz="2000" dirty="0"/>
              <a:t>&lt;enter current policy here&gt;</a:t>
            </a:r>
          </a:p>
          <a:p>
            <a:r>
              <a:rPr lang="en-US" sz="2000" dirty="0"/>
              <a:t>&lt;If your policy prohibits photos or recording, check in with your lawyer&gt;</a:t>
            </a:r>
          </a:p>
        </p:txBody>
      </p:sp>
      <p:pic>
        <p:nvPicPr>
          <p:cNvPr id="4098" name="Picture 2" descr="Image result for court">
            <a:extLst>
              <a:ext uri="{FF2B5EF4-FFF2-40B4-BE49-F238E27FC236}">
                <a16:creationId xmlns:a16="http://schemas.microsoft.com/office/drawing/2014/main" id="{4496A7B7-71B4-4C88-89F2-7E1BD3B444F4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15" r="651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99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21DB-ECE1-4C90-84F4-1AE9A9B1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5" y="2091023"/>
            <a:ext cx="4873129" cy="804338"/>
          </a:xfrm>
        </p:spPr>
        <p:txBody>
          <a:bodyPr>
            <a:noAutofit/>
          </a:bodyPr>
          <a:lstStyle/>
          <a:p>
            <a:r>
              <a:rPr lang="en-US" sz="3200" dirty="0"/>
              <a:t>Best Practice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326-6235-4D21-BDED-852146FB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161E51-56F9-4850-8472-931E367EA3E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68119" y="3275794"/>
            <a:ext cx="4861053" cy="2901169"/>
          </a:xfrm>
        </p:spPr>
        <p:txBody>
          <a:bodyPr>
            <a:noAutofit/>
          </a:bodyPr>
          <a:lstStyle/>
          <a:p>
            <a:r>
              <a:rPr lang="en-US" sz="2000" dirty="0"/>
              <a:t>Do not engage with First Amendment auditors who are not violating library policies that protect library users’ privacy or that prohibit behaviors that constitute harassment of users and staff. </a:t>
            </a:r>
          </a:p>
          <a:p>
            <a:r>
              <a:rPr lang="en-US" sz="2000" dirty="0"/>
              <a:t>Allowing them to film without incident means that they will not get the dramatic video they want and leave quickly.</a:t>
            </a:r>
          </a:p>
        </p:txBody>
      </p:sp>
      <p:pic>
        <p:nvPicPr>
          <p:cNvPr id="10" name="Picture 8" descr="Image result for calm person">
            <a:extLst>
              <a:ext uri="{FF2B5EF4-FFF2-40B4-BE49-F238E27FC236}">
                <a16:creationId xmlns:a16="http://schemas.microsoft.com/office/drawing/2014/main" id="{69814D5D-12AF-4A90-8FD8-76BCF8E980DC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8" r="9438"/>
          <a:stretch>
            <a:fillRect/>
          </a:stretch>
        </p:blipFill>
        <p:spPr bwMode="auto">
          <a:xfrm>
            <a:off x="6362700" y="1673225"/>
            <a:ext cx="4854575" cy="3141663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40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1952C-B0D8-4699-8994-FF1783E2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93BA763-07FC-43F1-8729-CCD57A14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Handle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4515404-6F58-4844-AED6-C0D0C6E8E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6998" y="2057400"/>
            <a:ext cx="4315146" cy="381158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Awareness is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First-person audit experience: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https://www.3cma.org/2558/Articles</a:t>
            </a:r>
            <a:endParaRPr lang="en-US" sz="16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F850D2-5876-4E33-ACC5-F0BBA1EE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1" y="1222291"/>
            <a:ext cx="6583899" cy="4954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Except for private areas, photos/recording are permitted in public buildings – even if the person stares at you with their camera for 10 minutes. It's infuriating and feels wrong, but it's legal.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Be professional and polite. If they say they don't need help, ignore them and go back to your job.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Be calm. Be aware of your tone and body language.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Don't tell them they can't photograph or video and don't try to take their camera.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Don't argue, don't use profanity, and don't physically touch anyone.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Walk away if you feel uncomfortable.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Call the police only if you feel threatened.</a:t>
            </a:r>
          </a:p>
        </p:txBody>
      </p:sp>
    </p:spTree>
    <p:extLst>
      <p:ext uri="{BB962C8B-B14F-4D97-AF65-F5344CB8AC3E}">
        <p14:creationId xmlns:p14="http://schemas.microsoft.com/office/powerpoint/2010/main" val="144682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E140A-87BB-4B3B-B006-E25B9059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25F231-3AC8-4942-9E24-85E48F0C8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15FB07B-D312-4D2E-9775-0B962256927C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831849" y="1596189"/>
            <a:ext cx="3220033" cy="795643"/>
          </a:xfrm>
        </p:spPr>
        <p:txBody>
          <a:bodyPr>
            <a:normAutofit/>
          </a:bodyPr>
          <a:lstStyle/>
          <a:p>
            <a:r>
              <a:rPr lang="en-US" sz="1800" b="0" dirty="0"/>
              <a:t>“Good” Audit Video (start at 0:50)</a:t>
            </a:r>
          </a:p>
          <a:p>
            <a:r>
              <a:rPr lang="en-US" sz="1800" b="0" dirty="0"/>
              <a:t>Boring, got 1,600 views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A6ED67B-1473-4E48-BD1F-6C68AC958C9B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6095999" y="1596189"/>
            <a:ext cx="3123501" cy="795643"/>
          </a:xfrm>
        </p:spPr>
        <p:txBody>
          <a:bodyPr>
            <a:normAutofit/>
          </a:bodyPr>
          <a:lstStyle/>
          <a:p>
            <a:r>
              <a:rPr lang="en-US" sz="1800" b="0" dirty="0"/>
              <a:t>“Bad” Audit Video (start at 3:15)</a:t>
            </a:r>
          </a:p>
          <a:p>
            <a:r>
              <a:rPr lang="en-US" sz="1800" b="0" dirty="0"/>
              <a:t>Sensational, got 9,000 views</a:t>
            </a:r>
          </a:p>
        </p:txBody>
      </p:sp>
      <p:pic>
        <p:nvPicPr>
          <p:cNvPr id="11" name="Online Media 10" title="First Amendment Audit Pass! -Library Hoquiam, WA">
            <a:hlinkClick r:id="" action="ppaction://media"/>
            <a:extLst>
              <a:ext uri="{FF2B5EF4-FFF2-40B4-BE49-F238E27FC236}">
                <a16:creationId xmlns:a16="http://schemas.microsoft.com/office/drawing/2014/main" id="{4EC956FF-839E-4729-BA06-D05CA5FEA9F7}"/>
              </a:ext>
            </a:extLst>
          </p:cNvPr>
          <p:cNvPicPr>
            <a:picLocks noGrp="1" noRot="1" noChangeAspect="1"/>
          </p:cNvPicPr>
          <p:nvPr>
            <p:ph sz="quarter" idx="3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03275" y="2593975"/>
            <a:ext cx="4970463" cy="2795588"/>
          </a:xfrm>
          <a:prstGeom prst="rect">
            <a:avLst/>
          </a:prstGeom>
        </p:spPr>
      </p:pic>
      <p:pic>
        <p:nvPicPr>
          <p:cNvPr id="6" name="Online Media 5" title="I'll Take Your Camera - Spokane Public Library No Freedom in Public Space 1st Amendment Audit">
            <a:hlinkClick r:id="" action="ppaction://media"/>
            <a:extLst>
              <a:ext uri="{FF2B5EF4-FFF2-40B4-BE49-F238E27FC236}">
                <a16:creationId xmlns:a16="http://schemas.microsoft.com/office/drawing/2014/main" id="{8E15E276-E447-6A73-BFDB-5377843DEABB}"/>
              </a:ext>
            </a:extLst>
          </p:cNvPr>
          <p:cNvPicPr>
            <a:picLocks noGrp="1" noRot="1" noChangeAspect="1"/>
          </p:cNvPicPr>
          <p:nvPr>
            <p:ph sz="quarter" idx="33"/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096000" y="2587625"/>
            <a:ext cx="4970463" cy="280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3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11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BF578252-8F35-4392-9B2F-929F24790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020" y="1053066"/>
            <a:ext cx="7550431" cy="54460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D14DF1-1F34-41B8-B88A-4C068CE3E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Your Own Adventure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6A121D-566A-4A5A-8FBE-F8088A52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9</a:t>
            </a:fld>
            <a:endParaRPr lang="en-US" noProof="0" dirty="0"/>
          </a:p>
        </p:txBody>
      </p:sp>
      <p:pic>
        <p:nvPicPr>
          <p:cNvPr id="1026" name="Picture 2" descr="Why make a video? | Videopath - Inspire Curiosity with Video">
            <a:extLst>
              <a:ext uri="{FF2B5EF4-FFF2-40B4-BE49-F238E27FC236}">
                <a16:creationId xmlns:a16="http://schemas.microsoft.com/office/drawing/2014/main" id="{E8367EEA-67E5-4555-9E23-172447605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60" y="3109780"/>
            <a:ext cx="1759820" cy="11755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46DDE0-392F-472E-9B7E-798989952101}"/>
              </a:ext>
            </a:extLst>
          </p:cNvPr>
          <p:cNvCxnSpPr>
            <a:cxnSpLocks/>
          </p:cNvCxnSpPr>
          <p:nvPr/>
        </p:nvCxnSpPr>
        <p:spPr>
          <a:xfrm>
            <a:off x="2186518" y="3702584"/>
            <a:ext cx="45217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7D93081-24DA-437E-8435-C1D66040B65D}"/>
              </a:ext>
            </a:extLst>
          </p:cNvPr>
          <p:cNvSpPr txBox="1"/>
          <p:nvPr/>
        </p:nvSpPr>
        <p:spPr>
          <a:xfrm rot="16200000">
            <a:off x="2641833" y="2628638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Ignore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853F3F6-9F7C-4D45-BE83-7738BB976218}"/>
              </a:ext>
            </a:extLst>
          </p:cNvPr>
          <p:cNvSpPr txBox="1"/>
          <p:nvPr/>
        </p:nvSpPr>
        <p:spPr>
          <a:xfrm rot="16200000">
            <a:off x="2641833" y="4514588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Fight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152606B2-2DD9-4FE4-A720-F73F916A30F6}"/>
              </a:ext>
            </a:extLst>
          </p:cNvPr>
          <p:cNvSpPr txBox="1">
            <a:spLocks/>
          </p:cNvSpPr>
          <p:nvPr/>
        </p:nvSpPr>
        <p:spPr>
          <a:xfrm>
            <a:off x="8027305" y="3853289"/>
            <a:ext cx="3946133" cy="1587415"/>
          </a:xfrm>
          <a:prstGeom prst="roundRect">
            <a:avLst/>
          </a:prstGeom>
          <a:noFill/>
          <a:ln>
            <a:solidFill>
              <a:srgbClr val="B01513"/>
            </a:solidFill>
          </a:ln>
        </p:spPr>
        <p:txBody>
          <a:bodyPr vert="horz" lIns="0" tIns="0" rIns="0" bIns="0" rtlCol="0">
            <a:normAutofit fontScale="92500" lnSpcReduction="10000"/>
          </a:bodyPr>
          <a:lstStyle>
            <a:lvl1pPr marL="216000" indent="-216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1600" dirty="0">
                <a:solidFill>
                  <a:schemeClr val="bg2"/>
                </a:solidFill>
              </a:rPr>
              <a:t>Create a big disturbance; interrupt services</a:t>
            </a:r>
          </a:p>
          <a:p>
            <a:pPr>
              <a:buClr>
                <a:schemeClr val="bg2"/>
              </a:buClr>
            </a:pPr>
            <a:r>
              <a:rPr lang="en-US" sz="1600" dirty="0">
                <a:solidFill>
                  <a:schemeClr val="bg2"/>
                </a:solidFill>
              </a:rPr>
              <a:t>Stress out staff</a:t>
            </a:r>
          </a:p>
          <a:p>
            <a:pPr>
              <a:buClr>
                <a:schemeClr val="bg2"/>
              </a:buClr>
            </a:pPr>
            <a:r>
              <a:rPr lang="en-US" sz="1600" dirty="0">
                <a:solidFill>
                  <a:schemeClr val="bg2"/>
                </a:solidFill>
              </a:rPr>
              <a:t>Negative publicity</a:t>
            </a:r>
          </a:p>
          <a:p>
            <a:pPr>
              <a:buClr>
                <a:schemeClr val="bg2"/>
              </a:buClr>
            </a:pPr>
            <a:r>
              <a:rPr lang="en-US" sz="1600" dirty="0">
                <a:solidFill>
                  <a:schemeClr val="bg2"/>
                </a:solidFill>
              </a:rPr>
              <a:t>Deal with an extended difficult situation</a:t>
            </a:r>
          </a:p>
          <a:p>
            <a:pPr>
              <a:buClr>
                <a:schemeClr val="bg2"/>
              </a:buClr>
            </a:pPr>
            <a:r>
              <a:rPr lang="en-US" sz="1600" dirty="0">
                <a:solidFill>
                  <a:schemeClr val="bg2"/>
                </a:solidFill>
              </a:rPr>
              <a:t>You will lose since it’s legally allowed</a:t>
            </a:r>
          </a:p>
          <a:p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1C830651-5563-4A12-BE5A-A239E4B442FC}"/>
              </a:ext>
            </a:extLst>
          </p:cNvPr>
          <p:cNvSpPr txBox="1">
            <a:spLocks/>
          </p:cNvSpPr>
          <p:nvPr/>
        </p:nvSpPr>
        <p:spPr>
          <a:xfrm>
            <a:off x="8033431" y="2110145"/>
            <a:ext cx="3940007" cy="1587415"/>
          </a:xfrm>
          <a:prstGeom prst="roundRect">
            <a:avLst/>
          </a:prstGeom>
          <a:noFill/>
          <a:ln>
            <a:solidFill>
              <a:srgbClr val="6AAC90"/>
            </a:solidFill>
          </a:ln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6AAC90"/>
              </a:buClr>
            </a:pPr>
            <a:r>
              <a:rPr lang="en-US" sz="1600" dirty="0">
                <a:solidFill>
                  <a:srgbClr val="6AAC90"/>
                </a:solidFill>
              </a:rPr>
              <a:t>They will leave quickly</a:t>
            </a:r>
          </a:p>
          <a:p>
            <a:pPr>
              <a:buClr>
                <a:srgbClr val="6AAC90"/>
              </a:buClr>
            </a:pPr>
            <a:r>
              <a:rPr lang="en-US" sz="1600" dirty="0">
                <a:solidFill>
                  <a:srgbClr val="6AAC90"/>
                </a:solidFill>
              </a:rPr>
              <a:t>No one is stressed</a:t>
            </a:r>
          </a:p>
          <a:p>
            <a:pPr>
              <a:buClr>
                <a:srgbClr val="6AAC90"/>
              </a:buClr>
            </a:pPr>
            <a:r>
              <a:rPr lang="en-US" sz="1600" dirty="0">
                <a:solidFill>
                  <a:srgbClr val="6AAC90"/>
                </a:solidFill>
              </a:rPr>
              <a:t>Police are not needed</a:t>
            </a:r>
          </a:p>
          <a:p>
            <a:pPr>
              <a:buClr>
                <a:srgbClr val="6AAC90"/>
              </a:buClr>
            </a:pPr>
            <a:r>
              <a:rPr lang="en-US" sz="1600" dirty="0">
                <a:solidFill>
                  <a:srgbClr val="6AAC90"/>
                </a:solidFill>
              </a:rPr>
              <a:t>You have upheld the First Amendment</a:t>
            </a:r>
          </a:p>
          <a:p>
            <a:pPr>
              <a:buClr>
                <a:srgbClr val="6AAC90"/>
              </a:buClr>
            </a:pPr>
            <a:r>
              <a:rPr lang="en-US" sz="1600" dirty="0">
                <a:solidFill>
                  <a:srgbClr val="6AAC90"/>
                </a:solidFill>
              </a:rPr>
              <a:t>You win</a:t>
            </a:r>
          </a:p>
          <a:p>
            <a:pPr>
              <a:buClr>
                <a:srgbClr val="6AAC90"/>
              </a:buClr>
            </a:pPr>
            <a:endParaRPr lang="en-US" sz="1600" dirty="0">
              <a:solidFill>
                <a:srgbClr val="6AAC90"/>
              </a:solidFill>
            </a:endParaRPr>
          </a:p>
          <a:p>
            <a:pPr>
              <a:buClr>
                <a:srgbClr val="6AAC90"/>
              </a:buClr>
            </a:pPr>
            <a:endParaRPr lang="en-US" sz="1600" dirty="0">
              <a:solidFill>
                <a:srgbClr val="6AAC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04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BBBB"/>
      </a:dk1>
      <a:lt1>
        <a:srgbClr val="000000"/>
      </a:lt1>
      <a:dk2>
        <a:srgbClr val="999999"/>
      </a:dk2>
      <a:lt2>
        <a:srgbClr val="FFFFFF"/>
      </a:lt2>
      <a:accent1>
        <a:srgbClr val="004448"/>
      </a:accent1>
      <a:accent2>
        <a:srgbClr val="482845"/>
      </a:accent2>
      <a:accent3>
        <a:srgbClr val="7A0000"/>
      </a:accent3>
      <a:accent4>
        <a:srgbClr val="969959"/>
      </a:accent4>
      <a:accent5>
        <a:srgbClr val="225B5F"/>
      </a:accent5>
      <a:accent6>
        <a:srgbClr val="3D8C41"/>
      </a:accent6>
      <a:hlink>
        <a:srgbClr val="7F7F7F"/>
      </a:hlink>
      <a:folHlink>
        <a:srgbClr val="7F7F7F"/>
      </a:folHlink>
    </a:clrScheme>
    <a:fontScheme name="Custom 13">
      <a:majorFont>
        <a:latin typeface="Gill Sans M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56488565_Futuristic pitch deck_AAS_v4" id="{81C854B4-8588-4171-B50E-9B042741D072}" vid="{97BC3161-E59E-4E12-8009-4336211748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6d2841a4-3d51-4a73-8a6d-9ab7925a3ac0" xsi:nil="true"/>
    <lcf76f155ced4ddcb4097134ff3c332f xmlns="6d2841a4-3d51-4a73-8a6d-9ab7925a3ac0">
      <Terms xmlns="http://schemas.microsoft.com/office/infopath/2007/PartnerControls"/>
    </lcf76f155ced4ddcb4097134ff3c332f>
    <TaxCatchAll xmlns="13f1bf54-b3b9-4f6e-ab24-51a0268d9c4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325545373AF7429C682A8902065AFA" ma:contentTypeVersion="17" ma:contentTypeDescription="Create a new document." ma:contentTypeScope="" ma:versionID="040e3b98f23d4e1c1cb84e8a5abb57cf">
  <xsd:schema xmlns:xsd="http://www.w3.org/2001/XMLSchema" xmlns:xs="http://www.w3.org/2001/XMLSchema" xmlns:p="http://schemas.microsoft.com/office/2006/metadata/properties" xmlns:ns2="6d2841a4-3d51-4a73-8a6d-9ab7925a3ac0" xmlns:ns3="13f1bf54-b3b9-4f6e-ab24-51a0268d9c4c" targetNamespace="http://schemas.microsoft.com/office/2006/metadata/properties" ma:root="true" ma:fieldsID="afd60df8e08c85ca756dc0876d8bf09b" ns2:_="" ns3:_="">
    <xsd:import namespace="6d2841a4-3d51-4a73-8a6d-9ab7925a3ac0"/>
    <xsd:import namespace="13f1bf54-b3b9-4f6e-ab24-51a0268d9c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841a4-3d51-4a73-8a6d-9ab7925a3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75edc1e-3c8c-4677-a1ce-bc1d99f214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1bf54-b3b9-4f6e-ab24-51a0268d9c4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849b8c2-d6f1-47a9-8c7f-b86d845bd569}" ma:internalName="TaxCatchAll" ma:showField="CatchAllData" ma:web="13f1bf54-b3b9-4f6e-ab24-51a0268d9c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26A944-A9F4-4295-9B5E-C397EB1318B9}">
  <ds:schemaRefs>
    <ds:schemaRef ds:uri="http://schemas.microsoft.com/office/2006/documentManagement/types"/>
    <ds:schemaRef ds:uri="0f226298-8dfc-4d2d-aaad-8df0f6e3a385"/>
    <ds:schemaRef ds:uri="http://schemas.microsoft.com/office/infopath/2007/PartnerControls"/>
    <ds:schemaRef ds:uri="c7864f82-6a38-4e86-8a55-070d7f520f4d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FB97AF8-29B3-4E3C-86FA-71A505A71E12}"/>
</file>

<file path=customXml/itemProps3.xml><?xml version="1.0" encoding="utf-8"?>
<ds:datastoreItem xmlns:ds="http://schemas.openxmlformats.org/officeDocument/2006/customXml" ds:itemID="{01743C61-8CA7-48FF-B2A3-6055DA854C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tf56488565</Template>
  <TotalTime>0</TotalTime>
  <Words>846</Words>
  <Application>Microsoft Office PowerPoint</Application>
  <PresentationFormat>Widescreen</PresentationFormat>
  <Paragraphs>94</Paragraphs>
  <Slides>11</Slides>
  <Notes>5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Gill Sans MT</vt:lpstr>
      <vt:lpstr>Segoe UI Light</vt:lpstr>
      <vt:lpstr>Office Theme</vt:lpstr>
      <vt:lpstr>First Amendment Auditors 101</vt:lpstr>
      <vt:lpstr>First Amendment Auditors</vt:lpstr>
      <vt:lpstr>Illinois Law</vt:lpstr>
      <vt:lpstr>Private Areas</vt:lpstr>
      <vt:lpstr>Library Policy</vt:lpstr>
      <vt:lpstr>Best Practice</vt:lpstr>
      <vt:lpstr>How to Handle</vt:lpstr>
      <vt:lpstr>Examples</vt:lpstr>
      <vt:lpstr>Choose Your Own Adventure</vt:lpstr>
      <vt:lpstr>Questions?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Amendment Auditors 101</dc:title>
  <dc:creator/>
  <cp:lastModifiedBy/>
  <cp:revision>7</cp:revision>
  <dcterms:created xsi:type="dcterms:W3CDTF">2020-03-04T17:39:08Z</dcterms:created>
  <dcterms:modified xsi:type="dcterms:W3CDTF">2023-08-15T16:19:16Z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0x010100A9C43ADD00DE0943B4F67BC21892DDAF</vt:lpwstr>
  </property>
</Properties>
</file>