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7.xml" ContentType="application/vnd.openxmlformats-officedocument.presentationml.notesSlide+xml"/>
  <Override PartName="/ppt/tags/tag18.xml" ContentType="application/vnd.openxmlformats-officedocument.presentationml.tags+xml"/>
  <Override PartName="/ppt/notesSlides/notesSlide8.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9.xml" ContentType="application/vnd.openxmlformats-officedocument.presentationml.notesSlide+xml"/>
  <Override PartName="/ppt/tags/tag22.xml" ContentType="application/vnd.openxmlformats-officedocument.presentationml.tags+xml"/>
  <Override PartName="/ppt/notesSlides/notesSlide10.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26.xml" ContentType="application/vnd.openxmlformats-officedocument.presentationml.tags+xml"/>
  <Override PartName="/ppt/notesSlides/notesSlide13.xml" ContentType="application/vnd.openxmlformats-officedocument.presentationml.notesSlide+xml"/>
  <Override PartName="/ppt/tags/tag27.xml" ContentType="application/vnd.openxmlformats-officedocument.presentationml.tags+xml"/>
  <Override PartName="/ppt/notesSlides/notesSlide14.xml" ContentType="application/vnd.openxmlformats-officedocument.presentationml.notesSlide+xml"/>
  <Override PartName="/ppt/tags/tag28.xml" ContentType="application/vnd.openxmlformats-officedocument.presentationml.tags+xml"/>
  <Override PartName="/ppt/notesSlides/notesSlide15.xml" ContentType="application/vnd.openxmlformats-officedocument.presentationml.notesSlide+xml"/>
  <Override PartName="/ppt/tags/tag29.xml" ContentType="application/vnd.openxmlformats-officedocument.presentationml.tags+xml"/>
  <Override PartName="/ppt/notesSlides/notesSlide16.xml" ContentType="application/vnd.openxmlformats-officedocument.presentationml.notesSlide+xml"/>
  <Override PartName="/ppt/tags/tag30.xml" ContentType="application/vnd.openxmlformats-officedocument.presentationml.tags+xml"/>
  <Override PartName="/ppt/notesSlides/notesSlide17.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8.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19.xml" ContentType="application/vnd.openxmlformats-officedocument.presentationml.notesSlide+xml"/>
  <Override PartName="/ppt/tags/tag42.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xml" ContentType="application/vnd.openxmlformats-officedocument.presentationml.comments+xml"/>
  <Override PartName="/ppt/notesSlides/notesSlide20.xml" ContentType="application/vnd.openxmlformats-officedocument.presentationml.notesSlide+xml"/>
  <Override PartName="/ppt/comments/comment2.xml" ContentType="application/vnd.openxmlformats-officedocument.presentationml.comments+xml"/>
  <Override PartName="/ppt/tags/tag43.xml" ContentType="application/vnd.openxmlformats-officedocument.presentationml.tags+xml"/>
  <Override PartName="/ppt/comments/comment3.xml" ContentType="application/vnd.openxmlformats-officedocument.presentationml.comment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7.xml" ContentType="application/vnd.openxmlformats-officedocument.presentationml.tags+xml"/>
  <Override PartName="/ppt/tags/tag48.xml" ContentType="application/vnd.openxmlformats-officedocument.presentationml.tags+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7" r:id="rId5"/>
  </p:sldMasterIdLst>
  <p:notesMasterIdLst>
    <p:notesMasterId r:id="rId59"/>
  </p:notesMasterIdLst>
  <p:handoutMasterIdLst>
    <p:handoutMasterId r:id="rId60"/>
  </p:handoutMasterIdLst>
  <p:sldIdLst>
    <p:sldId id="257" r:id="rId6"/>
    <p:sldId id="470" r:id="rId7"/>
    <p:sldId id="492" r:id="rId8"/>
    <p:sldId id="580" r:id="rId9"/>
    <p:sldId id="601" r:id="rId10"/>
    <p:sldId id="606" r:id="rId11"/>
    <p:sldId id="607" r:id="rId12"/>
    <p:sldId id="264" r:id="rId13"/>
    <p:sldId id="265" r:id="rId14"/>
    <p:sldId id="266" r:id="rId15"/>
    <p:sldId id="259" r:id="rId16"/>
    <p:sldId id="258" r:id="rId17"/>
    <p:sldId id="596" r:id="rId18"/>
    <p:sldId id="598" r:id="rId19"/>
    <p:sldId id="599" r:id="rId20"/>
    <p:sldId id="260" r:id="rId21"/>
    <p:sldId id="608" r:id="rId22"/>
    <p:sldId id="609" r:id="rId23"/>
    <p:sldId id="602" r:id="rId24"/>
    <p:sldId id="610" r:id="rId25"/>
    <p:sldId id="603" r:id="rId26"/>
    <p:sldId id="261" r:id="rId27"/>
    <p:sldId id="611" r:id="rId28"/>
    <p:sldId id="612" r:id="rId29"/>
    <p:sldId id="613" r:id="rId30"/>
    <p:sldId id="614" r:id="rId31"/>
    <p:sldId id="262" r:id="rId32"/>
    <p:sldId id="263" r:id="rId33"/>
    <p:sldId id="615" r:id="rId34"/>
    <p:sldId id="600" r:id="rId35"/>
    <p:sldId id="627" r:id="rId36"/>
    <p:sldId id="616" r:id="rId37"/>
    <p:sldId id="617" r:id="rId38"/>
    <p:sldId id="497" r:id="rId39"/>
    <p:sldId id="618" r:id="rId40"/>
    <p:sldId id="583" r:id="rId41"/>
    <p:sldId id="584" r:id="rId42"/>
    <p:sldId id="626" r:id="rId43"/>
    <p:sldId id="585" r:id="rId44"/>
    <p:sldId id="586" r:id="rId45"/>
    <p:sldId id="587" r:id="rId46"/>
    <p:sldId id="604" r:id="rId47"/>
    <p:sldId id="625" r:id="rId48"/>
    <p:sldId id="605" r:id="rId49"/>
    <p:sldId id="623" r:id="rId50"/>
    <p:sldId id="447" r:id="rId51"/>
    <p:sldId id="619" r:id="rId52"/>
    <p:sldId id="620" r:id="rId53"/>
    <p:sldId id="624" r:id="rId54"/>
    <p:sldId id="621" r:id="rId55"/>
    <p:sldId id="592" r:id="rId56"/>
    <p:sldId id="622" r:id="rId57"/>
    <p:sldId id="270" r:id="rId58"/>
  </p:sldIdLst>
  <p:sldSz cx="12192000" cy="6858000"/>
  <p:notesSz cx="7010400" cy="9296400"/>
  <p:custDataLst>
    <p:tags r:id="rId6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89A996E-090C-4EC6-821E-A9B66023407B}">
          <p14:sldIdLst>
            <p14:sldId id="257"/>
            <p14:sldId id="470"/>
          </p14:sldIdLst>
        </p14:section>
        <p14:section name="Election" id="{D998D102-6F57-4CCD-B65C-BE8E03E0EE53}">
          <p14:sldIdLst>
            <p14:sldId id="492"/>
          </p14:sldIdLst>
        </p14:section>
        <p14:section name="SWAN Update" id="{0433A154-956B-4156-A36D-23C126970CF9}">
          <p14:sldIdLst>
            <p14:sldId id="580"/>
            <p14:sldId id="601"/>
            <p14:sldId id="606"/>
          </p14:sldIdLst>
        </p14:section>
        <p14:section name="Aspen Discovery" id="{913100B1-7822-4059-83ED-085962628C4E}">
          <p14:sldIdLst>
            <p14:sldId id="607"/>
            <p14:sldId id="264"/>
            <p14:sldId id="265"/>
            <p14:sldId id="266"/>
            <p14:sldId id="259"/>
            <p14:sldId id="258"/>
            <p14:sldId id="596"/>
            <p14:sldId id="598"/>
            <p14:sldId id="599"/>
            <p14:sldId id="260"/>
            <p14:sldId id="608"/>
            <p14:sldId id="609"/>
            <p14:sldId id="602"/>
            <p14:sldId id="610"/>
            <p14:sldId id="603"/>
            <p14:sldId id="261"/>
            <p14:sldId id="611"/>
            <p14:sldId id="612"/>
            <p14:sldId id="613"/>
            <p14:sldId id="614"/>
            <p14:sldId id="262"/>
            <p14:sldId id="263"/>
            <p14:sldId id="615"/>
            <p14:sldId id="600"/>
          </p14:sldIdLst>
        </p14:section>
        <p14:section name="EBSCO Deal" id="{14543647-430D-4156-88B3-D7AD84996DDE}">
          <p14:sldIdLst>
            <p14:sldId id="627"/>
            <p14:sldId id="616"/>
            <p14:sldId id="617"/>
            <p14:sldId id="497"/>
            <p14:sldId id="618"/>
            <p14:sldId id="583"/>
            <p14:sldId id="584"/>
          </p14:sldIdLst>
        </p14:section>
        <p14:section name="Cataloging and Acquisions" id="{7CD06B38-BEDE-4FDC-950D-484FD0B4FF25}">
          <p14:sldIdLst>
            <p14:sldId id="626"/>
            <p14:sldId id="585"/>
            <p14:sldId id="586"/>
            <p14:sldId id="587"/>
            <p14:sldId id="604"/>
          </p14:sldIdLst>
        </p14:section>
        <p14:section name="Data Security" id="{162B53FE-9CA5-4C40-B400-81723F78E50C}">
          <p14:sldIdLst>
            <p14:sldId id="625"/>
            <p14:sldId id="605"/>
            <p14:sldId id="623"/>
            <p14:sldId id="447"/>
            <p14:sldId id="619"/>
            <p14:sldId id="620"/>
          </p14:sldIdLst>
        </p14:section>
        <p14:section name="SWAN100" id="{92EC992F-5608-48CD-ABAC-806388934DA3}">
          <p14:sldIdLst>
            <p14:sldId id="624"/>
            <p14:sldId id="621"/>
            <p14:sldId id="592"/>
            <p14:sldId id="622"/>
          </p14:sldIdLst>
        </p14:section>
        <p14:section name="Meeting End" id="{0C832077-C0C0-4C48-8AF5-93604F83AA51}">
          <p14:sldIdLst>
            <p14:sldId id="270"/>
          </p14:sldIdLst>
        </p14:section>
        <p14:section name="Hidden - Unused" id="{E0AD4F69-BFD2-4571-8E66-7A62CFAED91E}">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wne Tortorella" initials="DT" lastIdx="6" clrIdx="0">
    <p:extLst>
      <p:ext uri="{19B8F6BF-5375-455C-9EA6-DF929625EA0E}">
        <p15:presenceInfo xmlns:p15="http://schemas.microsoft.com/office/powerpoint/2012/main" userId="S::dawne@swanlibraries.net::c8c2eb00-5405-408b-8d6c-7d3ca73f2e4c" providerId="AD"/>
      </p:ext>
    </p:extLst>
  </p:cmAuthor>
  <p:cmAuthor id="2" name="Aaron Skog" initials="AS" lastIdx="4" clrIdx="1">
    <p:extLst>
      <p:ext uri="{19B8F6BF-5375-455C-9EA6-DF929625EA0E}">
        <p15:presenceInfo xmlns:p15="http://schemas.microsoft.com/office/powerpoint/2012/main" userId="S::aaron@swanlibraries.net::dff2307f-5662-48bc-919b-47ca6361ae07" providerId="AD"/>
      </p:ext>
    </p:extLst>
  </p:cmAuthor>
  <p:cmAuthor id="3" name="Steven Schlewitt" initials="SS" lastIdx="5" clrIdx="2">
    <p:extLst>
      <p:ext uri="{19B8F6BF-5375-455C-9EA6-DF929625EA0E}">
        <p15:presenceInfo xmlns:p15="http://schemas.microsoft.com/office/powerpoint/2012/main" userId="S::steven@swanlibraries.net::8fca6942-85ab-4309-995e-ec937c713a6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A5A5"/>
    <a:srgbClr val="ED7D31"/>
    <a:srgbClr val="4472C4"/>
    <a:srgbClr val="00FFFF"/>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199596-D723-4025-841B-FA28B63B999C}" v="361" dt="2020-09-03T13:47:28.768"/>
    <p1510:client id="{A5EAAFE1-E7B9-1ED9-E49C-7D89B85B8533}" v="75" dt="2020-09-02T17:39:40.390"/>
    <p1510:client id="{DB0FF446-2AEC-A57A-5B13-806836A42AB7}" v="41" dt="2020-09-03T14:02:14.251"/>
    <p1510:client id="{E828A8D0-6191-4084-8B9D-F54DA273B172}" v="520" dt="2020-09-02T22:00:29.8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tags" Target="tags/tag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67"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handoutMaster" Target="handoutMasters/handout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wne Tortorella" userId="c8c2eb00-5405-408b-8d6c-7d3ca73f2e4c" providerId="ADAL" clId="{B8B16F9B-B8A2-4BC2-831E-C6CB2B0D976B}"/>
    <pc:docChg chg="undo custSel addSld modSld">
      <pc:chgData name="Dawne Tortorella" userId="c8c2eb00-5405-408b-8d6c-7d3ca73f2e4c" providerId="ADAL" clId="{B8B16F9B-B8A2-4BC2-831E-C6CB2B0D976B}" dt="2020-06-04T12:58:47.052" v="2314" actId="478"/>
      <pc:docMkLst>
        <pc:docMk/>
      </pc:docMkLst>
      <pc:sldChg chg="modSp">
        <pc:chgData name="Dawne Tortorella" userId="c8c2eb00-5405-408b-8d6c-7d3ca73f2e4c" providerId="ADAL" clId="{B8B16F9B-B8A2-4BC2-831E-C6CB2B0D976B}" dt="2020-06-02T23:20:13.178" v="1731" actId="692"/>
        <pc:sldMkLst>
          <pc:docMk/>
          <pc:sldMk cId="3688160596" sldId="480"/>
        </pc:sldMkLst>
        <pc:picChg chg="mod">
          <ac:chgData name="Dawne Tortorella" userId="c8c2eb00-5405-408b-8d6c-7d3ca73f2e4c" providerId="ADAL" clId="{B8B16F9B-B8A2-4BC2-831E-C6CB2B0D976B}" dt="2020-06-02T23:20:13.178" v="1731" actId="692"/>
          <ac:picMkLst>
            <pc:docMk/>
            <pc:sldMk cId="3688160596" sldId="480"/>
            <ac:picMk id="1026" creationId="{F6A2A9ED-C4A1-4952-96F6-2421F454D5E3}"/>
          </ac:picMkLst>
        </pc:picChg>
      </pc:sldChg>
      <pc:sldChg chg="addSp modSp">
        <pc:chgData name="Dawne Tortorella" userId="c8c2eb00-5405-408b-8d6c-7d3ca73f2e4c" providerId="ADAL" clId="{B8B16F9B-B8A2-4BC2-831E-C6CB2B0D976B}" dt="2020-06-02T23:31:58.231" v="1929" actId="1076"/>
        <pc:sldMkLst>
          <pc:docMk/>
          <pc:sldMk cId="2941539875" sldId="497"/>
        </pc:sldMkLst>
        <pc:spChg chg="mod">
          <ac:chgData name="Dawne Tortorella" userId="c8c2eb00-5405-408b-8d6c-7d3ca73f2e4c" providerId="ADAL" clId="{B8B16F9B-B8A2-4BC2-831E-C6CB2B0D976B}" dt="2020-06-02T23:31:23.254" v="1924" actId="14100"/>
          <ac:spMkLst>
            <pc:docMk/>
            <pc:sldMk cId="2941539875" sldId="497"/>
            <ac:spMk id="3" creationId="{BF69661E-D7F8-43BA-B89E-C766899408A0}"/>
          </ac:spMkLst>
        </pc:spChg>
        <pc:picChg chg="mod">
          <ac:chgData name="Dawne Tortorella" userId="c8c2eb00-5405-408b-8d6c-7d3ca73f2e4c" providerId="ADAL" clId="{B8B16F9B-B8A2-4BC2-831E-C6CB2B0D976B}" dt="2020-06-02T23:31:47.701" v="1927" actId="1076"/>
          <ac:picMkLst>
            <pc:docMk/>
            <pc:sldMk cId="2941539875" sldId="497"/>
            <ac:picMk id="5" creationId="{B940A957-BFAE-49F4-B29B-E2798DC1E284}"/>
          </ac:picMkLst>
        </pc:picChg>
        <pc:picChg chg="add mod">
          <ac:chgData name="Dawne Tortorella" userId="c8c2eb00-5405-408b-8d6c-7d3ca73f2e4c" providerId="ADAL" clId="{B8B16F9B-B8A2-4BC2-831E-C6CB2B0D976B}" dt="2020-06-02T23:31:58.231" v="1929" actId="1076"/>
          <ac:picMkLst>
            <pc:docMk/>
            <pc:sldMk cId="2941539875" sldId="497"/>
            <ac:picMk id="6" creationId="{71E1A0DA-B5BD-448D-9192-922B65F938C0}"/>
          </ac:picMkLst>
        </pc:picChg>
      </pc:sldChg>
      <pc:sldChg chg="addSp modSp">
        <pc:chgData name="Dawne Tortorella" userId="c8c2eb00-5405-408b-8d6c-7d3ca73f2e4c" providerId="ADAL" clId="{B8B16F9B-B8A2-4BC2-831E-C6CB2B0D976B}" dt="2020-06-02T23:38:17.434" v="2076" actId="1037"/>
        <pc:sldMkLst>
          <pc:docMk/>
          <pc:sldMk cId="1809635760" sldId="498"/>
        </pc:sldMkLst>
        <pc:spChg chg="mod">
          <ac:chgData name="Dawne Tortorella" userId="c8c2eb00-5405-408b-8d6c-7d3ca73f2e4c" providerId="ADAL" clId="{B8B16F9B-B8A2-4BC2-831E-C6CB2B0D976B}" dt="2020-06-02T23:36:51.626" v="1980" actId="14100"/>
          <ac:spMkLst>
            <pc:docMk/>
            <pc:sldMk cId="1809635760" sldId="498"/>
            <ac:spMk id="3" creationId="{59E646A1-71ED-408B-9B27-E9269ADDC4EF}"/>
          </ac:spMkLst>
        </pc:spChg>
        <pc:spChg chg="add mod">
          <ac:chgData name="Dawne Tortorella" userId="c8c2eb00-5405-408b-8d6c-7d3ca73f2e4c" providerId="ADAL" clId="{B8B16F9B-B8A2-4BC2-831E-C6CB2B0D976B}" dt="2020-06-02T23:37:48.373" v="2025" actId="14100"/>
          <ac:spMkLst>
            <pc:docMk/>
            <pc:sldMk cId="1809635760" sldId="498"/>
            <ac:spMk id="8" creationId="{1FDBCD72-D482-402A-8A85-BCD368410FFA}"/>
          </ac:spMkLst>
        </pc:spChg>
        <pc:spChg chg="add mod">
          <ac:chgData name="Dawne Tortorella" userId="c8c2eb00-5405-408b-8d6c-7d3ca73f2e4c" providerId="ADAL" clId="{B8B16F9B-B8A2-4BC2-831E-C6CB2B0D976B}" dt="2020-06-02T23:38:17.434" v="2076" actId="1037"/>
          <ac:spMkLst>
            <pc:docMk/>
            <pc:sldMk cId="1809635760" sldId="498"/>
            <ac:spMk id="9" creationId="{6C3F4D2F-F05F-468B-AE01-8DCAE2087E97}"/>
          </ac:spMkLst>
        </pc:spChg>
        <pc:picChg chg="mod">
          <ac:chgData name="Dawne Tortorella" userId="c8c2eb00-5405-408b-8d6c-7d3ca73f2e4c" providerId="ADAL" clId="{B8B16F9B-B8A2-4BC2-831E-C6CB2B0D976B}" dt="2020-06-02T23:21:50.785" v="1734" actId="1076"/>
          <ac:picMkLst>
            <pc:docMk/>
            <pc:sldMk cId="1809635760" sldId="498"/>
            <ac:picMk id="6" creationId="{7E847102-5155-4CB6-BC9F-76CB1CEFB8AE}"/>
          </ac:picMkLst>
        </pc:picChg>
        <pc:picChg chg="add mod">
          <ac:chgData name="Dawne Tortorella" userId="c8c2eb00-5405-408b-8d6c-7d3ca73f2e4c" providerId="ADAL" clId="{B8B16F9B-B8A2-4BC2-831E-C6CB2B0D976B}" dt="2020-06-02T23:37:00.209" v="1982" actId="1076"/>
          <ac:picMkLst>
            <pc:docMk/>
            <pc:sldMk cId="1809635760" sldId="498"/>
            <ac:picMk id="7" creationId="{157F16DF-0612-4D93-BDCF-3C9FCF262379}"/>
          </ac:picMkLst>
        </pc:picChg>
      </pc:sldChg>
      <pc:sldChg chg="addSp delSp modSp">
        <pc:chgData name="Dawne Tortorella" userId="c8c2eb00-5405-408b-8d6c-7d3ca73f2e4c" providerId="ADAL" clId="{B8B16F9B-B8A2-4BC2-831E-C6CB2B0D976B}" dt="2020-06-02T23:34:29.468" v="1974" actId="1076"/>
        <pc:sldMkLst>
          <pc:docMk/>
          <pc:sldMk cId="1678356956" sldId="499"/>
        </pc:sldMkLst>
        <pc:spChg chg="mod">
          <ac:chgData name="Dawne Tortorella" userId="c8c2eb00-5405-408b-8d6c-7d3ca73f2e4c" providerId="ADAL" clId="{B8B16F9B-B8A2-4BC2-831E-C6CB2B0D976B}" dt="2020-06-02T23:33:28.372" v="1968" actId="20577"/>
          <ac:spMkLst>
            <pc:docMk/>
            <pc:sldMk cId="1678356956" sldId="499"/>
            <ac:spMk id="3" creationId="{95450D05-4F77-4987-958F-4F6304649709}"/>
          </ac:spMkLst>
        </pc:spChg>
        <pc:spChg chg="add del mod">
          <ac:chgData name="Dawne Tortorella" userId="c8c2eb00-5405-408b-8d6c-7d3ca73f2e4c" providerId="ADAL" clId="{B8B16F9B-B8A2-4BC2-831E-C6CB2B0D976B}" dt="2020-06-02T23:32:12.047" v="1931" actId="478"/>
          <ac:spMkLst>
            <pc:docMk/>
            <pc:sldMk cId="1678356956" sldId="499"/>
            <ac:spMk id="7" creationId="{C6B9067A-1873-462E-96EE-4ACF94FF2C35}"/>
          </ac:spMkLst>
        </pc:spChg>
        <pc:spChg chg="add">
          <ac:chgData name="Dawne Tortorella" userId="c8c2eb00-5405-408b-8d6c-7d3ca73f2e4c" providerId="ADAL" clId="{B8B16F9B-B8A2-4BC2-831E-C6CB2B0D976B}" dt="2020-06-02T23:32:14.391" v="1932"/>
          <ac:spMkLst>
            <pc:docMk/>
            <pc:sldMk cId="1678356956" sldId="499"/>
            <ac:spMk id="8" creationId="{367D8839-DBDF-4A2C-BD8E-3D4B958E584B}"/>
          </ac:spMkLst>
        </pc:spChg>
        <pc:picChg chg="mod">
          <ac:chgData name="Dawne Tortorella" userId="c8c2eb00-5405-408b-8d6c-7d3ca73f2e4c" providerId="ADAL" clId="{B8B16F9B-B8A2-4BC2-831E-C6CB2B0D976B}" dt="2020-06-02T23:34:29.468" v="1974" actId="1076"/>
          <ac:picMkLst>
            <pc:docMk/>
            <pc:sldMk cId="1678356956" sldId="499"/>
            <ac:picMk id="2" creationId="{948356B5-75F3-4F1F-BA5D-1927B66B12F4}"/>
          </ac:picMkLst>
        </pc:picChg>
        <pc:picChg chg="add del">
          <ac:chgData name="Dawne Tortorella" userId="c8c2eb00-5405-408b-8d6c-7d3ca73f2e4c" providerId="ADAL" clId="{B8B16F9B-B8A2-4BC2-831E-C6CB2B0D976B}" dt="2020-06-02T23:26:26.938" v="1738"/>
          <ac:picMkLst>
            <pc:docMk/>
            <pc:sldMk cId="1678356956" sldId="499"/>
            <ac:picMk id="5" creationId="{873C1640-C3F6-47F4-999E-AAE2598CDFAA}"/>
          </ac:picMkLst>
        </pc:picChg>
        <pc:picChg chg="add del mod">
          <ac:chgData name="Dawne Tortorella" userId="c8c2eb00-5405-408b-8d6c-7d3ca73f2e4c" providerId="ADAL" clId="{B8B16F9B-B8A2-4BC2-831E-C6CB2B0D976B}" dt="2020-06-02T23:32:02.246" v="1930" actId="478"/>
          <ac:picMkLst>
            <pc:docMk/>
            <pc:sldMk cId="1678356956" sldId="499"/>
            <ac:picMk id="6" creationId="{8EBE9017-D0D9-4EBB-8409-A1D405C45BB6}"/>
          </ac:picMkLst>
        </pc:picChg>
        <pc:picChg chg="add mod">
          <ac:chgData name="Dawne Tortorella" userId="c8c2eb00-5405-408b-8d6c-7d3ca73f2e4c" providerId="ADAL" clId="{B8B16F9B-B8A2-4BC2-831E-C6CB2B0D976B}" dt="2020-06-02T23:34:19.882" v="1973" actId="692"/>
          <ac:picMkLst>
            <pc:docMk/>
            <pc:sldMk cId="1678356956" sldId="499"/>
            <ac:picMk id="9" creationId="{52223CB5-AD52-4FB2-BAEA-28477135AA89}"/>
          </ac:picMkLst>
        </pc:picChg>
      </pc:sldChg>
      <pc:sldChg chg="modSp">
        <pc:chgData name="Dawne Tortorella" userId="c8c2eb00-5405-408b-8d6c-7d3ca73f2e4c" providerId="ADAL" clId="{B8B16F9B-B8A2-4BC2-831E-C6CB2B0D976B}" dt="2020-06-02T21:49:50.962" v="389" actId="27636"/>
        <pc:sldMkLst>
          <pc:docMk/>
          <pc:sldMk cId="112153115" sldId="500"/>
        </pc:sldMkLst>
        <pc:spChg chg="mod">
          <ac:chgData name="Dawne Tortorella" userId="c8c2eb00-5405-408b-8d6c-7d3ca73f2e4c" providerId="ADAL" clId="{B8B16F9B-B8A2-4BC2-831E-C6CB2B0D976B}" dt="2020-06-02T21:49:50.962" v="389" actId="27636"/>
          <ac:spMkLst>
            <pc:docMk/>
            <pc:sldMk cId="112153115" sldId="500"/>
            <ac:spMk id="3" creationId="{377F5E88-78DC-41AF-BEAF-0E7B3737F2FF}"/>
          </ac:spMkLst>
        </pc:spChg>
      </pc:sldChg>
      <pc:sldChg chg="modSp">
        <pc:chgData name="Dawne Tortorella" userId="c8c2eb00-5405-408b-8d6c-7d3ca73f2e4c" providerId="ADAL" clId="{B8B16F9B-B8A2-4BC2-831E-C6CB2B0D976B}" dt="2020-06-03T12:41:14.332" v="2082" actId="20577"/>
        <pc:sldMkLst>
          <pc:docMk/>
          <pc:sldMk cId="2080101053" sldId="501"/>
        </pc:sldMkLst>
        <pc:graphicFrameChg chg="modGraphic">
          <ac:chgData name="Dawne Tortorella" userId="c8c2eb00-5405-408b-8d6c-7d3ca73f2e4c" providerId="ADAL" clId="{B8B16F9B-B8A2-4BC2-831E-C6CB2B0D976B}" dt="2020-06-03T12:41:14.332" v="2082" actId="20577"/>
          <ac:graphicFrameMkLst>
            <pc:docMk/>
            <pc:sldMk cId="2080101053" sldId="501"/>
            <ac:graphicFrameMk id="5" creationId="{9329DECB-7ED8-4E39-A9D1-68F1BF657135}"/>
          </ac:graphicFrameMkLst>
        </pc:graphicFrameChg>
      </pc:sldChg>
      <pc:sldChg chg="addSp delSp modSp add">
        <pc:chgData name="Dawne Tortorella" userId="c8c2eb00-5405-408b-8d6c-7d3ca73f2e4c" providerId="ADAL" clId="{B8B16F9B-B8A2-4BC2-831E-C6CB2B0D976B}" dt="2020-06-04T12:58:47.052" v="2314" actId="478"/>
        <pc:sldMkLst>
          <pc:docMk/>
          <pc:sldMk cId="2140955645" sldId="502"/>
        </pc:sldMkLst>
        <pc:spChg chg="mod">
          <ac:chgData name="Dawne Tortorella" userId="c8c2eb00-5405-408b-8d6c-7d3ca73f2e4c" providerId="ADAL" clId="{B8B16F9B-B8A2-4BC2-831E-C6CB2B0D976B}" dt="2020-06-04T12:56:05.429" v="2243" actId="14100"/>
          <ac:spMkLst>
            <pc:docMk/>
            <pc:sldMk cId="2140955645" sldId="502"/>
            <ac:spMk id="2" creationId="{C049D194-E169-4D67-962D-6566B2BF0544}"/>
          </ac:spMkLst>
        </pc:spChg>
        <pc:spChg chg="del mod">
          <ac:chgData name="Dawne Tortorella" userId="c8c2eb00-5405-408b-8d6c-7d3ca73f2e4c" providerId="ADAL" clId="{B8B16F9B-B8A2-4BC2-831E-C6CB2B0D976B}" dt="2020-06-02T21:55:26.958" v="672" actId="478"/>
          <ac:spMkLst>
            <pc:docMk/>
            <pc:sldMk cId="2140955645" sldId="502"/>
            <ac:spMk id="2" creationId="{FFCA7C88-2114-4E3E-BBB0-D8D2FDFF8183}"/>
          </ac:spMkLst>
        </pc:spChg>
        <pc:spChg chg="del">
          <ac:chgData name="Dawne Tortorella" userId="c8c2eb00-5405-408b-8d6c-7d3ca73f2e4c" providerId="ADAL" clId="{B8B16F9B-B8A2-4BC2-831E-C6CB2B0D976B}" dt="2020-06-02T21:50:17.284" v="414" actId="478"/>
          <ac:spMkLst>
            <pc:docMk/>
            <pc:sldMk cId="2140955645" sldId="502"/>
            <ac:spMk id="3" creationId="{4CD145B9-99EB-475F-BF8F-FB741FBEFF37}"/>
          </ac:spMkLst>
        </pc:spChg>
        <pc:spChg chg="add mod ord">
          <ac:chgData name="Dawne Tortorella" userId="c8c2eb00-5405-408b-8d6c-7d3ca73f2e4c" providerId="ADAL" clId="{B8B16F9B-B8A2-4BC2-831E-C6CB2B0D976B}" dt="2020-06-04T12:54:59.386" v="2237" actId="167"/>
          <ac:spMkLst>
            <pc:docMk/>
            <pc:sldMk cId="2140955645" sldId="502"/>
            <ac:spMk id="3" creationId="{D3BECEDF-0B36-4F29-B658-CB10013C8F95}"/>
          </ac:spMkLst>
        </pc:spChg>
        <pc:spChg chg="add del mod">
          <ac:chgData name="Dawne Tortorella" userId="c8c2eb00-5405-408b-8d6c-7d3ca73f2e4c" providerId="ADAL" clId="{B8B16F9B-B8A2-4BC2-831E-C6CB2B0D976B}" dt="2020-06-04T12:49:47.630" v="2149" actId="478"/>
          <ac:spMkLst>
            <pc:docMk/>
            <pc:sldMk cId="2140955645" sldId="502"/>
            <ac:spMk id="6" creationId="{D3575E9B-0B2E-4690-A00A-DAA01EC378AF}"/>
          </ac:spMkLst>
        </pc:spChg>
        <pc:spChg chg="add del mod">
          <ac:chgData name="Dawne Tortorella" userId="c8c2eb00-5405-408b-8d6c-7d3ca73f2e4c" providerId="ADAL" clId="{B8B16F9B-B8A2-4BC2-831E-C6CB2B0D976B}" dt="2020-06-04T12:50:21.460" v="2151" actId="478"/>
          <ac:spMkLst>
            <pc:docMk/>
            <pc:sldMk cId="2140955645" sldId="502"/>
            <ac:spMk id="7" creationId="{203E04C5-4DC4-4F1C-A5BA-AC62C52F7B7B}"/>
          </ac:spMkLst>
        </pc:spChg>
        <pc:spChg chg="add del mod">
          <ac:chgData name="Dawne Tortorella" userId="c8c2eb00-5405-408b-8d6c-7d3ca73f2e4c" providerId="ADAL" clId="{B8B16F9B-B8A2-4BC2-831E-C6CB2B0D976B}" dt="2020-06-02T21:55:32.159" v="673" actId="478"/>
          <ac:spMkLst>
            <pc:docMk/>
            <pc:sldMk cId="2140955645" sldId="502"/>
            <ac:spMk id="7" creationId="{227B8300-0611-45F1-B4A2-D7219A9659AE}"/>
          </ac:spMkLst>
        </pc:spChg>
        <pc:spChg chg="add mod">
          <ac:chgData name="Dawne Tortorella" userId="c8c2eb00-5405-408b-8d6c-7d3ca73f2e4c" providerId="ADAL" clId="{B8B16F9B-B8A2-4BC2-831E-C6CB2B0D976B}" dt="2020-06-04T12:51:42.001" v="2191" actId="1076"/>
          <ac:spMkLst>
            <pc:docMk/>
            <pc:sldMk cId="2140955645" sldId="502"/>
            <ac:spMk id="8" creationId="{2E07CA99-1DBA-4791-9BA4-7BEEE00B77BB}"/>
          </ac:spMkLst>
        </pc:spChg>
        <pc:spChg chg="add mod">
          <ac:chgData name="Dawne Tortorella" userId="c8c2eb00-5405-408b-8d6c-7d3ca73f2e4c" providerId="ADAL" clId="{B8B16F9B-B8A2-4BC2-831E-C6CB2B0D976B}" dt="2020-06-04T12:53:09.453" v="2202" actId="1076"/>
          <ac:spMkLst>
            <pc:docMk/>
            <pc:sldMk cId="2140955645" sldId="502"/>
            <ac:spMk id="9" creationId="{1919EFCB-C1D3-4726-A303-9C3CF156BA87}"/>
          </ac:spMkLst>
        </pc:spChg>
        <pc:spChg chg="add mod">
          <ac:chgData name="Dawne Tortorella" userId="c8c2eb00-5405-408b-8d6c-7d3ca73f2e4c" providerId="ADAL" clId="{B8B16F9B-B8A2-4BC2-831E-C6CB2B0D976B}" dt="2020-06-04T12:53:03.396" v="2201" actId="1076"/>
          <ac:spMkLst>
            <pc:docMk/>
            <pc:sldMk cId="2140955645" sldId="502"/>
            <ac:spMk id="10" creationId="{D984B015-AD32-4ED2-88E8-D400014C592A}"/>
          </ac:spMkLst>
        </pc:spChg>
        <pc:spChg chg="add del mod">
          <ac:chgData name="Dawne Tortorella" userId="c8c2eb00-5405-408b-8d6c-7d3ca73f2e4c" providerId="ADAL" clId="{B8B16F9B-B8A2-4BC2-831E-C6CB2B0D976B}" dt="2020-06-04T12:52:57.386" v="2200" actId="478"/>
          <ac:spMkLst>
            <pc:docMk/>
            <pc:sldMk cId="2140955645" sldId="502"/>
            <ac:spMk id="11" creationId="{1C1C3A7B-AFB2-4097-AA07-94022A4CDFFF}"/>
          </ac:spMkLst>
        </pc:spChg>
        <pc:spChg chg="add del mod">
          <ac:chgData name="Dawne Tortorella" userId="c8c2eb00-5405-408b-8d6c-7d3ca73f2e4c" providerId="ADAL" clId="{B8B16F9B-B8A2-4BC2-831E-C6CB2B0D976B}" dt="2020-06-04T12:50:50.736" v="2180" actId="478"/>
          <ac:spMkLst>
            <pc:docMk/>
            <pc:sldMk cId="2140955645" sldId="502"/>
            <ac:spMk id="12" creationId="{6EC02C1C-A8DB-4558-9C4A-3130EBA66553}"/>
          </ac:spMkLst>
        </pc:spChg>
        <pc:spChg chg="add mod">
          <ac:chgData name="Dawne Tortorella" userId="c8c2eb00-5405-408b-8d6c-7d3ca73f2e4c" providerId="ADAL" clId="{B8B16F9B-B8A2-4BC2-831E-C6CB2B0D976B}" dt="2020-06-04T12:53:20.166" v="2204" actId="1076"/>
          <ac:spMkLst>
            <pc:docMk/>
            <pc:sldMk cId="2140955645" sldId="502"/>
            <ac:spMk id="13" creationId="{795EB931-235A-4917-8468-F29A2D967E64}"/>
          </ac:spMkLst>
        </pc:spChg>
        <pc:spChg chg="add mod">
          <ac:chgData name="Dawne Tortorella" userId="c8c2eb00-5405-408b-8d6c-7d3ca73f2e4c" providerId="ADAL" clId="{B8B16F9B-B8A2-4BC2-831E-C6CB2B0D976B}" dt="2020-06-04T12:53:13.187" v="2203" actId="1076"/>
          <ac:spMkLst>
            <pc:docMk/>
            <pc:sldMk cId="2140955645" sldId="502"/>
            <ac:spMk id="14" creationId="{F03E8684-6B6A-4F85-9ED5-A3FAB15BA74B}"/>
          </ac:spMkLst>
        </pc:spChg>
        <pc:spChg chg="add mod">
          <ac:chgData name="Dawne Tortorella" userId="c8c2eb00-5405-408b-8d6c-7d3ca73f2e4c" providerId="ADAL" clId="{B8B16F9B-B8A2-4BC2-831E-C6CB2B0D976B}" dt="2020-06-04T12:46:28.861" v="2139" actId="1076"/>
          <ac:spMkLst>
            <pc:docMk/>
            <pc:sldMk cId="2140955645" sldId="502"/>
            <ac:spMk id="15" creationId="{41454D76-E287-4B29-B358-C8A8A1093978}"/>
          </ac:spMkLst>
        </pc:spChg>
        <pc:spChg chg="add mod">
          <ac:chgData name="Dawne Tortorella" userId="c8c2eb00-5405-408b-8d6c-7d3ca73f2e4c" providerId="ADAL" clId="{B8B16F9B-B8A2-4BC2-831E-C6CB2B0D976B}" dt="2020-06-04T12:56:00.856" v="2242" actId="14100"/>
          <ac:spMkLst>
            <pc:docMk/>
            <pc:sldMk cId="2140955645" sldId="502"/>
            <ac:spMk id="16" creationId="{4926E600-8AD7-41E6-B674-DB179AB78F3F}"/>
          </ac:spMkLst>
        </pc:spChg>
        <pc:spChg chg="add del mod ord">
          <ac:chgData name="Dawne Tortorella" userId="c8c2eb00-5405-408b-8d6c-7d3ca73f2e4c" providerId="ADAL" clId="{B8B16F9B-B8A2-4BC2-831E-C6CB2B0D976B}" dt="2020-06-04T12:58:43.345" v="2312" actId="478"/>
          <ac:spMkLst>
            <pc:docMk/>
            <pc:sldMk cId="2140955645" sldId="502"/>
            <ac:spMk id="17" creationId="{123C2457-7C2D-46B1-991F-A16548DD34F4}"/>
          </ac:spMkLst>
        </pc:spChg>
        <pc:spChg chg="add del mod">
          <ac:chgData name="Dawne Tortorella" userId="c8c2eb00-5405-408b-8d6c-7d3ca73f2e4c" providerId="ADAL" clId="{B8B16F9B-B8A2-4BC2-831E-C6CB2B0D976B}" dt="2020-06-04T12:55:55.596" v="2241" actId="478"/>
          <ac:spMkLst>
            <pc:docMk/>
            <pc:sldMk cId="2140955645" sldId="502"/>
            <ac:spMk id="18" creationId="{5878D596-215A-4B7E-99C7-EB4666C4B4B7}"/>
          </ac:spMkLst>
        </pc:spChg>
        <pc:spChg chg="add del mod">
          <ac:chgData name="Dawne Tortorella" userId="c8c2eb00-5405-408b-8d6c-7d3ca73f2e4c" providerId="ADAL" clId="{B8B16F9B-B8A2-4BC2-831E-C6CB2B0D976B}" dt="2020-06-04T12:58:45.082" v="2313" actId="478"/>
          <ac:spMkLst>
            <pc:docMk/>
            <pc:sldMk cId="2140955645" sldId="502"/>
            <ac:spMk id="19" creationId="{D0399306-EABA-4FA4-BF5F-7E13AB6B47DC}"/>
          </ac:spMkLst>
        </pc:spChg>
        <pc:spChg chg="add del mod">
          <ac:chgData name="Dawne Tortorella" userId="c8c2eb00-5405-408b-8d6c-7d3ca73f2e4c" providerId="ADAL" clId="{B8B16F9B-B8A2-4BC2-831E-C6CB2B0D976B}" dt="2020-06-04T12:58:47.052" v="2314" actId="478"/>
          <ac:spMkLst>
            <pc:docMk/>
            <pc:sldMk cId="2140955645" sldId="502"/>
            <ac:spMk id="20" creationId="{745B4CF3-5709-4714-BE91-07DA08C5C187}"/>
          </ac:spMkLst>
        </pc:spChg>
        <pc:graphicFrameChg chg="add mod">
          <ac:chgData name="Dawne Tortorella" userId="c8c2eb00-5405-408b-8d6c-7d3ca73f2e4c" providerId="ADAL" clId="{B8B16F9B-B8A2-4BC2-831E-C6CB2B0D976B}" dt="2020-06-04T12:52:48.987" v="2199" actId="20577"/>
          <ac:graphicFrameMkLst>
            <pc:docMk/>
            <pc:sldMk cId="2140955645" sldId="502"/>
            <ac:graphicFrameMk id="5" creationId="{112D8591-003F-4320-AE7B-EA5EEA87FE8D}"/>
          </ac:graphicFrameMkLst>
        </pc:graphicFrameChg>
      </pc:sldChg>
    </pc:docChg>
  </pc:docChgLst>
  <pc:docChgLst>
    <pc:chgData name="Tara Wood" userId="S::tara@swanlibraries.net::d40d1c68-5ed0-4280-b6c0-e48b5abf64e0" providerId="AD" clId="Web-{DB0FF446-2AEC-A57A-5B13-806836A42AB7}"/>
    <pc:docChg chg="modSld">
      <pc:chgData name="Tara Wood" userId="S::tara@swanlibraries.net::d40d1c68-5ed0-4280-b6c0-e48b5abf64e0" providerId="AD" clId="Web-{DB0FF446-2AEC-A57A-5B13-806836A42AB7}" dt="2020-09-03T14:02:14.251" v="138"/>
      <pc:docMkLst>
        <pc:docMk/>
      </pc:docMkLst>
      <pc:sldChg chg="addSp delSp modSp modNotes">
        <pc:chgData name="Tara Wood" userId="S::tara@swanlibraries.net::d40d1c68-5ed0-4280-b6c0-e48b5abf64e0" providerId="AD" clId="Web-{DB0FF446-2AEC-A57A-5B13-806836A42AB7}" dt="2020-09-03T14:00:31.751" v="128"/>
        <pc:sldMkLst>
          <pc:docMk/>
          <pc:sldMk cId="3421170265" sldId="259"/>
        </pc:sldMkLst>
        <pc:spChg chg="del mod">
          <ac:chgData name="Tara Wood" userId="S::tara@swanlibraries.net::d40d1c68-5ed0-4280-b6c0-e48b5abf64e0" providerId="AD" clId="Web-{DB0FF446-2AEC-A57A-5B13-806836A42AB7}" dt="2020-09-03T13:56:44.547" v="7"/>
          <ac:spMkLst>
            <pc:docMk/>
            <pc:sldMk cId="3421170265" sldId="259"/>
            <ac:spMk id="6" creationId="{4C8D975D-577A-45D8-88D4-5249E7A731BE}"/>
          </ac:spMkLst>
        </pc:spChg>
        <pc:spChg chg="add del mod">
          <ac:chgData name="Tara Wood" userId="S::tara@swanlibraries.net::d40d1c68-5ed0-4280-b6c0-e48b5abf64e0" providerId="AD" clId="Web-{DB0FF446-2AEC-A57A-5B13-806836A42AB7}" dt="2020-09-03T13:57:57.641" v="18"/>
          <ac:spMkLst>
            <pc:docMk/>
            <pc:sldMk cId="3421170265" sldId="259"/>
            <ac:spMk id="8" creationId="{BDF180A2-142C-4F16-AD07-D5AF9FF12AA5}"/>
          </ac:spMkLst>
        </pc:spChg>
        <pc:picChg chg="add del mod">
          <ac:chgData name="Tara Wood" userId="S::tara@swanlibraries.net::d40d1c68-5ed0-4280-b6c0-e48b5abf64e0" providerId="AD" clId="Web-{DB0FF446-2AEC-A57A-5B13-806836A42AB7}" dt="2020-09-03T13:58:48.485" v="19"/>
          <ac:picMkLst>
            <pc:docMk/>
            <pc:sldMk cId="3421170265" sldId="259"/>
            <ac:picMk id="2" creationId="{C9AEAA8B-05DF-4C50-AC45-98E217373AEC}"/>
          </ac:picMkLst>
        </pc:picChg>
        <pc:picChg chg="add del mod ord">
          <ac:chgData name="Tara Wood" userId="S::tara@swanlibraries.net::d40d1c68-5ed0-4280-b6c0-e48b5abf64e0" providerId="AD" clId="Web-{DB0FF446-2AEC-A57A-5B13-806836A42AB7}" dt="2020-09-03T13:57:41.281" v="16"/>
          <ac:picMkLst>
            <pc:docMk/>
            <pc:sldMk cId="3421170265" sldId="259"/>
            <ac:picMk id="3" creationId="{0E548FE2-322D-4B9D-AAE3-EA4E05CF0E55}"/>
          </ac:picMkLst>
        </pc:picChg>
        <pc:picChg chg="add mod">
          <ac:chgData name="Tara Wood" userId="S::tara@swanlibraries.net::d40d1c68-5ed0-4280-b6c0-e48b5abf64e0" providerId="AD" clId="Web-{DB0FF446-2AEC-A57A-5B13-806836A42AB7}" dt="2020-09-03T13:59:16.610" v="27" actId="1076"/>
          <ac:picMkLst>
            <pc:docMk/>
            <pc:sldMk cId="3421170265" sldId="259"/>
            <ac:picMk id="9" creationId="{1DF0E42F-9DF1-41FD-A236-F082C9B5E61A}"/>
          </ac:picMkLst>
        </pc:picChg>
      </pc:sldChg>
      <pc:sldChg chg="modSp">
        <pc:chgData name="Tara Wood" userId="S::tara@swanlibraries.net::d40d1c68-5ed0-4280-b6c0-e48b5abf64e0" providerId="AD" clId="Web-{DB0FF446-2AEC-A57A-5B13-806836A42AB7}" dt="2020-09-03T14:01:35.469" v="132"/>
        <pc:sldMkLst>
          <pc:docMk/>
          <pc:sldMk cId="1135078503" sldId="602"/>
        </pc:sldMkLst>
        <pc:picChg chg="mod">
          <ac:chgData name="Tara Wood" userId="S::tara@swanlibraries.net::d40d1c68-5ed0-4280-b6c0-e48b5abf64e0" providerId="AD" clId="Web-{DB0FF446-2AEC-A57A-5B13-806836A42AB7}" dt="2020-09-03T14:01:35.469" v="132"/>
          <ac:picMkLst>
            <pc:docMk/>
            <pc:sldMk cId="1135078503" sldId="602"/>
            <ac:picMk id="7" creationId="{1E7054B2-10F4-49A6-94CA-DECB324E2B1C}"/>
          </ac:picMkLst>
        </pc:picChg>
        <pc:picChg chg="mod">
          <ac:chgData name="Tara Wood" userId="S::tara@swanlibraries.net::d40d1c68-5ed0-4280-b6c0-e48b5abf64e0" providerId="AD" clId="Web-{DB0FF446-2AEC-A57A-5B13-806836A42AB7}" dt="2020-09-03T14:01:33.797" v="131"/>
          <ac:picMkLst>
            <pc:docMk/>
            <pc:sldMk cId="1135078503" sldId="602"/>
            <ac:picMk id="12" creationId="{9988AC40-C280-469F-8D70-D41FF952CC66}"/>
          </ac:picMkLst>
        </pc:picChg>
      </pc:sldChg>
      <pc:sldChg chg="modSp">
        <pc:chgData name="Tara Wood" userId="S::tara@swanlibraries.net::d40d1c68-5ed0-4280-b6c0-e48b5abf64e0" providerId="AD" clId="Web-{DB0FF446-2AEC-A57A-5B13-806836A42AB7}" dt="2020-09-03T14:01:58.469" v="136"/>
        <pc:sldMkLst>
          <pc:docMk/>
          <pc:sldMk cId="973360879" sldId="603"/>
        </pc:sldMkLst>
        <pc:picChg chg="mod">
          <ac:chgData name="Tara Wood" userId="S::tara@swanlibraries.net::d40d1c68-5ed0-4280-b6c0-e48b5abf64e0" providerId="AD" clId="Web-{DB0FF446-2AEC-A57A-5B13-806836A42AB7}" dt="2020-09-03T14:01:58.469" v="136"/>
          <ac:picMkLst>
            <pc:docMk/>
            <pc:sldMk cId="973360879" sldId="603"/>
            <ac:picMk id="4" creationId="{8FF0E2B6-1A5C-45F8-87ED-83C18F4E906A}"/>
          </ac:picMkLst>
        </pc:picChg>
      </pc:sldChg>
      <pc:sldChg chg="modSp">
        <pc:chgData name="Tara Wood" userId="S::tara@swanlibraries.net::d40d1c68-5ed0-4280-b6c0-e48b5abf64e0" providerId="AD" clId="Web-{DB0FF446-2AEC-A57A-5B13-806836A42AB7}" dt="2020-09-03T14:01:45.673" v="134"/>
        <pc:sldMkLst>
          <pc:docMk/>
          <pc:sldMk cId="236810429" sldId="608"/>
        </pc:sldMkLst>
        <pc:picChg chg="mod">
          <ac:chgData name="Tara Wood" userId="S::tara@swanlibraries.net::d40d1c68-5ed0-4280-b6c0-e48b5abf64e0" providerId="AD" clId="Web-{DB0FF446-2AEC-A57A-5B13-806836A42AB7}" dt="2020-09-03T14:01:45.673" v="134"/>
          <ac:picMkLst>
            <pc:docMk/>
            <pc:sldMk cId="236810429" sldId="608"/>
            <ac:picMk id="4" creationId="{FC9F3407-04FE-4AD8-AFA1-EAE3CE872364}"/>
          </ac:picMkLst>
        </pc:picChg>
        <pc:picChg chg="mod">
          <ac:chgData name="Tara Wood" userId="S::tara@swanlibraries.net::d40d1c68-5ed0-4280-b6c0-e48b5abf64e0" providerId="AD" clId="Web-{DB0FF446-2AEC-A57A-5B13-806836A42AB7}" dt="2020-09-03T14:01:43.501" v="133"/>
          <ac:picMkLst>
            <pc:docMk/>
            <pc:sldMk cId="236810429" sldId="608"/>
            <ac:picMk id="11" creationId="{ADB0328A-7AF5-48FE-85EB-23B22F68B8D5}"/>
          </ac:picMkLst>
        </pc:picChg>
      </pc:sldChg>
      <pc:sldChg chg="modSp">
        <pc:chgData name="Tara Wood" userId="S::tara@swanlibraries.net::d40d1c68-5ed0-4280-b6c0-e48b5abf64e0" providerId="AD" clId="Web-{DB0FF446-2AEC-A57A-5B13-806836A42AB7}" dt="2020-09-03T14:01:26.094" v="130"/>
        <pc:sldMkLst>
          <pc:docMk/>
          <pc:sldMk cId="2726594977" sldId="609"/>
        </pc:sldMkLst>
        <pc:picChg chg="mod">
          <ac:chgData name="Tara Wood" userId="S::tara@swanlibraries.net::d40d1c68-5ed0-4280-b6c0-e48b5abf64e0" providerId="AD" clId="Web-{DB0FF446-2AEC-A57A-5B13-806836A42AB7}" dt="2020-09-03T14:01:24.407" v="129"/>
          <ac:picMkLst>
            <pc:docMk/>
            <pc:sldMk cId="2726594977" sldId="609"/>
            <ac:picMk id="7" creationId="{B19A09C2-A968-4202-B1D9-1055AB6BFE66}"/>
          </ac:picMkLst>
        </pc:picChg>
        <pc:picChg chg="mod">
          <ac:chgData name="Tara Wood" userId="S::tara@swanlibraries.net::d40d1c68-5ed0-4280-b6c0-e48b5abf64e0" providerId="AD" clId="Web-{DB0FF446-2AEC-A57A-5B13-806836A42AB7}" dt="2020-09-03T14:01:26.094" v="130"/>
          <ac:picMkLst>
            <pc:docMk/>
            <pc:sldMk cId="2726594977" sldId="609"/>
            <ac:picMk id="8" creationId="{994C0B7E-6665-446A-A5E9-E2A213641197}"/>
          </ac:picMkLst>
        </pc:picChg>
      </pc:sldChg>
      <pc:sldChg chg="modSp">
        <pc:chgData name="Tara Wood" userId="S::tara@swanlibraries.net::d40d1c68-5ed0-4280-b6c0-e48b5abf64e0" providerId="AD" clId="Web-{DB0FF446-2AEC-A57A-5B13-806836A42AB7}" dt="2020-09-03T14:01:51.438" v="135"/>
        <pc:sldMkLst>
          <pc:docMk/>
          <pc:sldMk cId="3990218949" sldId="610"/>
        </pc:sldMkLst>
        <pc:picChg chg="mod">
          <ac:chgData name="Tara Wood" userId="S::tara@swanlibraries.net::d40d1c68-5ed0-4280-b6c0-e48b5abf64e0" providerId="AD" clId="Web-{DB0FF446-2AEC-A57A-5B13-806836A42AB7}" dt="2020-09-03T14:01:51.438" v="135"/>
          <ac:picMkLst>
            <pc:docMk/>
            <pc:sldMk cId="3990218949" sldId="610"/>
            <ac:picMk id="10" creationId="{129FA953-EBBA-496B-96FA-E663F89E36EA}"/>
          </ac:picMkLst>
        </pc:picChg>
      </pc:sldChg>
      <pc:sldChg chg="modSp">
        <pc:chgData name="Tara Wood" userId="S::tara@swanlibraries.net::d40d1c68-5ed0-4280-b6c0-e48b5abf64e0" providerId="AD" clId="Web-{DB0FF446-2AEC-A57A-5B13-806836A42AB7}" dt="2020-09-03T14:02:09.157" v="137"/>
        <pc:sldMkLst>
          <pc:docMk/>
          <pc:sldMk cId="1926656031" sldId="611"/>
        </pc:sldMkLst>
        <pc:picChg chg="mod">
          <ac:chgData name="Tara Wood" userId="S::tara@swanlibraries.net::d40d1c68-5ed0-4280-b6c0-e48b5abf64e0" providerId="AD" clId="Web-{DB0FF446-2AEC-A57A-5B13-806836A42AB7}" dt="2020-09-03T14:02:09.157" v="137"/>
          <ac:picMkLst>
            <pc:docMk/>
            <pc:sldMk cId="1926656031" sldId="611"/>
            <ac:picMk id="7" creationId="{29D7DCF0-9737-4DA0-921D-71EF8646173A}"/>
          </ac:picMkLst>
        </pc:picChg>
      </pc:sldChg>
      <pc:sldChg chg="modSp">
        <pc:chgData name="Tara Wood" userId="S::tara@swanlibraries.net::d40d1c68-5ed0-4280-b6c0-e48b5abf64e0" providerId="AD" clId="Web-{DB0FF446-2AEC-A57A-5B13-806836A42AB7}" dt="2020-09-03T14:02:14.251" v="138"/>
        <pc:sldMkLst>
          <pc:docMk/>
          <pc:sldMk cId="3531837019" sldId="612"/>
        </pc:sldMkLst>
        <pc:picChg chg="mod">
          <ac:chgData name="Tara Wood" userId="S::tara@swanlibraries.net::d40d1c68-5ed0-4280-b6c0-e48b5abf64e0" providerId="AD" clId="Web-{DB0FF446-2AEC-A57A-5B13-806836A42AB7}" dt="2020-09-03T14:02:14.251" v="138"/>
          <ac:picMkLst>
            <pc:docMk/>
            <pc:sldMk cId="3531837019" sldId="612"/>
            <ac:picMk id="6" creationId="{5B0F4473-22E5-46E0-9C88-CB5E3140C5F6}"/>
          </ac:picMkLst>
        </pc:picChg>
      </pc:sldChg>
    </pc:docChg>
  </pc:docChgLst>
  <pc:docChgLst>
    <pc:chgData name="Robin Hofstetter" userId="S::robin@swanlibraries.net::e5d70aa8-8b7b-4c45-b92c-f012c6693252" providerId="AD" clId="Web-{A09DC2E1-4840-CC8F-D4DA-158E2EAEE4D3}"/>
    <pc:docChg chg="modSld">
      <pc:chgData name="Robin Hofstetter" userId="S::robin@swanlibraries.net::e5d70aa8-8b7b-4c45-b92c-f012c6693252" providerId="AD" clId="Web-{A09DC2E1-4840-CC8F-D4DA-158E2EAEE4D3}" dt="2020-06-02T20:06:20.841" v="2" actId="20577"/>
      <pc:docMkLst>
        <pc:docMk/>
      </pc:docMkLst>
      <pc:sldChg chg="modSp">
        <pc:chgData name="Robin Hofstetter" userId="S::robin@swanlibraries.net::e5d70aa8-8b7b-4c45-b92c-f012c6693252" providerId="AD" clId="Web-{A09DC2E1-4840-CC8F-D4DA-158E2EAEE4D3}" dt="2020-06-02T20:06:12.246" v="0" actId="20577"/>
        <pc:sldMkLst>
          <pc:docMk/>
          <pc:sldMk cId="1678356956" sldId="499"/>
        </pc:sldMkLst>
        <pc:spChg chg="mod">
          <ac:chgData name="Robin Hofstetter" userId="S::robin@swanlibraries.net::e5d70aa8-8b7b-4c45-b92c-f012c6693252" providerId="AD" clId="Web-{A09DC2E1-4840-CC8F-D4DA-158E2EAEE4D3}" dt="2020-06-02T20:06:12.246" v="0" actId="20577"/>
          <ac:spMkLst>
            <pc:docMk/>
            <pc:sldMk cId="1678356956" sldId="499"/>
            <ac:spMk id="3" creationId="{95450D05-4F77-4987-958F-4F6304649709}"/>
          </ac:spMkLst>
        </pc:spChg>
      </pc:sldChg>
    </pc:docChg>
  </pc:docChgLst>
  <pc:docChgLst>
    <pc:chgData name="Dawne Tortorella" userId="c8c2eb00-5405-408b-8d6c-7d3ca73f2e4c" providerId="ADAL" clId="{5522BA60-87BF-4258-B233-846E874429B4}"/>
    <pc:docChg chg="undo custSel addSld modSld sldOrd">
      <pc:chgData name="Dawne Tortorella" userId="c8c2eb00-5405-408b-8d6c-7d3ca73f2e4c" providerId="ADAL" clId="{5522BA60-87BF-4258-B233-846E874429B4}" dt="2020-09-01T13:24:27.711" v="1692" actId="1035"/>
      <pc:docMkLst>
        <pc:docMk/>
      </pc:docMkLst>
      <pc:sldChg chg="delSp">
        <pc:chgData name="Dawne Tortorella" userId="c8c2eb00-5405-408b-8d6c-7d3ca73f2e4c" providerId="ADAL" clId="{5522BA60-87BF-4258-B233-846E874429B4}" dt="2020-08-31T13:06:52.963" v="0" actId="478"/>
        <pc:sldMkLst>
          <pc:docMk/>
          <pc:sldMk cId="2159893990" sldId="258"/>
        </pc:sldMkLst>
        <pc:spChg chg="del">
          <ac:chgData name="Dawne Tortorella" userId="c8c2eb00-5405-408b-8d6c-7d3ca73f2e4c" providerId="ADAL" clId="{5522BA60-87BF-4258-B233-846E874429B4}" dt="2020-08-31T13:06:52.963" v="0" actId="478"/>
          <ac:spMkLst>
            <pc:docMk/>
            <pc:sldMk cId="2159893990" sldId="258"/>
            <ac:spMk id="4" creationId="{B8E9A583-A651-43C0-BAFD-8BFE621761C6}"/>
          </ac:spMkLst>
        </pc:spChg>
      </pc:sldChg>
      <pc:sldChg chg="addSp delSp modSp">
        <pc:chgData name="Dawne Tortorella" userId="c8c2eb00-5405-408b-8d6c-7d3ca73f2e4c" providerId="ADAL" clId="{5522BA60-87BF-4258-B233-846E874429B4}" dt="2020-08-31T13:08:03.825" v="6"/>
        <pc:sldMkLst>
          <pc:docMk/>
          <pc:sldMk cId="4086180434" sldId="260"/>
        </pc:sldMkLst>
        <pc:spChg chg="add del mod">
          <ac:chgData name="Dawne Tortorella" userId="c8c2eb00-5405-408b-8d6c-7d3ca73f2e4c" providerId="ADAL" clId="{5522BA60-87BF-4258-B233-846E874429B4}" dt="2020-08-31T13:08:03.825" v="6"/>
          <ac:spMkLst>
            <pc:docMk/>
            <pc:sldMk cId="4086180434" sldId="260"/>
            <ac:spMk id="2" creationId="{C44B6467-A70C-4D02-ADFE-AA6BBB7791C1}"/>
          </ac:spMkLst>
        </pc:spChg>
        <pc:spChg chg="add del">
          <ac:chgData name="Dawne Tortorella" userId="c8c2eb00-5405-408b-8d6c-7d3ca73f2e4c" providerId="ADAL" clId="{5522BA60-87BF-4258-B233-846E874429B4}" dt="2020-08-31T13:07:43.165" v="4" actId="478"/>
          <ac:spMkLst>
            <pc:docMk/>
            <pc:sldMk cId="4086180434" sldId="260"/>
            <ac:spMk id="4" creationId="{B8E9A583-A651-43C0-BAFD-8BFE621761C6}"/>
          </ac:spMkLst>
        </pc:spChg>
        <pc:spChg chg="add mod">
          <ac:chgData name="Dawne Tortorella" userId="c8c2eb00-5405-408b-8d6c-7d3ca73f2e4c" providerId="ADAL" clId="{5522BA60-87BF-4258-B233-846E874429B4}" dt="2020-08-31T13:08:03.825" v="6"/>
          <ac:spMkLst>
            <pc:docMk/>
            <pc:sldMk cId="4086180434" sldId="260"/>
            <ac:spMk id="7" creationId="{E40A01BC-F88C-492F-9FA7-437C88882931}"/>
          </ac:spMkLst>
        </pc:spChg>
        <pc:spChg chg="del">
          <ac:chgData name="Dawne Tortorella" userId="c8c2eb00-5405-408b-8d6c-7d3ca73f2e4c" providerId="ADAL" clId="{5522BA60-87BF-4258-B233-846E874429B4}" dt="2020-08-31T13:07:23.971" v="1"/>
          <ac:spMkLst>
            <pc:docMk/>
            <pc:sldMk cId="4086180434" sldId="260"/>
            <ac:spMk id="12" creationId="{221EE44C-45EB-466F-B646-7DC3E66DFFE1}"/>
          </ac:spMkLst>
        </pc:spChg>
      </pc:sldChg>
      <pc:sldChg chg="modSp">
        <pc:chgData name="Dawne Tortorella" userId="c8c2eb00-5405-408b-8d6c-7d3ca73f2e4c" providerId="ADAL" clId="{5522BA60-87BF-4258-B233-846E874429B4}" dt="2020-09-01T11:54:57.968" v="498" actId="20577"/>
        <pc:sldMkLst>
          <pc:docMk/>
          <pc:sldMk cId="4074708196" sldId="470"/>
        </pc:sldMkLst>
        <pc:spChg chg="mod">
          <ac:chgData name="Dawne Tortorella" userId="c8c2eb00-5405-408b-8d6c-7d3ca73f2e4c" providerId="ADAL" clId="{5522BA60-87BF-4258-B233-846E874429B4}" dt="2020-09-01T11:54:57.968" v="498" actId="20577"/>
          <ac:spMkLst>
            <pc:docMk/>
            <pc:sldMk cId="4074708196" sldId="470"/>
            <ac:spMk id="3" creationId="{5E185930-0162-4E4F-8F37-5CED659EC4A9}"/>
          </ac:spMkLst>
        </pc:spChg>
      </pc:sldChg>
      <pc:sldChg chg="modSp">
        <pc:chgData name="Dawne Tortorella" userId="c8c2eb00-5405-408b-8d6c-7d3ca73f2e4c" providerId="ADAL" clId="{5522BA60-87BF-4258-B233-846E874429B4}" dt="2020-09-01T11:57:02.918" v="500" actId="20577"/>
        <pc:sldMkLst>
          <pc:docMk/>
          <pc:sldMk cId="3272512265" sldId="492"/>
        </pc:sldMkLst>
        <pc:spChg chg="mod">
          <ac:chgData name="Dawne Tortorella" userId="c8c2eb00-5405-408b-8d6c-7d3ca73f2e4c" providerId="ADAL" clId="{5522BA60-87BF-4258-B233-846E874429B4}" dt="2020-09-01T11:57:02.918" v="500" actId="20577"/>
          <ac:spMkLst>
            <pc:docMk/>
            <pc:sldMk cId="3272512265" sldId="492"/>
            <ac:spMk id="6" creationId="{FDCE19C4-8732-454A-BDE6-114228A8EE96}"/>
          </ac:spMkLst>
        </pc:spChg>
      </pc:sldChg>
      <pc:sldChg chg="ord">
        <pc:chgData name="Dawne Tortorella" userId="c8c2eb00-5405-408b-8d6c-7d3ca73f2e4c" providerId="ADAL" clId="{5522BA60-87BF-4258-B233-846E874429B4}" dt="2020-08-31T13:09:19.983" v="8"/>
        <pc:sldMkLst>
          <pc:docMk/>
          <pc:sldMk cId="2941539875" sldId="497"/>
        </pc:sldMkLst>
      </pc:sldChg>
      <pc:sldChg chg="modSp">
        <pc:chgData name="Dawne Tortorella" userId="c8c2eb00-5405-408b-8d6c-7d3ca73f2e4c" providerId="ADAL" clId="{5522BA60-87BF-4258-B233-846E874429B4}" dt="2020-08-31T13:09:48.857" v="9" actId="14100"/>
        <pc:sldMkLst>
          <pc:docMk/>
          <pc:sldMk cId="1390309346" sldId="584"/>
        </pc:sldMkLst>
        <pc:picChg chg="mod">
          <ac:chgData name="Dawne Tortorella" userId="c8c2eb00-5405-408b-8d6c-7d3ca73f2e4c" providerId="ADAL" clId="{5522BA60-87BF-4258-B233-846E874429B4}" dt="2020-08-31T13:09:48.857" v="9" actId="14100"/>
          <ac:picMkLst>
            <pc:docMk/>
            <pc:sldMk cId="1390309346" sldId="584"/>
            <ac:picMk id="7" creationId="{0BCDA7B7-FD83-4862-B277-8E286AA6523B}"/>
          </ac:picMkLst>
        </pc:picChg>
      </pc:sldChg>
      <pc:sldChg chg="addSp delSp modSp">
        <pc:chgData name="Dawne Tortorella" userId="c8c2eb00-5405-408b-8d6c-7d3ca73f2e4c" providerId="ADAL" clId="{5522BA60-87BF-4258-B233-846E874429B4}" dt="2020-08-31T13:11:08.492" v="20" actId="552"/>
        <pc:sldMkLst>
          <pc:docMk/>
          <pc:sldMk cId="253646384" sldId="585"/>
        </pc:sldMkLst>
        <pc:spChg chg="mod">
          <ac:chgData name="Dawne Tortorella" userId="c8c2eb00-5405-408b-8d6c-7d3ca73f2e4c" providerId="ADAL" clId="{5522BA60-87BF-4258-B233-846E874429B4}" dt="2020-08-31T13:10:54.938" v="18" actId="552"/>
          <ac:spMkLst>
            <pc:docMk/>
            <pc:sldMk cId="253646384" sldId="585"/>
            <ac:spMk id="3" creationId="{3DD98A08-4F0F-428D-BA95-02E57A43E4B2}"/>
          </ac:spMkLst>
        </pc:spChg>
        <pc:spChg chg="mod">
          <ac:chgData name="Dawne Tortorella" userId="c8c2eb00-5405-408b-8d6c-7d3ca73f2e4c" providerId="ADAL" clId="{5522BA60-87BF-4258-B233-846E874429B4}" dt="2020-08-31T13:11:00.945" v="19" actId="552"/>
          <ac:spMkLst>
            <pc:docMk/>
            <pc:sldMk cId="253646384" sldId="585"/>
            <ac:spMk id="5" creationId="{7EDE7345-8E0A-4F1F-8143-400E9AD3CACD}"/>
          </ac:spMkLst>
        </pc:spChg>
        <pc:spChg chg="mod">
          <ac:chgData name="Dawne Tortorella" userId="c8c2eb00-5405-408b-8d6c-7d3ca73f2e4c" providerId="ADAL" clId="{5522BA60-87BF-4258-B233-846E874429B4}" dt="2020-08-31T13:11:08.492" v="20" actId="552"/>
          <ac:spMkLst>
            <pc:docMk/>
            <pc:sldMk cId="253646384" sldId="585"/>
            <ac:spMk id="6" creationId="{106BCF07-D050-442A-88E3-1C2925BDF419}"/>
          </ac:spMkLst>
        </pc:spChg>
        <pc:spChg chg="mod">
          <ac:chgData name="Dawne Tortorella" userId="c8c2eb00-5405-408b-8d6c-7d3ca73f2e4c" providerId="ADAL" clId="{5522BA60-87BF-4258-B233-846E874429B4}" dt="2020-08-31T13:10:54.938" v="18" actId="552"/>
          <ac:spMkLst>
            <pc:docMk/>
            <pc:sldMk cId="253646384" sldId="585"/>
            <ac:spMk id="7" creationId="{5624DDA1-0B0B-4BC0-8C90-20A86C3BD47C}"/>
          </ac:spMkLst>
        </pc:spChg>
        <pc:spChg chg="mod">
          <ac:chgData name="Dawne Tortorella" userId="c8c2eb00-5405-408b-8d6c-7d3ca73f2e4c" providerId="ADAL" clId="{5522BA60-87BF-4258-B233-846E874429B4}" dt="2020-08-31T13:11:00.945" v="19" actId="552"/>
          <ac:spMkLst>
            <pc:docMk/>
            <pc:sldMk cId="253646384" sldId="585"/>
            <ac:spMk id="8" creationId="{8FB5241B-5765-4E9F-8463-81761EC6D793}"/>
          </ac:spMkLst>
        </pc:spChg>
        <pc:spChg chg="mod">
          <ac:chgData name="Dawne Tortorella" userId="c8c2eb00-5405-408b-8d6c-7d3ca73f2e4c" providerId="ADAL" clId="{5522BA60-87BF-4258-B233-846E874429B4}" dt="2020-08-31T13:11:08.492" v="20" actId="552"/>
          <ac:spMkLst>
            <pc:docMk/>
            <pc:sldMk cId="253646384" sldId="585"/>
            <ac:spMk id="9" creationId="{1AA717AE-ABFA-417A-9F4F-B16E6B4DC34A}"/>
          </ac:spMkLst>
        </pc:spChg>
        <pc:spChg chg="add del mod">
          <ac:chgData name="Dawne Tortorella" userId="c8c2eb00-5405-408b-8d6c-7d3ca73f2e4c" providerId="ADAL" clId="{5522BA60-87BF-4258-B233-846E874429B4}" dt="2020-08-31T13:10:04.148" v="12" actId="478"/>
          <ac:spMkLst>
            <pc:docMk/>
            <pc:sldMk cId="253646384" sldId="585"/>
            <ac:spMk id="10" creationId="{2A8D42DE-2B6E-4377-93CA-D1ACD8EAD84B}"/>
          </ac:spMkLst>
        </pc:spChg>
      </pc:sldChg>
      <pc:sldChg chg="modSp">
        <pc:chgData name="Dawne Tortorella" userId="c8c2eb00-5405-408b-8d6c-7d3ca73f2e4c" providerId="ADAL" clId="{5522BA60-87BF-4258-B233-846E874429B4}" dt="2020-08-31T13:11:34.711" v="28" actId="27636"/>
        <pc:sldMkLst>
          <pc:docMk/>
          <pc:sldMk cId="3270290254" sldId="586"/>
        </pc:sldMkLst>
        <pc:spChg chg="mod">
          <ac:chgData name="Dawne Tortorella" userId="c8c2eb00-5405-408b-8d6c-7d3ca73f2e4c" providerId="ADAL" clId="{5522BA60-87BF-4258-B233-846E874429B4}" dt="2020-08-31T13:11:34.711" v="28" actId="27636"/>
          <ac:spMkLst>
            <pc:docMk/>
            <pc:sldMk cId="3270290254" sldId="586"/>
            <ac:spMk id="3" creationId="{ABFB9ADB-47E9-4084-8A3A-9581FE8E953E}"/>
          </ac:spMkLst>
        </pc:spChg>
      </pc:sldChg>
      <pc:sldChg chg="modSp">
        <pc:chgData name="Dawne Tortorella" userId="c8c2eb00-5405-408b-8d6c-7d3ca73f2e4c" providerId="ADAL" clId="{5522BA60-87BF-4258-B233-846E874429B4}" dt="2020-08-31T13:12:07.976" v="29" actId="14100"/>
        <pc:sldMkLst>
          <pc:docMk/>
          <pc:sldMk cId="3486979200" sldId="587"/>
        </pc:sldMkLst>
        <pc:spChg chg="mod">
          <ac:chgData name="Dawne Tortorella" userId="c8c2eb00-5405-408b-8d6c-7d3ca73f2e4c" providerId="ADAL" clId="{5522BA60-87BF-4258-B233-846E874429B4}" dt="2020-08-31T13:12:07.976" v="29" actId="14100"/>
          <ac:spMkLst>
            <pc:docMk/>
            <pc:sldMk cId="3486979200" sldId="587"/>
            <ac:spMk id="3" creationId="{72270B06-9078-4E98-8631-30E1FE41F57F}"/>
          </ac:spMkLst>
        </pc:spChg>
      </pc:sldChg>
      <pc:sldChg chg="addSp delSp modSp">
        <pc:chgData name="Dawne Tortorella" userId="c8c2eb00-5405-408b-8d6c-7d3ca73f2e4c" providerId="ADAL" clId="{5522BA60-87BF-4258-B233-846E874429B4}" dt="2020-08-31T13:24:27.618" v="207" actId="692"/>
        <pc:sldMkLst>
          <pc:docMk/>
          <pc:sldMk cId="2066189641" sldId="592"/>
        </pc:sldMkLst>
        <pc:spChg chg="mod">
          <ac:chgData name="Dawne Tortorella" userId="c8c2eb00-5405-408b-8d6c-7d3ca73f2e4c" providerId="ADAL" clId="{5522BA60-87BF-4258-B233-846E874429B4}" dt="2020-08-31T13:19:46.411" v="96" actId="1076"/>
          <ac:spMkLst>
            <pc:docMk/>
            <pc:sldMk cId="2066189641" sldId="592"/>
            <ac:spMk id="2" creationId="{6D6ECA7E-6222-4183-8EB1-D6393D505C04}"/>
          </ac:spMkLst>
        </pc:spChg>
        <pc:spChg chg="add del mod">
          <ac:chgData name="Dawne Tortorella" userId="c8c2eb00-5405-408b-8d6c-7d3ca73f2e4c" providerId="ADAL" clId="{5522BA60-87BF-4258-B233-846E874429B4}" dt="2020-08-31T13:13:05.381" v="31"/>
          <ac:spMkLst>
            <pc:docMk/>
            <pc:sldMk cId="2066189641" sldId="592"/>
            <ac:spMk id="3" creationId="{F7A0AC86-3125-4842-89E6-EFC7617DDA7F}"/>
          </ac:spMkLst>
        </pc:spChg>
        <pc:spChg chg="mod">
          <ac:chgData name="Dawne Tortorella" userId="c8c2eb00-5405-408b-8d6c-7d3ca73f2e4c" providerId="ADAL" clId="{5522BA60-87BF-4258-B233-846E874429B4}" dt="2020-08-31T13:20:35.968" v="132" actId="1076"/>
          <ac:spMkLst>
            <pc:docMk/>
            <pc:sldMk cId="2066189641" sldId="592"/>
            <ac:spMk id="6" creationId="{8F6E6834-E6EA-4F15-B5CA-E26D38818D77}"/>
          </ac:spMkLst>
        </pc:spChg>
        <pc:spChg chg="mod">
          <ac:chgData name="Dawne Tortorella" userId="c8c2eb00-5405-408b-8d6c-7d3ca73f2e4c" providerId="ADAL" clId="{5522BA60-87BF-4258-B233-846E874429B4}" dt="2020-08-31T13:17:37.675" v="75" actId="1076"/>
          <ac:spMkLst>
            <pc:docMk/>
            <pc:sldMk cId="2066189641" sldId="592"/>
            <ac:spMk id="11" creationId="{509AC8DD-AFB4-42EE-9D52-C512586967B6}"/>
          </ac:spMkLst>
        </pc:spChg>
        <pc:spChg chg="add mod">
          <ac:chgData name="Dawne Tortorella" userId="c8c2eb00-5405-408b-8d6c-7d3ca73f2e4c" providerId="ADAL" clId="{5522BA60-87BF-4258-B233-846E874429B4}" dt="2020-08-31T13:24:11.683" v="205" actId="14100"/>
          <ac:spMkLst>
            <pc:docMk/>
            <pc:sldMk cId="2066189641" sldId="592"/>
            <ac:spMk id="18" creationId="{7B067EAD-8D29-4C5D-AFBF-3CC25597F627}"/>
          </ac:spMkLst>
        </pc:spChg>
        <pc:graphicFrameChg chg="mod">
          <ac:chgData name="Dawne Tortorella" userId="c8c2eb00-5405-408b-8d6c-7d3ca73f2e4c" providerId="ADAL" clId="{5522BA60-87BF-4258-B233-846E874429B4}" dt="2020-08-31T13:20:26.131" v="131" actId="20577"/>
          <ac:graphicFrameMkLst>
            <pc:docMk/>
            <pc:sldMk cId="2066189641" sldId="592"/>
            <ac:graphicFrameMk id="5" creationId="{089693D7-7D18-47B5-809D-FAAE449C2CAF}"/>
          </ac:graphicFrameMkLst>
        </pc:graphicFrameChg>
        <pc:cxnChg chg="mod">
          <ac:chgData name="Dawne Tortorella" userId="c8c2eb00-5405-408b-8d6c-7d3ca73f2e4c" providerId="ADAL" clId="{5522BA60-87BF-4258-B233-846E874429B4}" dt="2020-08-31T13:20:45.284" v="134" actId="14100"/>
          <ac:cxnSpMkLst>
            <pc:docMk/>
            <pc:sldMk cId="2066189641" sldId="592"/>
            <ac:cxnSpMk id="8" creationId="{3770FA34-B980-4945-9DE4-B7837B69C9F0}"/>
          </ac:cxnSpMkLst>
        </pc:cxnChg>
        <pc:cxnChg chg="mod">
          <ac:chgData name="Dawne Tortorella" userId="c8c2eb00-5405-408b-8d6c-7d3ca73f2e4c" providerId="ADAL" clId="{5522BA60-87BF-4258-B233-846E874429B4}" dt="2020-08-31T13:20:52.337" v="135" actId="14100"/>
          <ac:cxnSpMkLst>
            <pc:docMk/>
            <pc:sldMk cId="2066189641" sldId="592"/>
            <ac:cxnSpMk id="13" creationId="{17A342BD-D43C-4819-88C1-CCEB9FF909B8}"/>
          </ac:cxnSpMkLst>
        </pc:cxnChg>
        <pc:cxnChg chg="add mod">
          <ac:chgData name="Dawne Tortorella" userId="c8c2eb00-5405-408b-8d6c-7d3ca73f2e4c" providerId="ADAL" clId="{5522BA60-87BF-4258-B233-846E874429B4}" dt="2020-08-31T13:24:20.946" v="206" actId="692"/>
          <ac:cxnSpMkLst>
            <pc:docMk/>
            <pc:sldMk cId="2066189641" sldId="592"/>
            <ac:cxnSpMk id="16" creationId="{90FB4FB7-000E-4615-9007-938E80306E98}"/>
          </ac:cxnSpMkLst>
        </pc:cxnChg>
        <pc:cxnChg chg="add mod">
          <ac:chgData name="Dawne Tortorella" userId="c8c2eb00-5405-408b-8d6c-7d3ca73f2e4c" providerId="ADAL" clId="{5522BA60-87BF-4258-B233-846E874429B4}" dt="2020-08-31T13:24:27.618" v="207" actId="692"/>
          <ac:cxnSpMkLst>
            <pc:docMk/>
            <pc:sldMk cId="2066189641" sldId="592"/>
            <ac:cxnSpMk id="17" creationId="{984D9A3B-0AEC-483A-B8FC-6179581DA176}"/>
          </ac:cxnSpMkLst>
        </pc:cxnChg>
      </pc:sldChg>
      <pc:sldChg chg="addCm modCm">
        <pc:chgData name="Dawne Tortorella" userId="c8c2eb00-5405-408b-8d6c-7d3ca73f2e4c" providerId="ADAL" clId="{5522BA60-87BF-4258-B233-846E874429B4}" dt="2020-09-01T12:20:27.667" v="776" actId="1589"/>
        <pc:sldMkLst>
          <pc:docMk/>
          <pc:sldMk cId="1784919805" sldId="605"/>
        </pc:sldMkLst>
      </pc:sldChg>
      <pc:sldChg chg="delSp">
        <pc:chgData name="Dawne Tortorella" userId="c8c2eb00-5405-408b-8d6c-7d3ca73f2e4c" providerId="ADAL" clId="{5522BA60-87BF-4258-B233-846E874429B4}" dt="2020-08-31T13:07:48.261" v="5" actId="478"/>
        <pc:sldMkLst>
          <pc:docMk/>
          <pc:sldMk cId="236810429" sldId="608"/>
        </pc:sldMkLst>
        <pc:spChg chg="del">
          <ac:chgData name="Dawne Tortorella" userId="c8c2eb00-5405-408b-8d6c-7d3ca73f2e4c" providerId="ADAL" clId="{5522BA60-87BF-4258-B233-846E874429B4}" dt="2020-08-31T13:07:48.261" v="5" actId="478"/>
          <ac:spMkLst>
            <pc:docMk/>
            <pc:sldMk cId="236810429" sldId="608"/>
            <ac:spMk id="5" creationId="{0A80E5F4-DBC7-4CFF-9EE9-C1D7DED7A704}"/>
          </ac:spMkLst>
        </pc:spChg>
      </pc:sldChg>
      <pc:sldChg chg="addSp delSp modSp">
        <pc:chgData name="Dawne Tortorella" userId="c8c2eb00-5405-408b-8d6c-7d3ca73f2e4c" providerId="ADAL" clId="{5522BA60-87BF-4258-B233-846E874429B4}" dt="2020-08-31T13:08:03.825" v="6"/>
        <pc:sldMkLst>
          <pc:docMk/>
          <pc:sldMk cId="3990218949" sldId="610"/>
        </pc:sldMkLst>
        <pc:spChg chg="add del mod">
          <ac:chgData name="Dawne Tortorella" userId="c8c2eb00-5405-408b-8d6c-7d3ca73f2e4c" providerId="ADAL" clId="{5522BA60-87BF-4258-B233-846E874429B4}" dt="2020-08-31T13:08:03.825" v="6"/>
          <ac:spMkLst>
            <pc:docMk/>
            <pc:sldMk cId="3990218949" sldId="610"/>
            <ac:spMk id="2" creationId="{C7803FF6-1C3D-42C8-9B5C-1CBB26592CF6}"/>
          </ac:spMkLst>
        </pc:spChg>
        <pc:spChg chg="add mod">
          <ac:chgData name="Dawne Tortorella" userId="c8c2eb00-5405-408b-8d6c-7d3ca73f2e4c" providerId="ADAL" clId="{5522BA60-87BF-4258-B233-846E874429B4}" dt="2020-08-31T13:08:03.825" v="6"/>
          <ac:spMkLst>
            <pc:docMk/>
            <pc:sldMk cId="3990218949" sldId="610"/>
            <ac:spMk id="6" creationId="{CF0D2EBB-53FD-446A-9548-C95D5C71C320}"/>
          </ac:spMkLst>
        </pc:spChg>
      </pc:sldChg>
      <pc:sldChg chg="ord">
        <pc:chgData name="Dawne Tortorella" userId="c8c2eb00-5405-408b-8d6c-7d3ca73f2e4c" providerId="ADAL" clId="{5522BA60-87BF-4258-B233-846E874429B4}" dt="2020-08-31T13:09:14.180" v="7"/>
        <pc:sldMkLst>
          <pc:docMk/>
          <pc:sldMk cId="2220205155" sldId="616"/>
        </pc:sldMkLst>
      </pc:sldChg>
      <pc:sldChg chg="ord">
        <pc:chgData name="Dawne Tortorella" userId="c8c2eb00-5405-408b-8d6c-7d3ca73f2e4c" providerId="ADAL" clId="{5522BA60-87BF-4258-B233-846E874429B4}" dt="2020-08-31T13:09:14.180" v="7"/>
        <pc:sldMkLst>
          <pc:docMk/>
          <pc:sldMk cId="1663858258" sldId="617"/>
        </pc:sldMkLst>
      </pc:sldChg>
      <pc:sldChg chg="addCm modCm">
        <pc:chgData name="Dawne Tortorella" userId="c8c2eb00-5405-408b-8d6c-7d3ca73f2e4c" providerId="ADAL" clId="{5522BA60-87BF-4258-B233-846E874429B4}" dt="2020-09-01T12:23:04.214" v="780"/>
        <pc:sldMkLst>
          <pc:docMk/>
          <pc:sldMk cId="2817531026" sldId="619"/>
        </pc:sldMkLst>
      </pc:sldChg>
      <pc:sldChg chg="addSp modSp add">
        <pc:chgData name="Dawne Tortorella" userId="c8c2eb00-5405-408b-8d6c-7d3ca73f2e4c" providerId="ADAL" clId="{5522BA60-87BF-4258-B233-846E874429B4}" dt="2020-09-01T12:11:12.360" v="745" actId="20577"/>
        <pc:sldMkLst>
          <pc:docMk/>
          <pc:sldMk cId="4017899332" sldId="621"/>
        </pc:sldMkLst>
        <pc:spChg chg="mod">
          <ac:chgData name="Dawne Tortorella" userId="c8c2eb00-5405-408b-8d6c-7d3ca73f2e4c" providerId="ADAL" clId="{5522BA60-87BF-4258-B233-846E874429B4}" dt="2020-09-01T12:07:44.880" v="652" actId="14100"/>
          <ac:spMkLst>
            <pc:docMk/>
            <pc:sldMk cId="4017899332" sldId="621"/>
            <ac:spMk id="2" creationId="{41A160C8-73E9-47E3-BF43-75DB544C766A}"/>
          </ac:spMkLst>
        </pc:spChg>
        <pc:spChg chg="add mod">
          <ac:chgData name="Dawne Tortorella" userId="c8c2eb00-5405-408b-8d6c-7d3ca73f2e4c" providerId="ADAL" clId="{5522BA60-87BF-4258-B233-846E874429B4}" dt="2020-09-01T12:11:12.360" v="745" actId="20577"/>
          <ac:spMkLst>
            <pc:docMk/>
            <pc:sldMk cId="4017899332" sldId="621"/>
            <ac:spMk id="5" creationId="{BF95411B-08B7-4BFB-9434-8849134DF6EA}"/>
          </ac:spMkLst>
        </pc:spChg>
        <pc:picChg chg="add mod">
          <ac:chgData name="Dawne Tortorella" userId="c8c2eb00-5405-408b-8d6c-7d3ca73f2e4c" providerId="ADAL" clId="{5522BA60-87BF-4258-B233-846E874429B4}" dt="2020-09-01T12:05:51.188" v="507" actId="14100"/>
          <ac:picMkLst>
            <pc:docMk/>
            <pc:sldMk cId="4017899332" sldId="621"/>
            <ac:picMk id="4" creationId="{B8EE472E-A8D9-485E-B386-78E3D7398FB3}"/>
          </ac:picMkLst>
        </pc:picChg>
      </pc:sldChg>
      <pc:sldChg chg="addSp delSp modSp add">
        <pc:chgData name="Dawne Tortorella" userId="c8c2eb00-5405-408b-8d6c-7d3ca73f2e4c" providerId="ADAL" clId="{5522BA60-87BF-4258-B233-846E874429B4}" dt="2020-09-01T13:24:27.711" v="1692" actId="1035"/>
        <pc:sldMkLst>
          <pc:docMk/>
          <pc:sldMk cId="668202014" sldId="622"/>
        </pc:sldMkLst>
        <pc:spChg chg="mod">
          <ac:chgData name="Dawne Tortorella" userId="c8c2eb00-5405-408b-8d6c-7d3ca73f2e4c" providerId="ADAL" clId="{5522BA60-87BF-4258-B233-846E874429B4}" dt="2020-09-01T12:11:51.561" v="772" actId="20577"/>
          <ac:spMkLst>
            <pc:docMk/>
            <pc:sldMk cId="668202014" sldId="622"/>
            <ac:spMk id="2" creationId="{7ADE7D4A-20AF-49BE-A668-1E10AD910474}"/>
          </ac:spMkLst>
        </pc:spChg>
        <pc:spChg chg="add mod">
          <ac:chgData name="Dawne Tortorella" userId="c8c2eb00-5405-408b-8d6c-7d3ca73f2e4c" providerId="ADAL" clId="{5522BA60-87BF-4258-B233-846E874429B4}" dt="2020-09-01T13:24:27.711" v="1692" actId="1035"/>
          <ac:spMkLst>
            <pc:docMk/>
            <pc:sldMk cId="668202014" sldId="622"/>
            <ac:spMk id="6" creationId="{F86C5A25-6786-43FC-BAE8-9422206D4D54}"/>
          </ac:spMkLst>
        </pc:spChg>
        <pc:spChg chg="add mod">
          <ac:chgData name="Dawne Tortorella" userId="c8c2eb00-5405-408b-8d6c-7d3ca73f2e4c" providerId="ADAL" clId="{5522BA60-87BF-4258-B233-846E874429B4}" dt="2020-09-01T13:24:27.711" v="1692" actId="1035"/>
          <ac:spMkLst>
            <pc:docMk/>
            <pc:sldMk cId="668202014" sldId="622"/>
            <ac:spMk id="7" creationId="{A55912D1-760B-4A14-8731-EC74AB6216BD}"/>
          </ac:spMkLst>
        </pc:spChg>
        <pc:spChg chg="add mod">
          <ac:chgData name="Dawne Tortorella" userId="c8c2eb00-5405-408b-8d6c-7d3ca73f2e4c" providerId="ADAL" clId="{5522BA60-87BF-4258-B233-846E874429B4}" dt="2020-09-01T13:24:27.711" v="1692" actId="1035"/>
          <ac:spMkLst>
            <pc:docMk/>
            <pc:sldMk cId="668202014" sldId="622"/>
            <ac:spMk id="8" creationId="{4B257892-E156-4757-B303-C8E8B9B708D2}"/>
          </ac:spMkLst>
        </pc:spChg>
        <pc:spChg chg="add mod">
          <ac:chgData name="Dawne Tortorella" userId="c8c2eb00-5405-408b-8d6c-7d3ca73f2e4c" providerId="ADAL" clId="{5522BA60-87BF-4258-B233-846E874429B4}" dt="2020-09-01T13:24:27.711" v="1692" actId="1035"/>
          <ac:spMkLst>
            <pc:docMk/>
            <pc:sldMk cId="668202014" sldId="622"/>
            <ac:spMk id="9" creationId="{25FA0BD4-9285-4C5D-AFF2-2841505BD4DC}"/>
          </ac:spMkLst>
        </pc:spChg>
        <pc:spChg chg="add mod">
          <ac:chgData name="Dawne Tortorella" userId="c8c2eb00-5405-408b-8d6c-7d3ca73f2e4c" providerId="ADAL" clId="{5522BA60-87BF-4258-B233-846E874429B4}" dt="2020-09-01T13:24:27.711" v="1692" actId="1035"/>
          <ac:spMkLst>
            <pc:docMk/>
            <pc:sldMk cId="668202014" sldId="622"/>
            <ac:spMk id="10" creationId="{0E0FEC5C-1D42-48F2-B445-74AF8782DE22}"/>
          </ac:spMkLst>
        </pc:spChg>
        <pc:spChg chg="add mod">
          <ac:chgData name="Dawne Tortorella" userId="c8c2eb00-5405-408b-8d6c-7d3ca73f2e4c" providerId="ADAL" clId="{5522BA60-87BF-4258-B233-846E874429B4}" dt="2020-09-01T13:24:27.711" v="1692" actId="1035"/>
          <ac:spMkLst>
            <pc:docMk/>
            <pc:sldMk cId="668202014" sldId="622"/>
            <ac:spMk id="11" creationId="{6B772768-A2B0-4B2A-A1E8-E447C46335AD}"/>
          </ac:spMkLst>
        </pc:spChg>
        <pc:graphicFrameChg chg="add del mod modGraphic">
          <ac:chgData name="Dawne Tortorella" userId="c8c2eb00-5405-408b-8d6c-7d3ca73f2e4c" providerId="ADAL" clId="{5522BA60-87BF-4258-B233-846E874429B4}" dt="2020-09-01T12:25:30.977" v="835" actId="478"/>
          <ac:graphicFrameMkLst>
            <pc:docMk/>
            <pc:sldMk cId="668202014" sldId="622"/>
            <ac:graphicFrameMk id="4" creationId="{FA011320-5B5A-4067-8C5C-4557733A9EFE}"/>
          </ac:graphicFrameMkLst>
        </pc:graphicFrameChg>
      </pc:sldChg>
    </pc:docChg>
  </pc:docChgLst>
  <pc:docChgLst>
    <pc:chgData name="Aaron Skog" userId="dff2307f-5662-48bc-919b-47ca6361ae07" providerId="ADAL" clId="{84199596-D723-4025-841B-FA28B63B999C}"/>
    <pc:docChg chg="custSel mod addSld delSld modSld sldOrd addSection modSection">
      <pc:chgData name="Aaron Skog" userId="dff2307f-5662-48bc-919b-47ca6361ae07" providerId="ADAL" clId="{84199596-D723-4025-841B-FA28B63B999C}" dt="2020-09-03T13:47:28.768" v="501" actId="20577"/>
      <pc:docMkLst>
        <pc:docMk/>
      </pc:docMkLst>
      <pc:sldChg chg="modTransition">
        <pc:chgData name="Aaron Skog" userId="dff2307f-5662-48bc-919b-47ca6361ae07" providerId="ADAL" clId="{84199596-D723-4025-841B-FA28B63B999C}" dt="2020-09-02T19:00:18.841" v="153"/>
        <pc:sldMkLst>
          <pc:docMk/>
          <pc:sldMk cId="2159893990" sldId="258"/>
        </pc:sldMkLst>
      </pc:sldChg>
      <pc:sldChg chg="modTransition">
        <pc:chgData name="Aaron Skog" userId="dff2307f-5662-48bc-919b-47ca6361ae07" providerId="ADAL" clId="{84199596-D723-4025-841B-FA28B63B999C}" dt="2020-09-02T19:00:18.841" v="153"/>
        <pc:sldMkLst>
          <pc:docMk/>
          <pc:sldMk cId="3421170265" sldId="259"/>
        </pc:sldMkLst>
      </pc:sldChg>
      <pc:sldChg chg="modTransition">
        <pc:chgData name="Aaron Skog" userId="dff2307f-5662-48bc-919b-47ca6361ae07" providerId="ADAL" clId="{84199596-D723-4025-841B-FA28B63B999C}" dt="2020-09-02T19:00:18.841" v="153"/>
        <pc:sldMkLst>
          <pc:docMk/>
          <pc:sldMk cId="4086180434" sldId="260"/>
        </pc:sldMkLst>
      </pc:sldChg>
      <pc:sldChg chg="modTransition">
        <pc:chgData name="Aaron Skog" userId="dff2307f-5662-48bc-919b-47ca6361ae07" providerId="ADAL" clId="{84199596-D723-4025-841B-FA28B63B999C}" dt="2020-09-02T19:00:18.841" v="153"/>
        <pc:sldMkLst>
          <pc:docMk/>
          <pc:sldMk cId="777421356" sldId="261"/>
        </pc:sldMkLst>
      </pc:sldChg>
      <pc:sldChg chg="modTransition">
        <pc:chgData name="Aaron Skog" userId="dff2307f-5662-48bc-919b-47ca6361ae07" providerId="ADAL" clId="{84199596-D723-4025-841B-FA28B63B999C}" dt="2020-09-02T19:00:18.841" v="153"/>
        <pc:sldMkLst>
          <pc:docMk/>
          <pc:sldMk cId="1493286985" sldId="262"/>
        </pc:sldMkLst>
      </pc:sldChg>
      <pc:sldChg chg="modTransition">
        <pc:chgData name="Aaron Skog" userId="dff2307f-5662-48bc-919b-47ca6361ae07" providerId="ADAL" clId="{84199596-D723-4025-841B-FA28B63B999C}" dt="2020-09-02T19:00:18.841" v="153"/>
        <pc:sldMkLst>
          <pc:docMk/>
          <pc:sldMk cId="2260261619" sldId="263"/>
        </pc:sldMkLst>
      </pc:sldChg>
      <pc:sldChg chg="modTransition">
        <pc:chgData name="Aaron Skog" userId="dff2307f-5662-48bc-919b-47ca6361ae07" providerId="ADAL" clId="{84199596-D723-4025-841B-FA28B63B999C}" dt="2020-09-02T19:00:18.841" v="153"/>
        <pc:sldMkLst>
          <pc:docMk/>
          <pc:sldMk cId="278621585" sldId="264"/>
        </pc:sldMkLst>
      </pc:sldChg>
      <pc:sldChg chg="modTransition">
        <pc:chgData name="Aaron Skog" userId="dff2307f-5662-48bc-919b-47ca6361ae07" providerId="ADAL" clId="{84199596-D723-4025-841B-FA28B63B999C}" dt="2020-09-02T19:00:18.841" v="153"/>
        <pc:sldMkLst>
          <pc:docMk/>
          <pc:sldMk cId="509360417" sldId="265"/>
        </pc:sldMkLst>
      </pc:sldChg>
      <pc:sldChg chg="modTransition">
        <pc:chgData name="Aaron Skog" userId="dff2307f-5662-48bc-919b-47ca6361ae07" providerId="ADAL" clId="{84199596-D723-4025-841B-FA28B63B999C}" dt="2020-09-02T19:00:18.841" v="153"/>
        <pc:sldMkLst>
          <pc:docMk/>
          <pc:sldMk cId="980588653" sldId="266"/>
        </pc:sldMkLst>
      </pc:sldChg>
      <pc:sldChg chg="modTransition">
        <pc:chgData name="Aaron Skog" userId="dff2307f-5662-48bc-919b-47ca6361ae07" providerId="ADAL" clId="{84199596-D723-4025-841B-FA28B63B999C}" dt="2020-09-02T19:00:18.841" v="153"/>
        <pc:sldMkLst>
          <pc:docMk/>
          <pc:sldMk cId="2823039650" sldId="270"/>
        </pc:sldMkLst>
      </pc:sldChg>
      <pc:sldChg chg="add del">
        <pc:chgData name="Aaron Skog" userId="dff2307f-5662-48bc-919b-47ca6361ae07" providerId="ADAL" clId="{84199596-D723-4025-841B-FA28B63B999C}" dt="2020-08-24T15:03:32.500" v="22" actId="2696"/>
        <pc:sldMkLst>
          <pc:docMk/>
          <pc:sldMk cId="3284720103" sldId="422"/>
        </pc:sldMkLst>
      </pc:sldChg>
      <pc:sldChg chg="modTransition">
        <pc:chgData name="Aaron Skog" userId="dff2307f-5662-48bc-919b-47ca6361ae07" providerId="ADAL" clId="{84199596-D723-4025-841B-FA28B63B999C}" dt="2020-09-02T19:00:18.841" v="153"/>
        <pc:sldMkLst>
          <pc:docMk/>
          <pc:sldMk cId="2210873503" sldId="447"/>
        </pc:sldMkLst>
      </pc:sldChg>
      <pc:sldChg chg="modTransition">
        <pc:chgData name="Aaron Skog" userId="dff2307f-5662-48bc-919b-47ca6361ae07" providerId="ADAL" clId="{84199596-D723-4025-841B-FA28B63B999C}" dt="2020-09-02T19:00:18.841" v="153"/>
        <pc:sldMkLst>
          <pc:docMk/>
          <pc:sldMk cId="4074708196" sldId="470"/>
        </pc:sldMkLst>
      </pc:sldChg>
      <pc:sldChg chg="del">
        <pc:chgData name="Aaron Skog" userId="dff2307f-5662-48bc-919b-47ca6361ae07" providerId="ADAL" clId="{84199596-D723-4025-841B-FA28B63B999C}" dt="2020-08-24T14:58:15.676" v="8" actId="2696"/>
        <pc:sldMkLst>
          <pc:docMk/>
          <pc:sldMk cId="3355508925" sldId="479"/>
        </pc:sldMkLst>
      </pc:sldChg>
      <pc:sldChg chg="del">
        <pc:chgData name="Aaron Skog" userId="dff2307f-5662-48bc-919b-47ca6361ae07" providerId="ADAL" clId="{84199596-D723-4025-841B-FA28B63B999C}" dt="2020-08-24T14:58:15.673" v="7" actId="2696"/>
        <pc:sldMkLst>
          <pc:docMk/>
          <pc:sldMk cId="3688160596" sldId="480"/>
        </pc:sldMkLst>
      </pc:sldChg>
      <pc:sldChg chg="addSp delSp modSp modTransition delDesignElem">
        <pc:chgData name="Aaron Skog" userId="dff2307f-5662-48bc-919b-47ca6361ae07" providerId="ADAL" clId="{84199596-D723-4025-841B-FA28B63B999C}" dt="2020-09-02T19:00:18.841" v="153"/>
        <pc:sldMkLst>
          <pc:docMk/>
          <pc:sldMk cId="3272512265" sldId="492"/>
        </pc:sldMkLst>
        <pc:spChg chg="mod">
          <ac:chgData name="Aaron Skog" userId="dff2307f-5662-48bc-919b-47ca6361ae07" providerId="ADAL" clId="{84199596-D723-4025-841B-FA28B63B999C}" dt="2020-09-02T18:59:39.171" v="151" actId="26606"/>
          <ac:spMkLst>
            <pc:docMk/>
            <pc:sldMk cId="3272512265" sldId="492"/>
            <ac:spMk id="2" creationId="{1AB97C15-1A3A-46FF-9F14-7D0DF01B7489}"/>
          </ac:spMkLst>
        </pc:spChg>
        <pc:spChg chg="add del mod">
          <ac:chgData name="Aaron Skog" userId="dff2307f-5662-48bc-919b-47ca6361ae07" providerId="ADAL" clId="{84199596-D723-4025-841B-FA28B63B999C}" dt="2020-08-25T16:46:02.748" v="27"/>
          <ac:spMkLst>
            <pc:docMk/>
            <pc:sldMk cId="3272512265" sldId="492"/>
            <ac:spMk id="3" creationId="{B16B692F-CC09-4CBA-BA60-A1798A55481A}"/>
          </ac:spMkLst>
        </pc:spChg>
        <pc:spChg chg="add del mod">
          <ac:chgData name="Aaron Skog" userId="dff2307f-5662-48bc-919b-47ca6361ae07" providerId="ADAL" clId="{84199596-D723-4025-841B-FA28B63B999C}" dt="2020-08-25T16:46:02.748" v="27"/>
          <ac:spMkLst>
            <pc:docMk/>
            <pc:sldMk cId="3272512265" sldId="492"/>
            <ac:spMk id="4" creationId="{3E1CAAE7-C3AD-4B75-93D8-7391A6BCE838}"/>
          </ac:spMkLst>
        </pc:spChg>
        <pc:spChg chg="mod ord">
          <ac:chgData name="Aaron Skog" userId="dff2307f-5662-48bc-919b-47ca6361ae07" providerId="ADAL" clId="{84199596-D723-4025-841B-FA28B63B999C}" dt="2020-09-02T18:59:39.171" v="151" actId="26606"/>
          <ac:spMkLst>
            <pc:docMk/>
            <pc:sldMk cId="3272512265" sldId="492"/>
            <ac:spMk id="5" creationId="{F2063894-741A-4CD4-ACCC-87FA3456270C}"/>
          </ac:spMkLst>
        </pc:spChg>
        <pc:spChg chg="mod">
          <ac:chgData name="Aaron Skog" userId="dff2307f-5662-48bc-919b-47ca6361ae07" providerId="ADAL" clId="{84199596-D723-4025-841B-FA28B63B999C}" dt="2020-09-02T18:59:39.171" v="151" actId="26606"/>
          <ac:spMkLst>
            <pc:docMk/>
            <pc:sldMk cId="3272512265" sldId="492"/>
            <ac:spMk id="6" creationId="{FDCE19C4-8732-454A-BDE6-114228A8EE96}"/>
          </ac:spMkLst>
        </pc:spChg>
        <pc:spChg chg="add del mod">
          <ac:chgData name="Aaron Skog" userId="dff2307f-5662-48bc-919b-47ca6361ae07" providerId="ADAL" clId="{84199596-D723-4025-841B-FA28B63B999C}" dt="2020-08-25T16:46:02.748" v="27"/>
          <ac:spMkLst>
            <pc:docMk/>
            <pc:sldMk cId="3272512265" sldId="492"/>
            <ac:spMk id="7" creationId="{65B73B76-B52C-4246-B21C-F2D549E1AF91}"/>
          </ac:spMkLst>
        </pc:spChg>
        <pc:spChg chg="add del mod">
          <ac:chgData name="Aaron Skog" userId="dff2307f-5662-48bc-919b-47ca6361ae07" providerId="ADAL" clId="{84199596-D723-4025-841B-FA28B63B999C}" dt="2020-08-25T16:46:02.748" v="27"/>
          <ac:spMkLst>
            <pc:docMk/>
            <pc:sldMk cId="3272512265" sldId="492"/>
            <ac:spMk id="8" creationId="{9977E1F4-F012-4107-9EFD-E3F24C52AD81}"/>
          </ac:spMkLst>
        </pc:spChg>
        <pc:spChg chg="add del mod">
          <ac:chgData name="Aaron Skog" userId="dff2307f-5662-48bc-919b-47ca6361ae07" providerId="ADAL" clId="{84199596-D723-4025-841B-FA28B63B999C}" dt="2020-09-02T18:59:36.051" v="150"/>
          <ac:spMkLst>
            <pc:docMk/>
            <pc:sldMk cId="3272512265" sldId="492"/>
            <ac:spMk id="10" creationId="{CBF58079-1F8A-4128-8567-7C670BA75994}"/>
          </ac:spMkLst>
        </pc:spChg>
        <pc:spChg chg="del">
          <ac:chgData name="Aaron Skog" userId="dff2307f-5662-48bc-919b-47ca6361ae07" providerId="ADAL" clId="{84199596-D723-4025-841B-FA28B63B999C}" dt="2020-08-25T16:46:02.748" v="27"/>
          <ac:spMkLst>
            <pc:docMk/>
            <pc:sldMk cId="3272512265" sldId="492"/>
            <ac:spMk id="71" creationId="{CF62D2A7-8207-488C-9F46-316BA81A16C8}"/>
          </ac:spMkLst>
        </pc:spChg>
        <pc:spChg chg="add">
          <ac:chgData name="Aaron Skog" userId="dff2307f-5662-48bc-919b-47ca6361ae07" providerId="ADAL" clId="{84199596-D723-4025-841B-FA28B63B999C}" dt="2020-09-02T18:59:39.171" v="151" actId="26606"/>
          <ac:spMkLst>
            <pc:docMk/>
            <pc:sldMk cId="3272512265" sldId="492"/>
            <ac:spMk id="1028" creationId="{CF62D2A7-8207-488C-9F46-316BA81A16C8}"/>
          </ac:spMkLst>
        </pc:spChg>
        <pc:picChg chg="del">
          <ac:chgData name="Aaron Skog" userId="dff2307f-5662-48bc-919b-47ca6361ae07" providerId="ADAL" clId="{84199596-D723-4025-841B-FA28B63B999C}" dt="2020-08-25T16:46:11.806" v="28" actId="478"/>
          <ac:picMkLst>
            <pc:docMk/>
            <pc:sldMk cId="3272512265" sldId="492"/>
            <ac:picMk id="1026" creationId="{8A2A2EBC-71A7-4E87-9D70-20D19F8BE0A1}"/>
          </ac:picMkLst>
        </pc:picChg>
        <pc:picChg chg="add mod">
          <ac:chgData name="Aaron Skog" userId="dff2307f-5662-48bc-919b-47ca6361ae07" providerId="ADAL" clId="{84199596-D723-4025-841B-FA28B63B999C}" dt="2020-09-02T18:59:39.171" v="151" actId="26606"/>
          <ac:picMkLst>
            <pc:docMk/>
            <pc:sldMk cId="3272512265" sldId="492"/>
            <ac:picMk id="1026" creationId="{CBE51578-A537-4706-8034-13FB78831BBE}"/>
          </ac:picMkLst>
        </pc:picChg>
      </pc:sldChg>
      <pc:sldChg chg="del">
        <pc:chgData name="Aaron Skog" userId="dff2307f-5662-48bc-919b-47ca6361ae07" providerId="ADAL" clId="{84199596-D723-4025-841B-FA28B63B999C}" dt="2020-08-24T14:57:27.465" v="3" actId="2696"/>
        <pc:sldMkLst>
          <pc:docMk/>
          <pc:sldMk cId="385607559" sldId="496"/>
        </pc:sldMkLst>
      </pc:sldChg>
      <pc:sldChg chg="modTransition">
        <pc:chgData name="Aaron Skog" userId="dff2307f-5662-48bc-919b-47ca6361ae07" providerId="ADAL" clId="{84199596-D723-4025-841B-FA28B63B999C}" dt="2020-09-02T19:00:18.841" v="153"/>
        <pc:sldMkLst>
          <pc:docMk/>
          <pc:sldMk cId="2941539875" sldId="497"/>
        </pc:sldMkLst>
      </pc:sldChg>
      <pc:sldChg chg="addSp delSp modSp add modTransition setBg">
        <pc:chgData name="Aaron Skog" userId="dff2307f-5662-48bc-919b-47ca6361ae07" providerId="ADAL" clId="{84199596-D723-4025-841B-FA28B63B999C}" dt="2020-09-02T19:00:18.841" v="153"/>
        <pc:sldMkLst>
          <pc:docMk/>
          <pc:sldMk cId="3361809945" sldId="580"/>
        </pc:sldMkLst>
        <pc:spChg chg="add del mod">
          <ac:chgData name="Aaron Skog" userId="dff2307f-5662-48bc-919b-47ca6361ae07" providerId="ADAL" clId="{84199596-D723-4025-841B-FA28B63B999C}" dt="2020-08-31T21:44:58.572" v="144"/>
          <ac:spMkLst>
            <pc:docMk/>
            <pc:sldMk cId="3361809945" sldId="580"/>
            <ac:spMk id="2" creationId="{9E34407C-BAE1-4C3C-A715-E07D285F8EB5}"/>
          </ac:spMkLst>
        </pc:spChg>
        <pc:spChg chg="mod">
          <ac:chgData name="Aaron Skog" userId="dff2307f-5662-48bc-919b-47ca6361ae07" providerId="ADAL" clId="{84199596-D723-4025-841B-FA28B63B999C}" dt="2020-08-31T21:45:04.646" v="145" actId="1076"/>
          <ac:spMkLst>
            <pc:docMk/>
            <pc:sldMk cId="3361809945" sldId="580"/>
            <ac:spMk id="36" creationId="{4FA73A58-9B8E-45E2-8297-F0B48C021D05}"/>
          </ac:spMkLst>
        </pc:spChg>
        <pc:picChg chg="mod">
          <ac:chgData name="Aaron Skog" userId="dff2307f-5662-48bc-919b-47ca6361ae07" providerId="ADAL" clId="{84199596-D723-4025-841B-FA28B63B999C}" dt="2020-08-31T21:45:07.215" v="146" actId="1076"/>
          <ac:picMkLst>
            <pc:docMk/>
            <pc:sldMk cId="3361809945" sldId="580"/>
            <ac:picMk id="21" creationId="{15B7EC72-FD23-4C57-9180-BE55F73E336E}"/>
          </ac:picMkLst>
        </pc:picChg>
      </pc:sldChg>
      <pc:sldChg chg="add">
        <pc:chgData name="Aaron Skog" userId="dff2307f-5662-48bc-919b-47ca6361ae07" providerId="ADAL" clId="{84199596-D723-4025-841B-FA28B63B999C}" dt="2020-08-24T14:57:22.908" v="2"/>
        <pc:sldMkLst>
          <pc:docMk/>
          <pc:sldMk cId="2817820164" sldId="581"/>
        </pc:sldMkLst>
      </pc:sldChg>
      <pc:sldChg chg="add del">
        <pc:chgData name="Aaron Skog" userId="dff2307f-5662-48bc-919b-47ca6361ae07" providerId="ADAL" clId="{84199596-D723-4025-841B-FA28B63B999C}" dt="2020-08-24T14:58:02.530" v="6"/>
        <pc:sldMkLst>
          <pc:docMk/>
          <pc:sldMk cId="2844382562" sldId="582"/>
        </pc:sldMkLst>
      </pc:sldChg>
      <pc:sldChg chg="add del modTransition">
        <pc:chgData name="Aaron Skog" userId="dff2307f-5662-48bc-919b-47ca6361ae07" providerId="ADAL" clId="{84199596-D723-4025-841B-FA28B63B999C}" dt="2020-09-02T19:00:18.841" v="153"/>
        <pc:sldMkLst>
          <pc:docMk/>
          <pc:sldMk cId="1671146165" sldId="583"/>
        </pc:sldMkLst>
      </pc:sldChg>
      <pc:sldChg chg="add del ord modTransition">
        <pc:chgData name="Aaron Skog" userId="dff2307f-5662-48bc-919b-47ca6361ae07" providerId="ADAL" clId="{84199596-D723-4025-841B-FA28B63B999C}" dt="2020-09-02T19:00:18.841" v="153"/>
        <pc:sldMkLst>
          <pc:docMk/>
          <pc:sldMk cId="1390309346" sldId="584"/>
        </pc:sldMkLst>
      </pc:sldChg>
      <pc:sldChg chg="add del modTransition">
        <pc:chgData name="Aaron Skog" userId="dff2307f-5662-48bc-919b-47ca6361ae07" providerId="ADAL" clId="{84199596-D723-4025-841B-FA28B63B999C}" dt="2020-09-02T19:00:18.841" v="153"/>
        <pc:sldMkLst>
          <pc:docMk/>
          <pc:sldMk cId="253646384" sldId="585"/>
        </pc:sldMkLst>
      </pc:sldChg>
      <pc:sldChg chg="add del modTransition">
        <pc:chgData name="Aaron Skog" userId="dff2307f-5662-48bc-919b-47ca6361ae07" providerId="ADAL" clId="{84199596-D723-4025-841B-FA28B63B999C}" dt="2020-09-02T19:00:18.841" v="153"/>
        <pc:sldMkLst>
          <pc:docMk/>
          <pc:sldMk cId="3270290254" sldId="586"/>
        </pc:sldMkLst>
      </pc:sldChg>
      <pc:sldChg chg="add del modTransition">
        <pc:chgData name="Aaron Skog" userId="dff2307f-5662-48bc-919b-47ca6361ae07" providerId="ADAL" clId="{84199596-D723-4025-841B-FA28B63B999C}" dt="2020-09-02T19:00:18.841" v="153"/>
        <pc:sldMkLst>
          <pc:docMk/>
          <pc:sldMk cId="3486979200" sldId="587"/>
        </pc:sldMkLst>
      </pc:sldChg>
      <pc:sldChg chg="del">
        <pc:chgData name="Aaron Skog" userId="dff2307f-5662-48bc-919b-47ca6361ae07" providerId="ADAL" clId="{84199596-D723-4025-841B-FA28B63B999C}" dt="2020-08-24T15:04:04.320" v="25" actId="2696"/>
        <pc:sldMkLst>
          <pc:docMk/>
          <pc:sldMk cId="1113376012" sldId="588"/>
        </pc:sldMkLst>
      </pc:sldChg>
      <pc:sldChg chg="add del">
        <pc:chgData name="Aaron Skog" userId="dff2307f-5662-48bc-919b-47ca6361ae07" providerId="ADAL" clId="{84199596-D723-4025-841B-FA28B63B999C}" dt="2020-08-24T14:58:02.530" v="6"/>
        <pc:sldMkLst>
          <pc:docMk/>
          <pc:sldMk cId="4290031849" sldId="589"/>
        </pc:sldMkLst>
      </pc:sldChg>
      <pc:sldChg chg="add del">
        <pc:chgData name="Aaron Skog" userId="dff2307f-5662-48bc-919b-47ca6361ae07" providerId="ADAL" clId="{84199596-D723-4025-841B-FA28B63B999C}" dt="2020-08-24T14:58:02.530" v="6"/>
        <pc:sldMkLst>
          <pc:docMk/>
          <pc:sldMk cId="200864115" sldId="591"/>
        </pc:sldMkLst>
      </pc:sldChg>
      <pc:sldChg chg="add modTransition">
        <pc:chgData name="Aaron Skog" userId="dff2307f-5662-48bc-919b-47ca6361ae07" providerId="ADAL" clId="{84199596-D723-4025-841B-FA28B63B999C}" dt="2020-09-02T19:00:18.841" v="153"/>
        <pc:sldMkLst>
          <pc:docMk/>
          <pc:sldMk cId="2066189641" sldId="592"/>
        </pc:sldMkLst>
      </pc:sldChg>
      <pc:sldChg chg="add">
        <pc:chgData name="Aaron Skog" userId="dff2307f-5662-48bc-919b-47ca6361ae07" providerId="ADAL" clId="{84199596-D723-4025-841B-FA28B63B999C}" dt="2020-08-24T14:57:22.908" v="2"/>
        <pc:sldMkLst>
          <pc:docMk/>
          <pc:sldMk cId="1600650131" sldId="593"/>
        </pc:sldMkLst>
      </pc:sldChg>
      <pc:sldChg chg="add">
        <pc:chgData name="Aaron Skog" userId="dff2307f-5662-48bc-919b-47ca6361ae07" providerId="ADAL" clId="{84199596-D723-4025-841B-FA28B63B999C}" dt="2020-08-24T14:57:22.908" v="2"/>
        <pc:sldMkLst>
          <pc:docMk/>
          <pc:sldMk cId="2907239655" sldId="594"/>
        </pc:sldMkLst>
      </pc:sldChg>
      <pc:sldChg chg="add">
        <pc:chgData name="Aaron Skog" userId="dff2307f-5662-48bc-919b-47ca6361ae07" providerId="ADAL" clId="{84199596-D723-4025-841B-FA28B63B999C}" dt="2020-08-24T14:57:22.908" v="2"/>
        <pc:sldMkLst>
          <pc:docMk/>
          <pc:sldMk cId="585495499" sldId="595"/>
        </pc:sldMkLst>
      </pc:sldChg>
      <pc:sldChg chg="add modTransition">
        <pc:chgData name="Aaron Skog" userId="dff2307f-5662-48bc-919b-47ca6361ae07" providerId="ADAL" clId="{84199596-D723-4025-841B-FA28B63B999C}" dt="2020-09-02T19:00:18.841" v="153"/>
        <pc:sldMkLst>
          <pc:docMk/>
          <pc:sldMk cId="1496138584" sldId="596"/>
        </pc:sldMkLst>
      </pc:sldChg>
      <pc:sldChg chg="add">
        <pc:chgData name="Aaron Skog" userId="dff2307f-5662-48bc-919b-47ca6361ae07" providerId="ADAL" clId="{84199596-D723-4025-841B-FA28B63B999C}" dt="2020-08-24T14:57:22.908" v="2"/>
        <pc:sldMkLst>
          <pc:docMk/>
          <pc:sldMk cId="4210078400" sldId="597"/>
        </pc:sldMkLst>
      </pc:sldChg>
      <pc:sldChg chg="add modTransition">
        <pc:chgData name="Aaron Skog" userId="dff2307f-5662-48bc-919b-47ca6361ae07" providerId="ADAL" clId="{84199596-D723-4025-841B-FA28B63B999C}" dt="2020-09-02T19:00:18.841" v="153"/>
        <pc:sldMkLst>
          <pc:docMk/>
          <pc:sldMk cId="4235676115" sldId="598"/>
        </pc:sldMkLst>
      </pc:sldChg>
      <pc:sldChg chg="add modTransition">
        <pc:chgData name="Aaron Skog" userId="dff2307f-5662-48bc-919b-47ca6361ae07" providerId="ADAL" clId="{84199596-D723-4025-841B-FA28B63B999C}" dt="2020-09-02T19:00:18.841" v="153"/>
        <pc:sldMkLst>
          <pc:docMk/>
          <pc:sldMk cId="3902730584" sldId="599"/>
        </pc:sldMkLst>
      </pc:sldChg>
      <pc:sldChg chg="add modTransition">
        <pc:chgData name="Aaron Skog" userId="dff2307f-5662-48bc-919b-47ca6361ae07" providerId="ADAL" clId="{84199596-D723-4025-841B-FA28B63B999C}" dt="2020-09-02T19:00:18.841" v="153"/>
        <pc:sldMkLst>
          <pc:docMk/>
          <pc:sldMk cId="803360278" sldId="600"/>
        </pc:sldMkLst>
      </pc:sldChg>
      <pc:sldChg chg="modSp modTransition">
        <pc:chgData name="Aaron Skog" userId="dff2307f-5662-48bc-919b-47ca6361ae07" providerId="ADAL" clId="{84199596-D723-4025-841B-FA28B63B999C}" dt="2020-09-02T19:00:18.841" v="153"/>
        <pc:sldMkLst>
          <pc:docMk/>
          <pc:sldMk cId="29972174" sldId="601"/>
        </pc:sldMkLst>
        <pc:spChg chg="mod">
          <ac:chgData name="Aaron Skog" userId="dff2307f-5662-48bc-919b-47ca6361ae07" providerId="ADAL" clId="{84199596-D723-4025-841B-FA28B63B999C}" dt="2020-09-01T12:11:29.758" v="147" actId="1076"/>
          <ac:spMkLst>
            <pc:docMk/>
            <pc:sldMk cId="29972174" sldId="601"/>
            <ac:spMk id="3" creationId="{D91A9153-733A-4DDD-85EB-D41135D9D0C5}"/>
          </ac:spMkLst>
        </pc:spChg>
        <pc:spChg chg="mod">
          <ac:chgData name="Aaron Skog" userId="dff2307f-5662-48bc-919b-47ca6361ae07" providerId="ADAL" clId="{84199596-D723-4025-841B-FA28B63B999C}" dt="2020-09-01T12:11:34.711" v="148" actId="1076"/>
          <ac:spMkLst>
            <pc:docMk/>
            <pc:sldMk cId="29972174" sldId="601"/>
            <ac:spMk id="5" creationId="{5030329C-4422-4466-AA22-C863CE9A1371}"/>
          </ac:spMkLst>
        </pc:spChg>
      </pc:sldChg>
      <pc:sldChg chg="add del setBg">
        <pc:chgData name="Aaron Skog" userId="dff2307f-5662-48bc-919b-47ca6361ae07" providerId="ADAL" clId="{84199596-D723-4025-841B-FA28B63B999C}" dt="2020-08-24T15:03:32.455" v="21" actId="2696"/>
        <pc:sldMkLst>
          <pc:docMk/>
          <pc:sldMk cId="988691142" sldId="602"/>
        </pc:sldMkLst>
      </pc:sldChg>
      <pc:sldChg chg="modTransition">
        <pc:chgData name="Aaron Skog" userId="dff2307f-5662-48bc-919b-47ca6361ae07" providerId="ADAL" clId="{84199596-D723-4025-841B-FA28B63B999C}" dt="2020-09-02T19:00:18.841" v="153"/>
        <pc:sldMkLst>
          <pc:docMk/>
          <pc:sldMk cId="1135078503" sldId="602"/>
        </pc:sldMkLst>
      </pc:sldChg>
      <pc:sldChg chg="modTransition">
        <pc:chgData name="Aaron Skog" userId="dff2307f-5662-48bc-919b-47ca6361ae07" providerId="ADAL" clId="{84199596-D723-4025-841B-FA28B63B999C}" dt="2020-09-02T19:00:18.841" v="153"/>
        <pc:sldMkLst>
          <pc:docMk/>
          <pc:sldMk cId="973360879" sldId="603"/>
        </pc:sldMkLst>
      </pc:sldChg>
      <pc:sldChg chg="add del">
        <pc:chgData name="Aaron Skog" userId="dff2307f-5662-48bc-919b-47ca6361ae07" providerId="ADAL" clId="{84199596-D723-4025-841B-FA28B63B999C}" dt="2020-08-24T15:03:32.533" v="23" actId="2696"/>
        <pc:sldMkLst>
          <pc:docMk/>
          <pc:sldMk cId="2726786725" sldId="603"/>
        </pc:sldMkLst>
      </pc:sldChg>
      <pc:sldChg chg="add del setBg">
        <pc:chgData name="Aaron Skog" userId="dff2307f-5662-48bc-919b-47ca6361ae07" providerId="ADAL" clId="{84199596-D723-4025-841B-FA28B63B999C}" dt="2020-08-24T14:57:50.444" v="5"/>
        <pc:sldMkLst>
          <pc:docMk/>
          <pc:sldMk cId="179142491" sldId="604"/>
        </pc:sldMkLst>
      </pc:sldChg>
      <pc:sldChg chg="add del">
        <pc:chgData name="Aaron Skog" userId="dff2307f-5662-48bc-919b-47ca6361ae07" providerId="ADAL" clId="{84199596-D723-4025-841B-FA28B63B999C}" dt="2020-08-24T14:59:07.765" v="13"/>
        <pc:sldMkLst>
          <pc:docMk/>
          <pc:sldMk cId="696500470" sldId="604"/>
        </pc:sldMkLst>
      </pc:sldChg>
      <pc:sldChg chg="add modTransition">
        <pc:chgData name="Aaron Skog" userId="dff2307f-5662-48bc-919b-47ca6361ae07" providerId="ADAL" clId="{84199596-D723-4025-841B-FA28B63B999C}" dt="2020-09-02T19:00:18.841" v="153"/>
        <pc:sldMkLst>
          <pc:docMk/>
          <pc:sldMk cId="2420394617" sldId="604"/>
        </pc:sldMkLst>
      </pc:sldChg>
      <pc:sldChg chg="add del">
        <pc:chgData name="Aaron Skog" userId="dff2307f-5662-48bc-919b-47ca6361ae07" providerId="ADAL" clId="{84199596-D723-4025-841B-FA28B63B999C}" dt="2020-08-24T14:59:07.765" v="13"/>
        <pc:sldMkLst>
          <pc:docMk/>
          <pc:sldMk cId="1098439517" sldId="605"/>
        </pc:sldMkLst>
      </pc:sldChg>
      <pc:sldChg chg="add modTransition modCm">
        <pc:chgData name="Aaron Skog" userId="dff2307f-5662-48bc-919b-47ca6361ae07" providerId="ADAL" clId="{84199596-D723-4025-841B-FA28B63B999C}" dt="2020-09-02T19:00:18.841" v="153"/>
        <pc:sldMkLst>
          <pc:docMk/>
          <pc:sldMk cId="1784919805" sldId="605"/>
        </pc:sldMkLst>
      </pc:sldChg>
      <pc:sldChg chg="add del">
        <pc:chgData name="Aaron Skog" userId="dff2307f-5662-48bc-919b-47ca6361ae07" providerId="ADAL" clId="{84199596-D723-4025-841B-FA28B63B999C}" dt="2020-08-24T14:57:50.444" v="5"/>
        <pc:sldMkLst>
          <pc:docMk/>
          <pc:sldMk cId="3539405090" sldId="605"/>
        </pc:sldMkLst>
      </pc:sldChg>
      <pc:sldChg chg="add modTransition">
        <pc:chgData name="Aaron Skog" userId="dff2307f-5662-48bc-919b-47ca6361ae07" providerId="ADAL" clId="{84199596-D723-4025-841B-FA28B63B999C}" dt="2020-09-02T19:00:18.841" v="153"/>
        <pc:sldMkLst>
          <pc:docMk/>
          <pc:sldMk cId="1661637198" sldId="606"/>
        </pc:sldMkLst>
      </pc:sldChg>
      <pc:sldChg chg="add del">
        <pc:chgData name="Aaron Skog" userId="dff2307f-5662-48bc-919b-47ca6361ae07" providerId="ADAL" clId="{84199596-D723-4025-841B-FA28B63B999C}" dt="2020-08-24T14:59:07.765" v="13"/>
        <pc:sldMkLst>
          <pc:docMk/>
          <pc:sldMk cId="2124218651" sldId="606"/>
        </pc:sldMkLst>
      </pc:sldChg>
      <pc:sldChg chg="add del">
        <pc:chgData name="Aaron Skog" userId="dff2307f-5662-48bc-919b-47ca6361ae07" providerId="ADAL" clId="{84199596-D723-4025-841B-FA28B63B999C}" dt="2020-08-24T14:57:50.444" v="5"/>
        <pc:sldMkLst>
          <pc:docMk/>
          <pc:sldMk cId="2134085810" sldId="606"/>
        </pc:sldMkLst>
      </pc:sldChg>
      <pc:sldChg chg="add del">
        <pc:chgData name="Aaron Skog" userId="dff2307f-5662-48bc-919b-47ca6361ae07" providerId="ADAL" clId="{84199596-D723-4025-841B-FA28B63B999C}" dt="2020-08-24T14:57:50.444" v="5"/>
        <pc:sldMkLst>
          <pc:docMk/>
          <pc:sldMk cId="104693936" sldId="607"/>
        </pc:sldMkLst>
      </pc:sldChg>
      <pc:sldChg chg="modSp modTransition">
        <pc:chgData name="Aaron Skog" userId="dff2307f-5662-48bc-919b-47ca6361ae07" providerId="ADAL" clId="{84199596-D723-4025-841B-FA28B63B999C}" dt="2020-09-02T20:31:16.703" v="495" actId="20577"/>
        <pc:sldMkLst>
          <pc:docMk/>
          <pc:sldMk cId="2666141711" sldId="607"/>
        </pc:sldMkLst>
        <pc:spChg chg="mod">
          <ac:chgData name="Aaron Skog" userId="dff2307f-5662-48bc-919b-47ca6361ae07" providerId="ADAL" clId="{84199596-D723-4025-841B-FA28B63B999C}" dt="2020-09-02T20:31:16.703" v="495" actId="20577"/>
          <ac:spMkLst>
            <pc:docMk/>
            <pc:sldMk cId="2666141711" sldId="607"/>
            <ac:spMk id="5" creationId="{4AE099DF-FAD8-436B-A66D-113E07EC77C5}"/>
          </ac:spMkLst>
        </pc:spChg>
      </pc:sldChg>
      <pc:sldChg chg="add del">
        <pc:chgData name="Aaron Skog" userId="dff2307f-5662-48bc-919b-47ca6361ae07" providerId="ADAL" clId="{84199596-D723-4025-841B-FA28B63B999C}" dt="2020-08-24T14:59:07.765" v="13"/>
        <pc:sldMkLst>
          <pc:docMk/>
          <pc:sldMk cId="2794374708" sldId="607"/>
        </pc:sldMkLst>
      </pc:sldChg>
      <pc:sldChg chg="modTransition">
        <pc:chgData name="Aaron Skog" userId="dff2307f-5662-48bc-919b-47ca6361ae07" providerId="ADAL" clId="{84199596-D723-4025-841B-FA28B63B999C}" dt="2020-09-02T19:00:18.841" v="153"/>
        <pc:sldMkLst>
          <pc:docMk/>
          <pc:sldMk cId="236810429" sldId="608"/>
        </pc:sldMkLst>
      </pc:sldChg>
      <pc:sldChg chg="add del">
        <pc:chgData name="Aaron Skog" userId="dff2307f-5662-48bc-919b-47ca6361ae07" providerId="ADAL" clId="{84199596-D723-4025-841B-FA28B63B999C}" dt="2020-08-24T14:57:50.444" v="5"/>
        <pc:sldMkLst>
          <pc:docMk/>
          <pc:sldMk cId="1618245242" sldId="608"/>
        </pc:sldMkLst>
      </pc:sldChg>
      <pc:sldChg chg="add del">
        <pc:chgData name="Aaron Skog" userId="dff2307f-5662-48bc-919b-47ca6361ae07" providerId="ADAL" clId="{84199596-D723-4025-841B-FA28B63B999C}" dt="2020-08-24T14:59:07.765" v="13"/>
        <pc:sldMkLst>
          <pc:docMk/>
          <pc:sldMk cId="3396751883" sldId="608"/>
        </pc:sldMkLst>
      </pc:sldChg>
      <pc:sldChg chg="add del">
        <pc:chgData name="Aaron Skog" userId="dff2307f-5662-48bc-919b-47ca6361ae07" providerId="ADAL" clId="{84199596-D723-4025-841B-FA28B63B999C}" dt="2020-08-24T14:57:50.444" v="5"/>
        <pc:sldMkLst>
          <pc:docMk/>
          <pc:sldMk cId="52291377" sldId="609"/>
        </pc:sldMkLst>
      </pc:sldChg>
      <pc:sldChg chg="add del">
        <pc:chgData name="Aaron Skog" userId="dff2307f-5662-48bc-919b-47ca6361ae07" providerId="ADAL" clId="{84199596-D723-4025-841B-FA28B63B999C}" dt="2020-08-24T14:59:07.765" v="13"/>
        <pc:sldMkLst>
          <pc:docMk/>
          <pc:sldMk cId="2420394617" sldId="609"/>
        </pc:sldMkLst>
      </pc:sldChg>
      <pc:sldChg chg="modTransition">
        <pc:chgData name="Aaron Skog" userId="dff2307f-5662-48bc-919b-47ca6361ae07" providerId="ADAL" clId="{84199596-D723-4025-841B-FA28B63B999C}" dt="2020-09-02T19:00:18.841" v="153"/>
        <pc:sldMkLst>
          <pc:docMk/>
          <pc:sldMk cId="2726594977" sldId="609"/>
        </pc:sldMkLst>
      </pc:sldChg>
      <pc:sldChg chg="add del">
        <pc:chgData name="Aaron Skog" userId="dff2307f-5662-48bc-919b-47ca6361ae07" providerId="ADAL" clId="{84199596-D723-4025-841B-FA28B63B999C}" dt="2020-08-24T14:57:50.444" v="5"/>
        <pc:sldMkLst>
          <pc:docMk/>
          <pc:sldMk cId="2491001439" sldId="610"/>
        </pc:sldMkLst>
      </pc:sldChg>
      <pc:sldChg chg="modTransition">
        <pc:chgData name="Aaron Skog" userId="dff2307f-5662-48bc-919b-47ca6361ae07" providerId="ADAL" clId="{84199596-D723-4025-841B-FA28B63B999C}" dt="2020-09-02T19:00:18.841" v="153"/>
        <pc:sldMkLst>
          <pc:docMk/>
          <pc:sldMk cId="3990218949" sldId="610"/>
        </pc:sldMkLst>
      </pc:sldChg>
      <pc:sldChg chg="add del">
        <pc:chgData name="Aaron Skog" userId="dff2307f-5662-48bc-919b-47ca6361ae07" providerId="ADAL" clId="{84199596-D723-4025-841B-FA28B63B999C}" dt="2020-08-24T14:57:50.444" v="5"/>
        <pc:sldMkLst>
          <pc:docMk/>
          <pc:sldMk cId="1717655184" sldId="611"/>
        </pc:sldMkLst>
      </pc:sldChg>
      <pc:sldChg chg="modTransition">
        <pc:chgData name="Aaron Skog" userId="dff2307f-5662-48bc-919b-47ca6361ae07" providerId="ADAL" clId="{84199596-D723-4025-841B-FA28B63B999C}" dt="2020-09-02T19:00:18.841" v="153"/>
        <pc:sldMkLst>
          <pc:docMk/>
          <pc:sldMk cId="1926656031" sldId="611"/>
        </pc:sldMkLst>
      </pc:sldChg>
      <pc:sldChg chg="add del">
        <pc:chgData name="Aaron Skog" userId="dff2307f-5662-48bc-919b-47ca6361ae07" providerId="ADAL" clId="{84199596-D723-4025-841B-FA28B63B999C}" dt="2020-08-24T14:57:50.444" v="5"/>
        <pc:sldMkLst>
          <pc:docMk/>
          <pc:sldMk cId="387604870" sldId="612"/>
        </pc:sldMkLst>
      </pc:sldChg>
      <pc:sldChg chg="modTransition">
        <pc:chgData name="Aaron Skog" userId="dff2307f-5662-48bc-919b-47ca6361ae07" providerId="ADAL" clId="{84199596-D723-4025-841B-FA28B63B999C}" dt="2020-09-02T19:00:18.841" v="153"/>
        <pc:sldMkLst>
          <pc:docMk/>
          <pc:sldMk cId="3531837019" sldId="612"/>
        </pc:sldMkLst>
      </pc:sldChg>
      <pc:sldChg chg="add del">
        <pc:chgData name="Aaron Skog" userId="dff2307f-5662-48bc-919b-47ca6361ae07" providerId="ADAL" clId="{84199596-D723-4025-841B-FA28B63B999C}" dt="2020-08-24T14:57:50.444" v="5"/>
        <pc:sldMkLst>
          <pc:docMk/>
          <pc:sldMk cId="3218324729" sldId="613"/>
        </pc:sldMkLst>
      </pc:sldChg>
      <pc:sldChg chg="modTransition">
        <pc:chgData name="Aaron Skog" userId="dff2307f-5662-48bc-919b-47ca6361ae07" providerId="ADAL" clId="{84199596-D723-4025-841B-FA28B63B999C}" dt="2020-09-02T19:00:18.841" v="153"/>
        <pc:sldMkLst>
          <pc:docMk/>
          <pc:sldMk cId="4032933519" sldId="613"/>
        </pc:sldMkLst>
      </pc:sldChg>
      <pc:sldChg chg="add del">
        <pc:chgData name="Aaron Skog" userId="dff2307f-5662-48bc-919b-47ca6361ae07" providerId="ADAL" clId="{84199596-D723-4025-841B-FA28B63B999C}" dt="2020-08-24T14:57:50.444" v="5"/>
        <pc:sldMkLst>
          <pc:docMk/>
          <pc:sldMk cId="325029576" sldId="614"/>
        </pc:sldMkLst>
      </pc:sldChg>
      <pc:sldChg chg="modTransition">
        <pc:chgData name="Aaron Skog" userId="dff2307f-5662-48bc-919b-47ca6361ae07" providerId="ADAL" clId="{84199596-D723-4025-841B-FA28B63B999C}" dt="2020-09-02T19:00:18.841" v="153"/>
        <pc:sldMkLst>
          <pc:docMk/>
          <pc:sldMk cId="3682728391" sldId="614"/>
        </pc:sldMkLst>
      </pc:sldChg>
      <pc:sldChg chg="modTransition">
        <pc:chgData name="Aaron Skog" userId="dff2307f-5662-48bc-919b-47ca6361ae07" providerId="ADAL" clId="{84199596-D723-4025-841B-FA28B63B999C}" dt="2020-09-02T19:00:18.841" v="153"/>
        <pc:sldMkLst>
          <pc:docMk/>
          <pc:sldMk cId="817630695" sldId="615"/>
        </pc:sldMkLst>
      </pc:sldChg>
      <pc:sldChg chg="add del">
        <pc:chgData name="Aaron Skog" userId="dff2307f-5662-48bc-919b-47ca6361ae07" providerId="ADAL" clId="{84199596-D723-4025-841B-FA28B63B999C}" dt="2020-08-24T14:57:50.444" v="5"/>
        <pc:sldMkLst>
          <pc:docMk/>
          <pc:sldMk cId="2000543002" sldId="615"/>
        </pc:sldMkLst>
      </pc:sldChg>
      <pc:sldChg chg="modTransition">
        <pc:chgData name="Aaron Skog" userId="dff2307f-5662-48bc-919b-47ca6361ae07" providerId="ADAL" clId="{84199596-D723-4025-841B-FA28B63B999C}" dt="2020-09-02T19:00:18.841" v="153"/>
        <pc:sldMkLst>
          <pc:docMk/>
          <pc:sldMk cId="2220205155" sldId="616"/>
        </pc:sldMkLst>
      </pc:sldChg>
      <pc:sldChg chg="modTransition">
        <pc:chgData name="Aaron Skog" userId="dff2307f-5662-48bc-919b-47ca6361ae07" providerId="ADAL" clId="{84199596-D723-4025-841B-FA28B63B999C}" dt="2020-09-02T19:00:18.841" v="153"/>
        <pc:sldMkLst>
          <pc:docMk/>
          <pc:sldMk cId="1663858258" sldId="617"/>
        </pc:sldMkLst>
      </pc:sldChg>
      <pc:sldChg chg="modTransition">
        <pc:chgData name="Aaron Skog" userId="dff2307f-5662-48bc-919b-47ca6361ae07" providerId="ADAL" clId="{84199596-D723-4025-841B-FA28B63B999C}" dt="2020-09-02T19:00:18.841" v="153"/>
        <pc:sldMkLst>
          <pc:docMk/>
          <pc:sldMk cId="802628549" sldId="618"/>
        </pc:sldMkLst>
      </pc:sldChg>
      <pc:sldChg chg="modTransition">
        <pc:chgData name="Aaron Skog" userId="dff2307f-5662-48bc-919b-47ca6361ae07" providerId="ADAL" clId="{84199596-D723-4025-841B-FA28B63B999C}" dt="2020-09-02T19:00:18.841" v="153"/>
        <pc:sldMkLst>
          <pc:docMk/>
          <pc:sldMk cId="2817531026" sldId="619"/>
        </pc:sldMkLst>
      </pc:sldChg>
      <pc:sldChg chg="modTransition">
        <pc:chgData name="Aaron Skog" userId="dff2307f-5662-48bc-919b-47ca6361ae07" providerId="ADAL" clId="{84199596-D723-4025-841B-FA28B63B999C}" dt="2020-09-02T19:00:18.841" v="153"/>
        <pc:sldMkLst>
          <pc:docMk/>
          <pc:sldMk cId="3668231749" sldId="620"/>
        </pc:sldMkLst>
      </pc:sldChg>
      <pc:sldChg chg="modTransition">
        <pc:chgData name="Aaron Skog" userId="dff2307f-5662-48bc-919b-47ca6361ae07" providerId="ADAL" clId="{84199596-D723-4025-841B-FA28B63B999C}" dt="2020-09-02T19:00:18.841" v="153"/>
        <pc:sldMkLst>
          <pc:docMk/>
          <pc:sldMk cId="4017899332" sldId="621"/>
        </pc:sldMkLst>
      </pc:sldChg>
      <pc:sldChg chg="modTransition">
        <pc:chgData name="Aaron Skog" userId="dff2307f-5662-48bc-919b-47ca6361ae07" providerId="ADAL" clId="{84199596-D723-4025-841B-FA28B63B999C}" dt="2020-09-02T19:00:18.841" v="153"/>
        <pc:sldMkLst>
          <pc:docMk/>
          <pc:sldMk cId="668202014" sldId="622"/>
        </pc:sldMkLst>
      </pc:sldChg>
      <pc:sldChg chg="modTransition">
        <pc:chgData name="Aaron Skog" userId="dff2307f-5662-48bc-919b-47ca6361ae07" providerId="ADAL" clId="{84199596-D723-4025-841B-FA28B63B999C}" dt="2020-09-02T19:00:18.841" v="153"/>
        <pc:sldMkLst>
          <pc:docMk/>
          <pc:sldMk cId="2290302848" sldId="623"/>
        </pc:sldMkLst>
      </pc:sldChg>
      <pc:sldChg chg="addSp delSp modSp add">
        <pc:chgData name="Aaron Skog" userId="dff2307f-5662-48bc-919b-47ca6361ae07" providerId="ADAL" clId="{84199596-D723-4025-841B-FA28B63B999C}" dt="2020-09-02T20:26:17.898" v="219" actId="20577"/>
        <pc:sldMkLst>
          <pc:docMk/>
          <pc:sldMk cId="3622578938" sldId="624"/>
        </pc:sldMkLst>
        <pc:spChg chg="del">
          <ac:chgData name="Aaron Skog" userId="dff2307f-5662-48bc-919b-47ca6361ae07" providerId="ADAL" clId="{84199596-D723-4025-841B-FA28B63B999C}" dt="2020-09-02T20:26:00.158" v="155"/>
          <ac:spMkLst>
            <pc:docMk/>
            <pc:sldMk cId="3622578938" sldId="624"/>
            <ac:spMk id="2" creationId="{CBF21FBC-A84C-4455-9CB1-26647DBF5612}"/>
          </ac:spMkLst>
        </pc:spChg>
        <pc:spChg chg="add mod">
          <ac:chgData name="Aaron Skog" userId="dff2307f-5662-48bc-919b-47ca6361ae07" providerId="ADAL" clId="{84199596-D723-4025-841B-FA28B63B999C}" dt="2020-09-02T20:26:06.744" v="178" actId="20577"/>
          <ac:spMkLst>
            <pc:docMk/>
            <pc:sldMk cId="3622578938" sldId="624"/>
            <ac:spMk id="4" creationId="{886A6702-0C7B-4455-8BA7-1000B02B3718}"/>
          </ac:spMkLst>
        </pc:spChg>
        <pc:spChg chg="add mod">
          <ac:chgData name="Aaron Skog" userId="dff2307f-5662-48bc-919b-47ca6361ae07" providerId="ADAL" clId="{84199596-D723-4025-841B-FA28B63B999C}" dt="2020-09-02T20:26:17.898" v="219" actId="20577"/>
          <ac:spMkLst>
            <pc:docMk/>
            <pc:sldMk cId="3622578938" sldId="624"/>
            <ac:spMk id="5" creationId="{14868BB3-9BDD-4FB2-9AC3-5BB5E3C41B8F}"/>
          </ac:spMkLst>
        </pc:spChg>
      </pc:sldChg>
      <pc:sldChg chg="addSp delSp modSp add">
        <pc:chgData name="Aaron Skog" userId="dff2307f-5662-48bc-919b-47ca6361ae07" providerId="ADAL" clId="{84199596-D723-4025-841B-FA28B63B999C}" dt="2020-09-03T13:47:28.768" v="501" actId="20577"/>
        <pc:sldMkLst>
          <pc:docMk/>
          <pc:sldMk cId="2587048577" sldId="625"/>
        </pc:sldMkLst>
        <pc:spChg chg="del">
          <ac:chgData name="Aaron Skog" userId="dff2307f-5662-48bc-919b-47ca6361ae07" providerId="ADAL" clId="{84199596-D723-4025-841B-FA28B63B999C}" dt="2020-09-02T20:26:32.579" v="221"/>
          <ac:spMkLst>
            <pc:docMk/>
            <pc:sldMk cId="2587048577" sldId="625"/>
            <ac:spMk id="2" creationId="{9A158FC5-277A-400D-B1A8-CEE42695376A}"/>
          </ac:spMkLst>
        </pc:spChg>
        <pc:spChg chg="del">
          <ac:chgData name="Aaron Skog" userId="dff2307f-5662-48bc-919b-47ca6361ae07" providerId="ADAL" clId="{84199596-D723-4025-841B-FA28B63B999C}" dt="2020-09-02T20:26:32.579" v="221"/>
          <ac:spMkLst>
            <pc:docMk/>
            <pc:sldMk cId="2587048577" sldId="625"/>
            <ac:spMk id="3" creationId="{D6514BA1-65DB-47A8-8E3E-F3DC91781F98}"/>
          </ac:spMkLst>
        </pc:spChg>
        <pc:spChg chg="add mod">
          <ac:chgData name="Aaron Skog" userId="dff2307f-5662-48bc-919b-47ca6361ae07" providerId="ADAL" clId="{84199596-D723-4025-841B-FA28B63B999C}" dt="2020-09-02T20:26:42.040" v="240" actId="20577"/>
          <ac:spMkLst>
            <pc:docMk/>
            <pc:sldMk cId="2587048577" sldId="625"/>
            <ac:spMk id="5" creationId="{91E03B8D-ED6B-4A4E-B681-2BE743F394B0}"/>
          </ac:spMkLst>
        </pc:spChg>
        <pc:spChg chg="add mod">
          <ac:chgData name="Aaron Skog" userId="dff2307f-5662-48bc-919b-47ca6361ae07" providerId="ADAL" clId="{84199596-D723-4025-841B-FA28B63B999C}" dt="2020-09-03T13:47:28.768" v="501" actId="20577"/>
          <ac:spMkLst>
            <pc:docMk/>
            <pc:sldMk cId="2587048577" sldId="625"/>
            <ac:spMk id="6" creationId="{7EF500F5-EDF5-444F-AA6A-E0DDDA7FC9BB}"/>
          </ac:spMkLst>
        </pc:spChg>
      </pc:sldChg>
      <pc:sldChg chg="addSp delSp modSp add">
        <pc:chgData name="Aaron Skog" userId="dff2307f-5662-48bc-919b-47ca6361ae07" providerId="ADAL" clId="{84199596-D723-4025-841B-FA28B63B999C}" dt="2020-09-02T20:29:44.622" v="370" actId="20577"/>
        <pc:sldMkLst>
          <pc:docMk/>
          <pc:sldMk cId="3288483759" sldId="626"/>
        </pc:sldMkLst>
        <pc:spChg chg="del">
          <ac:chgData name="Aaron Skog" userId="dff2307f-5662-48bc-919b-47ca6361ae07" providerId="ADAL" clId="{84199596-D723-4025-841B-FA28B63B999C}" dt="2020-09-02T20:29:04.664" v="288"/>
          <ac:spMkLst>
            <pc:docMk/>
            <pc:sldMk cId="3288483759" sldId="626"/>
            <ac:spMk id="2" creationId="{C99908BD-3A24-45C7-8502-3D2A89555F7B}"/>
          </ac:spMkLst>
        </pc:spChg>
        <pc:spChg chg="del">
          <ac:chgData name="Aaron Skog" userId="dff2307f-5662-48bc-919b-47ca6361ae07" providerId="ADAL" clId="{84199596-D723-4025-841B-FA28B63B999C}" dt="2020-09-02T20:29:04.664" v="288"/>
          <ac:spMkLst>
            <pc:docMk/>
            <pc:sldMk cId="3288483759" sldId="626"/>
            <ac:spMk id="3" creationId="{C2FD2CF0-0E03-487D-ACC2-0361C4A02B8B}"/>
          </ac:spMkLst>
        </pc:spChg>
        <pc:spChg chg="del">
          <ac:chgData name="Aaron Skog" userId="dff2307f-5662-48bc-919b-47ca6361ae07" providerId="ADAL" clId="{84199596-D723-4025-841B-FA28B63B999C}" dt="2020-09-02T20:29:04.664" v="288"/>
          <ac:spMkLst>
            <pc:docMk/>
            <pc:sldMk cId="3288483759" sldId="626"/>
            <ac:spMk id="4" creationId="{95224169-D343-4BFB-9D56-C37A930F0017}"/>
          </ac:spMkLst>
        </pc:spChg>
        <pc:spChg chg="add mod">
          <ac:chgData name="Aaron Skog" userId="dff2307f-5662-48bc-919b-47ca6361ae07" providerId="ADAL" clId="{84199596-D723-4025-841B-FA28B63B999C}" dt="2020-09-02T20:29:29.742" v="318" actId="20577"/>
          <ac:spMkLst>
            <pc:docMk/>
            <pc:sldMk cId="3288483759" sldId="626"/>
            <ac:spMk id="6" creationId="{1C7FA7FA-E672-4077-B0E9-B9B7D4DC727C}"/>
          </ac:spMkLst>
        </pc:spChg>
        <pc:spChg chg="add mod">
          <ac:chgData name="Aaron Skog" userId="dff2307f-5662-48bc-919b-47ca6361ae07" providerId="ADAL" clId="{84199596-D723-4025-841B-FA28B63B999C}" dt="2020-09-02T20:29:44.622" v="370" actId="20577"/>
          <ac:spMkLst>
            <pc:docMk/>
            <pc:sldMk cId="3288483759" sldId="626"/>
            <ac:spMk id="7" creationId="{D43BA883-0434-4903-BC54-63775A3B65CF}"/>
          </ac:spMkLst>
        </pc:spChg>
      </pc:sldChg>
      <pc:sldChg chg="addSp delSp modSp add">
        <pc:chgData name="Aaron Skog" userId="dff2307f-5662-48bc-919b-47ca6361ae07" providerId="ADAL" clId="{84199596-D723-4025-841B-FA28B63B999C}" dt="2020-09-02T20:30:44.638" v="456" actId="313"/>
        <pc:sldMkLst>
          <pc:docMk/>
          <pc:sldMk cId="2484373089" sldId="627"/>
        </pc:sldMkLst>
        <pc:spChg chg="del">
          <ac:chgData name="Aaron Skog" userId="dff2307f-5662-48bc-919b-47ca6361ae07" providerId="ADAL" clId="{84199596-D723-4025-841B-FA28B63B999C}" dt="2020-09-02T20:30:14.199" v="372"/>
          <ac:spMkLst>
            <pc:docMk/>
            <pc:sldMk cId="2484373089" sldId="627"/>
            <ac:spMk id="2" creationId="{DE4139E4-7814-48CF-9C66-901A54A4BD5D}"/>
          </ac:spMkLst>
        </pc:spChg>
        <pc:spChg chg="del">
          <ac:chgData name="Aaron Skog" userId="dff2307f-5662-48bc-919b-47ca6361ae07" providerId="ADAL" clId="{84199596-D723-4025-841B-FA28B63B999C}" dt="2020-09-02T20:30:14.199" v="372"/>
          <ac:spMkLst>
            <pc:docMk/>
            <pc:sldMk cId="2484373089" sldId="627"/>
            <ac:spMk id="3" creationId="{2EEEB378-8A48-4B49-AB53-2ABB9382F6FF}"/>
          </ac:spMkLst>
        </pc:spChg>
        <pc:spChg chg="add mod">
          <ac:chgData name="Aaron Skog" userId="dff2307f-5662-48bc-919b-47ca6361ae07" providerId="ADAL" clId="{84199596-D723-4025-841B-FA28B63B999C}" dt="2020-09-02T20:30:25.162" v="397" actId="20577"/>
          <ac:spMkLst>
            <pc:docMk/>
            <pc:sldMk cId="2484373089" sldId="627"/>
            <ac:spMk id="5" creationId="{4813A128-0C67-4FBA-BD67-32393C7F77F1}"/>
          </ac:spMkLst>
        </pc:spChg>
        <pc:spChg chg="add mod">
          <ac:chgData name="Aaron Skog" userId="dff2307f-5662-48bc-919b-47ca6361ae07" providerId="ADAL" clId="{84199596-D723-4025-841B-FA28B63B999C}" dt="2020-09-02T20:30:44.638" v="456" actId="313"/>
          <ac:spMkLst>
            <pc:docMk/>
            <pc:sldMk cId="2484373089" sldId="627"/>
            <ac:spMk id="6" creationId="{4CC930A6-9541-44A1-8AFA-51BB7B76E559}"/>
          </ac:spMkLst>
        </pc:spChg>
      </pc:sldChg>
    </pc:docChg>
  </pc:docChgLst>
  <pc:docChgLst>
    <pc:chgData name="Robin Hofstetter" userId="S::robin@swanlibraries.net::e5d70aa8-8b7b-4c45-b92c-f012c6693252" providerId="AD" clId="Web-{A5EAAFE1-E7B9-1ED9-E49C-7D89B85B8533}"/>
    <pc:docChg chg="modSld">
      <pc:chgData name="Robin Hofstetter" userId="S::robin@swanlibraries.net::e5d70aa8-8b7b-4c45-b92c-f012c6693252" providerId="AD" clId="Web-{A5EAAFE1-E7B9-1ED9-E49C-7D89B85B8533}" dt="2020-09-02T17:39:39.780" v="73" actId="20577"/>
      <pc:docMkLst>
        <pc:docMk/>
      </pc:docMkLst>
      <pc:sldChg chg="modSp">
        <pc:chgData name="Robin Hofstetter" userId="S::robin@swanlibraries.net::e5d70aa8-8b7b-4c45-b92c-f012c6693252" providerId="AD" clId="Web-{A5EAAFE1-E7B9-1ED9-E49C-7D89B85B8533}" dt="2020-09-02T17:39:39.780" v="72" actId="20577"/>
        <pc:sldMkLst>
          <pc:docMk/>
          <pc:sldMk cId="2941539875" sldId="497"/>
        </pc:sldMkLst>
        <pc:spChg chg="mod">
          <ac:chgData name="Robin Hofstetter" userId="S::robin@swanlibraries.net::e5d70aa8-8b7b-4c45-b92c-f012c6693252" providerId="AD" clId="Web-{A5EAAFE1-E7B9-1ED9-E49C-7D89B85B8533}" dt="2020-09-02T17:39:39.780" v="72" actId="20577"/>
          <ac:spMkLst>
            <pc:docMk/>
            <pc:sldMk cId="2941539875" sldId="497"/>
            <ac:spMk id="3" creationId="{BF69661E-D7F8-43BA-B89E-C766899408A0}"/>
          </ac:spMkLst>
        </pc:spChg>
      </pc:sldChg>
    </pc:docChg>
  </pc:docChgLst>
  <pc:docChgLst>
    <pc:chgData name="Tara Wood" userId="S::tara@swanlibraries.net::d40d1c68-5ed0-4280-b6c0-e48b5abf64e0" providerId="AD" clId="Web-{48AC4101-2D53-904F-09C9-19B467455FA4}"/>
    <pc:docChg chg="addSld delSld modSld sldOrd modSection">
      <pc:chgData name="Tara Wood" userId="S::tara@swanlibraries.net::d40d1c68-5ed0-4280-b6c0-e48b5abf64e0" providerId="AD" clId="Web-{48AC4101-2D53-904F-09C9-19B467455FA4}" dt="2020-06-02T19:24:18.524" v="271" actId="20577"/>
      <pc:docMkLst>
        <pc:docMk/>
      </pc:docMkLst>
      <pc:sldChg chg="modSp">
        <pc:chgData name="Tara Wood" userId="S::tara@swanlibraries.net::d40d1c68-5ed0-4280-b6c0-e48b5abf64e0" providerId="AD" clId="Web-{48AC4101-2D53-904F-09C9-19B467455FA4}" dt="2020-06-02T19:20:30.494" v="106" actId="20577"/>
        <pc:sldMkLst>
          <pc:docMk/>
          <pc:sldMk cId="4074708196" sldId="470"/>
        </pc:sldMkLst>
        <pc:spChg chg="mod">
          <ac:chgData name="Tara Wood" userId="S::tara@swanlibraries.net::d40d1c68-5ed0-4280-b6c0-e48b5abf64e0" providerId="AD" clId="Web-{48AC4101-2D53-904F-09C9-19B467455FA4}" dt="2020-06-02T19:20:30.494" v="106" actId="20577"/>
          <ac:spMkLst>
            <pc:docMk/>
            <pc:sldMk cId="4074708196" sldId="470"/>
            <ac:spMk id="3" creationId="{5E185930-0162-4E4F-8F37-5CED659EC4A9}"/>
          </ac:spMkLst>
        </pc:spChg>
      </pc:sldChg>
      <pc:sldChg chg="del">
        <pc:chgData name="Tara Wood" userId="S::tara@swanlibraries.net::d40d1c68-5ed0-4280-b6c0-e48b5abf64e0" providerId="AD" clId="Web-{48AC4101-2D53-904F-09C9-19B467455FA4}" dt="2020-06-02T19:18:55.050" v="100"/>
        <pc:sldMkLst>
          <pc:docMk/>
          <pc:sldMk cId="309126168" sldId="477"/>
        </pc:sldMkLst>
      </pc:sldChg>
      <pc:sldChg chg="modSp">
        <pc:chgData name="Tara Wood" userId="S::tara@swanlibraries.net::d40d1c68-5ed0-4280-b6c0-e48b5abf64e0" providerId="AD" clId="Web-{48AC4101-2D53-904F-09C9-19B467455FA4}" dt="2020-06-02T19:24:16.774" v="269" actId="20577"/>
        <pc:sldMkLst>
          <pc:docMk/>
          <pc:sldMk cId="780905156" sldId="478"/>
        </pc:sldMkLst>
        <pc:spChg chg="mod">
          <ac:chgData name="Tara Wood" userId="S::tara@swanlibraries.net::d40d1c68-5ed0-4280-b6c0-e48b5abf64e0" providerId="AD" clId="Web-{48AC4101-2D53-904F-09C9-19B467455FA4}" dt="2020-06-02T19:24:16.774" v="269" actId="20577"/>
          <ac:spMkLst>
            <pc:docMk/>
            <pc:sldMk cId="780905156" sldId="478"/>
            <ac:spMk id="2" creationId="{51C724E0-59C7-4898-9914-D041CC1C06AB}"/>
          </ac:spMkLst>
        </pc:spChg>
        <pc:spChg chg="mod">
          <ac:chgData name="Tara Wood" userId="S::tara@swanlibraries.net::d40d1c68-5ed0-4280-b6c0-e48b5abf64e0" providerId="AD" clId="Web-{48AC4101-2D53-904F-09C9-19B467455FA4}" dt="2020-06-02T19:24:10.289" v="254" actId="20577"/>
          <ac:spMkLst>
            <pc:docMk/>
            <pc:sldMk cId="780905156" sldId="478"/>
            <ac:spMk id="3" creationId="{DDE31942-A230-4CEE-A120-0A189D3CD2FD}"/>
          </ac:spMkLst>
        </pc:spChg>
      </pc:sldChg>
      <pc:sldChg chg="delSp modSp">
        <pc:chgData name="Tara Wood" userId="S::tara@swanlibraries.net::d40d1c68-5ed0-4280-b6c0-e48b5abf64e0" providerId="AD" clId="Web-{48AC4101-2D53-904F-09C9-19B467455FA4}" dt="2020-06-02T19:18:22.173" v="98" actId="20577"/>
        <pc:sldMkLst>
          <pc:docMk/>
          <pc:sldMk cId="3355508925" sldId="479"/>
        </pc:sldMkLst>
        <pc:spChg chg="mod">
          <ac:chgData name="Tara Wood" userId="S::tara@swanlibraries.net::d40d1c68-5ed0-4280-b6c0-e48b5abf64e0" providerId="AD" clId="Web-{48AC4101-2D53-904F-09C9-19B467455FA4}" dt="2020-06-02T19:18:22.173" v="98" actId="20577"/>
          <ac:spMkLst>
            <pc:docMk/>
            <pc:sldMk cId="3355508925" sldId="479"/>
            <ac:spMk id="3" creationId="{AA5D4725-1E7B-48CC-A16B-8406C7819FE1}"/>
          </ac:spMkLst>
        </pc:spChg>
        <pc:picChg chg="del">
          <ac:chgData name="Tara Wood" userId="S::tara@swanlibraries.net::d40d1c68-5ed0-4280-b6c0-e48b5abf64e0" providerId="AD" clId="Web-{48AC4101-2D53-904F-09C9-19B467455FA4}" dt="2020-06-02T19:17:28.185" v="0"/>
          <ac:picMkLst>
            <pc:docMk/>
            <pc:sldMk cId="3355508925" sldId="479"/>
            <ac:picMk id="6" creationId="{3CAE9EF0-AB13-449C-8831-2F3E0DCA8894}"/>
          </ac:picMkLst>
        </pc:picChg>
      </pc:sldChg>
      <pc:sldChg chg="modSp ord">
        <pc:chgData name="Tara Wood" userId="S::tara@swanlibraries.net::d40d1c68-5ed0-4280-b6c0-e48b5abf64e0" providerId="AD" clId="Web-{48AC4101-2D53-904F-09C9-19B467455FA4}" dt="2020-06-02T19:21:17.637" v="171" actId="20577"/>
        <pc:sldMkLst>
          <pc:docMk/>
          <pc:sldMk cId="2941539875" sldId="497"/>
        </pc:sldMkLst>
        <pc:spChg chg="mod">
          <ac:chgData name="Tara Wood" userId="S::tara@swanlibraries.net::d40d1c68-5ed0-4280-b6c0-e48b5abf64e0" providerId="AD" clId="Web-{48AC4101-2D53-904F-09C9-19B467455FA4}" dt="2020-06-02T19:21:17.637" v="171" actId="20577"/>
          <ac:spMkLst>
            <pc:docMk/>
            <pc:sldMk cId="2941539875" sldId="497"/>
            <ac:spMk id="2" creationId="{2D82F010-55D7-4445-8B07-74AD4E17AFF3}"/>
          </ac:spMkLst>
        </pc:spChg>
      </pc:sldChg>
      <pc:sldChg chg="modSp new">
        <pc:chgData name="Tara Wood" userId="S::tara@swanlibraries.net::d40d1c68-5ed0-4280-b6c0-e48b5abf64e0" providerId="AD" clId="Web-{48AC4101-2D53-904F-09C9-19B467455FA4}" dt="2020-06-02T19:21:40.873" v="217" actId="20577"/>
        <pc:sldMkLst>
          <pc:docMk/>
          <pc:sldMk cId="1809635760" sldId="498"/>
        </pc:sldMkLst>
        <pc:spChg chg="mod">
          <ac:chgData name="Tara Wood" userId="S::tara@swanlibraries.net::d40d1c68-5ed0-4280-b6c0-e48b5abf64e0" providerId="AD" clId="Web-{48AC4101-2D53-904F-09C9-19B467455FA4}" dt="2020-06-02T19:21:40.873" v="217" actId="20577"/>
          <ac:spMkLst>
            <pc:docMk/>
            <pc:sldMk cId="1809635760" sldId="498"/>
            <ac:spMk id="2" creationId="{9E241384-2E07-445C-82BC-A186F18595D3}"/>
          </ac:spMkLst>
        </pc:spChg>
      </pc:sldChg>
    </pc:docChg>
  </pc:docChgLst>
  <pc:docChgLst>
    <pc:chgData name="Robin Hofstetter" userId="S::robin@swanlibraries.net::e5d70aa8-8b7b-4c45-b92c-f012c6693252" providerId="AD" clId="Web-{014547F6-2084-B603-1060-00DB875361D2}"/>
    <pc:docChg chg="addSld delSld modSld sldOrd modSection">
      <pc:chgData name="Robin Hofstetter" userId="S::robin@swanlibraries.net::e5d70aa8-8b7b-4c45-b92c-f012c6693252" providerId="AD" clId="Web-{014547F6-2084-B603-1060-00DB875361D2}" dt="2020-08-26T20:49:27.569" v="955" actId="20577"/>
      <pc:docMkLst>
        <pc:docMk/>
      </pc:docMkLst>
      <pc:sldChg chg="delSp modSp">
        <pc:chgData name="Robin Hofstetter" userId="S::robin@swanlibraries.net::e5d70aa8-8b7b-4c45-b92c-f012c6693252" providerId="AD" clId="Web-{014547F6-2084-B603-1060-00DB875361D2}" dt="2020-08-26T20:48:26.944" v="946" actId="1076"/>
        <pc:sldMkLst>
          <pc:docMk/>
          <pc:sldMk cId="2941539875" sldId="497"/>
        </pc:sldMkLst>
        <pc:spChg chg="mod">
          <ac:chgData name="Robin Hofstetter" userId="S::robin@swanlibraries.net::e5d70aa8-8b7b-4c45-b92c-f012c6693252" providerId="AD" clId="Web-{014547F6-2084-B603-1060-00DB875361D2}" dt="2020-08-26T20:26:48.023" v="685" actId="20577"/>
          <ac:spMkLst>
            <pc:docMk/>
            <pc:sldMk cId="2941539875" sldId="497"/>
            <ac:spMk id="2" creationId="{2D82F010-55D7-4445-8B07-74AD4E17AFF3}"/>
          </ac:spMkLst>
        </pc:spChg>
        <pc:spChg chg="mod">
          <ac:chgData name="Robin Hofstetter" userId="S::robin@swanlibraries.net::e5d70aa8-8b7b-4c45-b92c-f012c6693252" providerId="AD" clId="Web-{014547F6-2084-B603-1060-00DB875361D2}" dt="2020-08-26T20:48:26.944" v="946" actId="1076"/>
          <ac:spMkLst>
            <pc:docMk/>
            <pc:sldMk cId="2941539875" sldId="497"/>
            <ac:spMk id="3" creationId="{BF69661E-D7F8-43BA-B89E-C766899408A0}"/>
          </ac:spMkLst>
        </pc:spChg>
        <pc:picChg chg="del">
          <ac:chgData name="Robin Hofstetter" userId="S::robin@swanlibraries.net::e5d70aa8-8b7b-4c45-b92c-f012c6693252" providerId="AD" clId="Web-{014547F6-2084-B603-1060-00DB875361D2}" dt="2020-08-26T20:05:10.837" v="570"/>
          <ac:picMkLst>
            <pc:docMk/>
            <pc:sldMk cId="2941539875" sldId="497"/>
            <ac:picMk id="5" creationId="{B940A957-BFAE-49F4-B29B-E2798DC1E284}"/>
          </ac:picMkLst>
        </pc:picChg>
        <pc:picChg chg="mod">
          <ac:chgData name="Robin Hofstetter" userId="S::robin@swanlibraries.net::e5d70aa8-8b7b-4c45-b92c-f012c6693252" providerId="AD" clId="Web-{014547F6-2084-B603-1060-00DB875361D2}" dt="2020-08-26T20:48:19.913" v="945" actId="1076"/>
          <ac:picMkLst>
            <pc:docMk/>
            <pc:sldMk cId="2941539875" sldId="497"/>
            <ac:picMk id="6" creationId="{71E1A0DA-B5BD-448D-9192-922B65F938C0}"/>
          </ac:picMkLst>
        </pc:picChg>
      </pc:sldChg>
      <pc:sldChg chg="del">
        <pc:chgData name="Robin Hofstetter" userId="S::robin@swanlibraries.net::e5d70aa8-8b7b-4c45-b92c-f012c6693252" providerId="AD" clId="Web-{014547F6-2084-B603-1060-00DB875361D2}" dt="2020-08-26T18:57:53.294" v="3"/>
        <pc:sldMkLst>
          <pc:docMk/>
          <pc:sldMk cId="1809635760" sldId="498"/>
        </pc:sldMkLst>
      </pc:sldChg>
      <pc:sldChg chg="del">
        <pc:chgData name="Robin Hofstetter" userId="S::robin@swanlibraries.net::e5d70aa8-8b7b-4c45-b92c-f012c6693252" providerId="AD" clId="Web-{014547F6-2084-B603-1060-00DB875361D2}" dt="2020-08-26T18:57:49.763" v="2"/>
        <pc:sldMkLst>
          <pc:docMk/>
          <pc:sldMk cId="1678356956" sldId="499"/>
        </pc:sldMkLst>
      </pc:sldChg>
      <pc:sldChg chg="del">
        <pc:chgData name="Robin Hofstetter" userId="S::robin@swanlibraries.net::e5d70aa8-8b7b-4c45-b92c-f012c6693252" providerId="AD" clId="Web-{014547F6-2084-B603-1060-00DB875361D2}" dt="2020-08-26T18:58:22.888" v="4"/>
        <pc:sldMkLst>
          <pc:docMk/>
          <pc:sldMk cId="2844382562" sldId="582"/>
        </pc:sldMkLst>
      </pc:sldChg>
      <pc:sldChg chg="modSp ord">
        <pc:chgData name="Robin Hofstetter" userId="S::robin@swanlibraries.net::e5d70aa8-8b7b-4c45-b92c-f012c6693252" providerId="AD" clId="Web-{014547F6-2084-B603-1060-00DB875361D2}" dt="2020-08-26T20:49:27.569" v="954" actId="20577"/>
        <pc:sldMkLst>
          <pc:docMk/>
          <pc:sldMk cId="1671146165" sldId="583"/>
        </pc:sldMkLst>
        <pc:spChg chg="mod">
          <ac:chgData name="Robin Hofstetter" userId="S::robin@swanlibraries.net::e5d70aa8-8b7b-4c45-b92c-f012c6693252" providerId="AD" clId="Web-{014547F6-2084-B603-1060-00DB875361D2}" dt="2020-08-26T20:49:27.569" v="954" actId="20577"/>
          <ac:spMkLst>
            <pc:docMk/>
            <pc:sldMk cId="1671146165" sldId="583"/>
            <ac:spMk id="2" creationId="{B8CE5586-8D8C-4EFA-85FA-4301291091E2}"/>
          </ac:spMkLst>
        </pc:spChg>
        <pc:spChg chg="mod">
          <ac:chgData name="Robin Hofstetter" userId="S::robin@swanlibraries.net::e5d70aa8-8b7b-4c45-b92c-f012c6693252" providerId="AD" clId="Web-{014547F6-2084-B603-1060-00DB875361D2}" dt="2020-08-26T20:07:56.243" v="600" actId="20577"/>
          <ac:spMkLst>
            <pc:docMk/>
            <pc:sldMk cId="1671146165" sldId="583"/>
            <ac:spMk id="3" creationId="{8516AF38-3AF6-46BC-8679-787B621ADC52}"/>
          </ac:spMkLst>
        </pc:spChg>
      </pc:sldChg>
      <pc:sldChg chg="modSp">
        <pc:chgData name="Robin Hofstetter" userId="S::robin@swanlibraries.net::e5d70aa8-8b7b-4c45-b92c-f012c6693252" providerId="AD" clId="Web-{014547F6-2084-B603-1060-00DB875361D2}" dt="2020-08-26T20:39:44.023" v="930" actId="14100"/>
        <pc:sldMkLst>
          <pc:docMk/>
          <pc:sldMk cId="1390309346" sldId="584"/>
        </pc:sldMkLst>
        <pc:spChg chg="mod">
          <ac:chgData name="Robin Hofstetter" userId="S::robin@swanlibraries.net::e5d70aa8-8b7b-4c45-b92c-f012c6693252" providerId="AD" clId="Web-{014547F6-2084-B603-1060-00DB875361D2}" dt="2020-08-26T20:39:44.023" v="930" actId="14100"/>
          <ac:spMkLst>
            <pc:docMk/>
            <pc:sldMk cId="1390309346" sldId="584"/>
            <ac:spMk id="3" creationId="{73C36E33-8DAD-4B0F-B4A9-AFAF02B8AC01}"/>
          </ac:spMkLst>
        </pc:spChg>
      </pc:sldChg>
      <pc:sldChg chg="del">
        <pc:chgData name="Robin Hofstetter" userId="S::robin@swanlibraries.net::e5d70aa8-8b7b-4c45-b92c-f012c6693252" providerId="AD" clId="Web-{014547F6-2084-B603-1060-00DB875361D2}" dt="2020-08-26T18:57:18.857" v="0"/>
        <pc:sldMkLst>
          <pc:docMk/>
          <pc:sldMk cId="4290031849" sldId="589"/>
        </pc:sldMkLst>
      </pc:sldChg>
      <pc:sldChg chg="del">
        <pc:chgData name="Robin Hofstetter" userId="S::robin@swanlibraries.net::e5d70aa8-8b7b-4c45-b92c-f012c6693252" providerId="AD" clId="Web-{014547F6-2084-B603-1060-00DB875361D2}" dt="2020-08-26T18:57:20.997" v="1"/>
        <pc:sldMkLst>
          <pc:docMk/>
          <pc:sldMk cId="200864115" sldId="591"/>
        </pc:sldMkLst>
      </pc:sldChg>
      <pc:sldChg chg="addSp delSp modSp add ord replId">
        <pc:chgData name="Robin Hofstetter" userId="S::robin@swanlibraries.net::e5d70aa8-8b7b-4c45-b92c-f012c6693252" providerId="AD" clId="Web-{014547F6-2084-B603-1060-00DB875361D2}" dt="2020-08-26T20:47:43.819" v="939" actId="20577"/>
        <pc:sldMkLst>
          <pc:docMk/>
          <pc:sldMk cId="2220205155" sldId="616"/>
        </pc:sldMkLst>
        <pc:spChg chg="mod">
          <ac:chgData name="Robin Hofstetter" userId="S::robin@swanlibraries.net::e5d70aa8-8b7b-4c45-b92c-f012c6693252" providerId="AD" clId="Web-{014547F6-2084-B603-1060-00DB875361D2}" dt="2020-08-26T20:21:50.617" v="645" actId="20577"/>
          <ac:spMkLst>
            <pc:docMk/>
            <pc:sldMk cId="2220205155" sldId="616"/>
            <ac:spMk id="2" creationId="{B8CE5586-8D8C-4EFA-85FA-4301291091E2}"/>
          </ac:spMkLst>
        </pc:spChg>
        <pc:spChg chg="mod">
          <ac:chgData name="Robin Hofstetter" userId="S::robin@swanlibraries.net::e5d70aa8-8b7b-4c45-b92c-f012c6693252" providerId="AD" clId="Web-{014547F6-2084-B603-1060-00DB875361D2}" dt="2020-08-26T20:47:43.819" v="939" actId="20577"/>
          <ac:spMkLst>
            <pc:docMk/>
            <pc:sldMk cId="2220205155" sldId="616"/>
            <ac:spMk id="3" creationId="{8516AF38-3AF6-46BC-8679-787B621ADC52}"/>
          </ac:spMkLst>
        </pc:spChg>
        <pc:picChg chg="del">
          <ac:chgData name="Robin Hofstetter" userId="S::robin@swanlibraries.net::e5d70aa8-8b7b-4c45-b92c-f012c6693252" providerId="AD" clId="Web-{014547F6-2084-B603-1060-00DB875361D2}" dt="2020-08-26T19:41:30.963" v="11"/>
          <ac:picMkLst>
            <pc:docMk/>
            <pc:sldMk cId="2220205155" sldId="616"/>
            <ac:picMk id="5" creationId="{F2C9EEBA-0FB5-45FF-88B6-717C5D263131}"/>
          </ac:picMkLst>
        </pc:picChg>
        <pc:picChg chg="del">
          <ac:chgData name="Robin Hofstetter" userId="S::robin@swanlibraries.net::e5d70aa8-8b7b-4c45-b92c-f012c6693252" providerId="AD" clId="Web-{014547F6-2084-B603-1060-00DB875361D2}" dt="2020-08-26T19:41:31.620" v="12"/>
          <ac:picMkLst>
            <pc:docMk/>
            <pc:sldMk cId="2220205155" sldId="616"/>
            <ac:picMk id="6" creationId="{9C82AB87-F541-4BF6-9796-0278D9153F79}"/>
          </ac:picMkLst>
        </pc:picChg>
        <pc:picChg chg="del">
          <ac:chgData name="Robin Hofstetter" userId="S::robin@swanlibraries.net::e5d70aa8-8b7b-4c45-b92c-f012c6693252" providerId="AD" clId="Web-{014547F6-2084-B603-1060-00DB875361D2}" dt="2020-08-26T19:41:31.667" v="13"/>
          <ac:picMkLst>
            <pc:docMk/>
            <pc:sldMk cId="2220205155" sldId="616"/>
            <ac:picMk id="7" creationId="{D1AF4A75-302B-49C3-B196-8F14A29D55CA}"/>
          </ac:picMkLst>
        </pc:picChg>
        <pc:picChg chg="del">
          <ac:chgData name="Robin Hofstetter" userId="S::robin@swanlibraries.net::e5d70aa8-8b7b-4c45-b92c-f012c6693252" providerId="AD" clId="Web-{014547F6-2084-B603-1060-00DB875361D2}" dt="2020-08-26T19:41:32.635" v="14"/>
          <ac:picMkLst>
            <pc:docMk/>
            <pc:sldMk cId="2220205155" sldId="616"/>
            <ac:picMk id="8" creationId="{C67DDF12-BA66-43CC-A389-0AB835307675}"/>
          </ac:picMkLst>
        </pc:picChg>
        <pc:picChg chg="del">
          <ac:chgData name="Robin Hofstetter" userId="S::robin@swanlibraries.net::e5d70aa8-8b7b-4c45-b92c-f012c6693252" providerId="AD" clId="Web-{014547F6-2084-B603-1060-00DB875361D2}" dt="2020-08-26T19:41:34.057" v="15"/>
          <ac:picMkLst>
            <pc:docMk/>
            <pc:sldMk cId="2220205155" sldId="616"/>
            <ac:picMk id="9" creationId="{D3BF8742-984B-44CF-A96B-EA906A53E88A}"/>
          </ac:picMkLst>
        </pc:picChg>
        <pc:picChg chg="add mod">
          <ac:chgData name="Robin Hofstetter" userId="S::robin@swanlibraries.net::e5d70aa8-8b7b-4c45-b92c-f012c6693252" providerId="AD" clId="Web-{014547F6-2084-B603-1060-00DB875361D2}" dt="2020-08-26T20:34:06.351" v="823" actId="1076"/>
          <ac:picMkLst>
            <pc:docMk/>
            <pc:sldMk cId="2220205155" sldId="616"/>
            <ac:picMk id="10" creationId="{4FA589D9-5D92-48AD-B774-2DE5B0631346}"/>
          </ac:picMkLst>
        </pc:picChg>
        <pc:picChg chg="add del mod">
          <ac:chgData name="Robin Hofstetter" userId="S::robin@swanlibraries.net::e5d70aa8-8b7b-4c45-b92c-f012c6693252" providerId="AD" clId="Web-{014547F6-2084-B603-1060-00DB875361D2}" dt="2020-08-26T20:32:24.101" v="802"/>
          <ac:picMkLst>
            <pc:docMk/>
            <pc:sldMk cId="2220205155" sldId="616"/>
            <ac:picMk id="11" creationId="{9F2FF38D-A236-42B7-BF03-34D5C20C62D2}"/>
          </ac:picMkLst>
        </pc:picChg>
        <pc:picChg chg="add mod">
          <ac:chgData name="Robin Hofstetter" userId="S::robin@swanlibraries.net::e5d70aa8-8b7b-4c45-b92c-f012c6693252" providerId="AD" clId="Web-{014547F6-2084-B603-1060-00DB875361D2}" dt="2020-08-26T20:34:07.273" v="824" actId="1076"/>
          <ac:picMkLst>
            <pc:docMk/>
            <pc:sldMk cId="2220205155" sldId="616"/>
            <ac:picMk id="12" creationId="{D472CBA6-ACF2-44D7-A4AE-50CD9D21B6F8}"/>
          </ac:picMkLst>
        </pc:picChg>
      </pc:sldChg>
      <pc:sldChg chg="addSp modSp add replId">
        <pc:chgData name="Robin Hofstetter" userId="S::robin@swanlibraries.net::e5d70aa8-8b7b-4c45-b92c-f012c6693252" providerId="AD" clId="Web-{014547F6-2084-B603-1060-00DB875361D2}" dt="2020-08-26T20:49:04.835" v="948" actId="14100"/>
        <pc:sldMkLst>
          <pc:docMk/>
          <pc:sldMk cId="1663858258" sldId="617"/>
        </pc:sldMkLst>
        <pc:spChg chg="mod">
          <ac:chgData name="Robin Hofstetter" userId="S::robin@swanlibraries.net::e5d70aa8-8b7b-4c45-b92c-f012c6693252" providerId="AD" clId="Web-{014547F6-2084-B603-1060-00DB875361D2}" dt="2020-08-26T19:44:35.979" v="242" actId="20577"/>
          <ac:spMkLst>
            <pc:docMk/>
            <pc:sldMk cId="1663858258" sldId="617"/>
            <ac:spMk id="2" creationId="{B8CE5586-8D8C-4EFA-85FA-4301291091E2}"/>
          </ac:spMkLst>
        </pc:spChg>
        <pc:spChg chg="mod">
          <ac:chgData name="Robin Hofstetter" userId="S::robin@swanlibraries.net::e5d70aa8-8b7b-4c45-b92c-f012c6693252" providerId="AD" clId="Web-{014547F6-2084-B603-1060-00DB875361D2}" dt="2020-08-26T20:49:04.835" v="948" actId="14100"/>
          <ac:spMkLst>
            <pc:docMk/>
            <pc:sldMk cId="1663858258" sldId="617"/>
            <ac:spMk id="3" creationId="{8516AF38-3AF6-46BC-8679-787B621ADC52}"/>
          </ac:spMkLst>
        </pc:spChg>
        <pc:picChg chg="add mod">
          <ac:chgData name="Robin Hofstetter" userId="S::robin@swanlibraries.net::e5d70aa8-8b7b-4c45-b92c-f012c6693252" providerId="AD" clId="Web-{014547F6-2084-B603-1060-00DB875361D2}" dt="2020-08-26T20:48:06.053" v="944" actId="14100"/>
          <ac:picMkLst>
            <pc:docMk/>
            <pc:sldMk cId="1663858258" sldId="617"/>
            <ac:picMk id="5" creationId="{EC8E2A0B-9111-4A95-8912-7C189F49C693}"/>
          </ac:picMkLst>
        </pc:picChg>
      </pc:sldChg>
      <pc:sldChg chg="addSp delSp modSp add replId">
        <pc:chgData name="Robin Hofstetter" userId="S::robin@swanlibraries.net::e5d70aa8-8b7b-4c45-b92c-f012c6693252" providerId="AD" clId="Web-{014547F6-2084-B603-1060-00DB875361D2}" dt="2020-08-26T20:49:11.788" v="949" actId="1076"/>
        <pc:sldMkLst>
          <pc:docMk/>
          <pc:sldMk cId="802628549" sldId="618"/>
        </pc:sldMkLst>
        <pc:spChg chg="mod">
          <ac:chgData name="Robin Hofstetter" userId="S::robin@swanlibraries.net::e5d70aa8-8b7b-4c45-b92c-f012c6693252" providerId="AD" clId="Web-{014547F6-2084-B603-1060-00DB875361D2}" dt="2020-08-26T20:27:35.680" v="691" actId="20577"/>
          <ac:spMkLst>
            <pc:docMk/>
            <pc:sldMk cId="802628549" sldId="618"/>
            <ac:spMk id="2" creationId="{2D82F010-55D7-4445-8B07-74AD4E17AFF3}"/>
          </ac:spMkLst>
        </pc:spChg>
        <pc:spChg chg="mod">
          <ac:chgData name="Robin Hofstetter" userId="S::robin@swanlibraries.net::e5d70aa8-8b7b-4c45-b92c-f012c6693252" providerId="AD" clId="Web-{014547F6-2084-B603-1060-00DB875361D2}" dt="2020-08-26T20:31:43.633" v="796" actId="14100"/>
          <ac:spMkLst>
            <pc:docMk/>
            <pc:sldMk cId="802628549" sldId="618"/>
            <ac:spMk id="3" creationId="{BF69661E-D7F8-43BA-B89E-C766899408A0}"/>
          </ac:spMkLst>
        </pc:spChg>
        <pc:picChg chg="add mod">
          <ac:chgData name="Robin Hofstetter" userId="S::robin@swanlibraries.net::e5d70aa8-8b7b-4c45-b92c-f012c6693252" providerId="AD" clId="Web-{014547F6-2084-B603-1060-00DB875361D2}" dt="2020-08-26T20:49:11.788" v="949" actId="1076"/>
          <ac:picMkLst>
            <pc:docMk/>
            <pc:sldMk cId="802628549" sldId="618"/>
            <ac:picMk id="5" creationId="{8CF52665-58E8-4BB8-BB1B-870EC3BE087D}"/>
          </ac:picMkLst>
        </pc:picChg>
        <pc:picChg chg="del">
          <ac:chgData name="Robin Hofstetter" userId="S::robin@swanlibraries.net::e5d70aa8-8b7b-4c45-b92c-f012c6693252" providerId="AD" clId="Web-{014547F6-2084-B603-1060-00DB875361D2}" dt="2020-08-26T20:27:37.430" v="694"/>
          <ac:picMkLst>
            <pc:docMk/>
            <pc:sldMk cId="802628549" sldId="618"/>
            <ac:picMk id="6" creationId="{71E1A0DA-B5BD-448D-9192-922B65F938C0}"/>
          </ac:picMkLst>
        </pc:picChg>
        <pc:picChg chg="add mod">
          <ac:chgData name="Robin Hofstetter" userId="S::robin@swanlibraries.net::e5d70aa8-8b7b-4c45-b92c-f012c6693252" providerId="AD" clId="Web-{014547F6-2084-B603-1060-00DB875361D2}" dt="2020-08-26T20:37:40.976" v="920"/>
          <ac:picMkLst>
            <pc:docMk/>
            <pc:sldMk cId="802628549" sldId="618"/>
            <ac:picMk id="7" creationId="{9EDC36A7-CB27-4FAE-8B73-9143297F582E}"/>
          </ac:picMkLst>
        </pc:picChg>
      </pc:sldChg>
    </pc:docChg>
  </pc:docChgLst>
  <pc:docChgLst>
    <pc:chgData name="Tara Wood" userId="S::tara@swanlibraries.net::d40d1c68-5ed0-4280-b6c0-e48b5abf64e0" providerId="AD" clId="Web-{3362C24E-DA4B-7A0C-C9DF-29370DDC61C4}"/>
    <pc:docChg chg="delSld modSection">
      <pc:chgData name="Tara Wood" userId="S::tara@swanlibraries.net::d40d1c68-5ed0-4280-b6c0-e48b5abf64e0" providerId="AD" clId="Web-{3362C24E-DA4B-7A0C-C9DF-29370DDC61C4}" dt="2020-08-26T13:34:48.987" v="7"/>
      <pc:docMkLst>
        <pc:docMk/>
      </pc:docMkLst>
      <pc:sldChg chg="del">
        <pc:chgData name="Tara Wood" userId="S::tara@swanlibraries.net::d40d1c68-5ed0-4280-b6c0-e48b5abf64e0" providerId="AD" clId="Web-{3362C24E-DA4B-7A0C-C9DF-29370DDC61C4}" dt="2020-08-26T13:34:48.987" v="7"/>
        <pc:sldMkLst>
          <pc:docMk/>
          <pc:sldMk cId="2817820164" sldId="581"/>
        </pc:sldMkLst>
      </pc:sldChg>
      <pc:sldChg chg="del">
        <pc:chgData name="Tara Wood" userId="S::tara@swanlibraries.net::d40d1c68-5ed0-4280-b6c0-e48b5abf64e0" providerId="AD" clId="Web-{3362C24E-DA4B-7A0C-C9DF-29370DDC61C4}" dt="2020-08-26T13:34:48.987" v="6"/>
        <pc:sldMkLst>
          <pc:docMk/>
          <pc:sldMk cId="1600650131" sldId="593"/>
        </pc:sldMkLst>
      </pc:sldChg>
      <pc:sldChg chg="del">
        <pc:chgData name="Tara Wood" userId="S::tara@swanlibraries.net::d40d1c68-5ed0-4280-b6c0-e48b5abf64e0" providerId="AD" clId="Web-{3362C24E-DA4B-7A0C-C9DF-29370DDC61C4}" dt="2020-08-26T13:34:48.987" v="5"/>
        <pc:sldMkLst>
          <pc:docMk/>
          <pc:sldMk cId="2907239655" sldId="594"/>
        </pc:sldMkLst>
      </pc:sldChg>
      <pc:sldChg chg="del">
        <pc:chgData name="Tara Wood" userId="S::tara@swanlibraries.net::d40d1c68-5ed0-4280-b6c0-e48b5abf64e0" providerId="AD" clId="Web-{3362C24E-DA4B-7A0C-C9DF-29370DDC61C4}" dt="2020-08-26T13:34:48.987" v="3"/>
        <pc:sldMkLst>
          <pc:docMk/>
          <pc:sldMk cId="585495499" sldId="595"/>
        </pc:sldMkLst>
      </pc:sldChg>
      <pc:sldChg chg="del">
        <pc:chgData name="Tara Wood" userId="S::tara@swanlibraries.net::d40d1c68-5ed0-4280-b6c0-e48b5abf64e0" providerId="AD" clId="Web-{3362C24E-DA4B-7A0C-C9DF-29370DDC61C4}" dt="2020-08-26T13:34:48.987" v="4"/>
        <pc:sldMkLst>
          <pc:docMk/>
          <pc:sldMk cId="1496138584" sldId="596"/>
        </pc:sldMkLst>
      </pc:sldChg>
      <pc:sldChg chg="del">
        <pc:chgData name="Tara Wood" userId="S::tara@swanlibraries.net::d40d1c68-5ed0-4280-b6c0-e48b5abf64e0" providerId="AD" clId="Web-{3362C24E-DA4B-7A0C-C9DF-29370DDC61C4}" dt="2020-08-26T13:34:48.971" v="0"/>
        <pc:sldMkLst>
          <pc:docMk/>
          <pc:sldMk cId="4210078400" sldId="597"/>
        </pc:sldMkLst>
      </pc:sldChg>
      <pc:sldChg chg="del">
        <pc:chgData name="Tara Wood" userId="S::tara@swanlibraries.net::d40d1c68-5ed0-4280-b6c0-e48b5abf64e0" providerId="AD" clId="Web-{3362C24E-DA4B-7A0C-C9DF-29370DDC61C4}" dt="2020-08-26T13:34:48.971" v="2"/>
        <pc:sldMkLst>
          <pc:docMk/>
          <pc:sldMk cId="4235676115" sldId="598"/>
        </pc:sldMkLst>
      </pc:sldChg>
      <pc:sldChg chg="del">
        <pc:chgData name="Tara Wood" userId="S::tara@swanlibraries.net::d40d1c68-5ed0-4280-b6c0-e48b5abf64e0" providerId="AD" clId="Web-{3362C24E-DA4B-7A0C-C9DF-29370DDC61C4}" dt="2020-08-26T13:34:48.971" v="1"/>
        <pc:sldMkLst>
          <pc:docMk/>
          <pc:sldMk cId="3902730584" sldId="599"/>
        </pc:sldMkLst>
      </pc:sldChg>
    </pc:docChg>
  </pc:docChgLst>
  <pc:docChgLst>
    <pc:chgData name="Aaron Skog" userId="dff2307f-5662-48bc-919b-47ca6361ae07" providerId="ADAL" clId="{F3C9DB9A-D999-4F42-A879-E417BC8C5038}"/>
    <pc:docChg chg="undo custSel mod addSld delSld modSld sldOrd delSection modSection">
      <pc:chgData name="Aaron Skog" userId="dff2307f-5662-48bc-919b-47ca6361ae07" providerId="ADAL" clId="{F3C9DB9A-D999-4F42-A879-E417BC8C5038}" dt="2020-06-04T12:26:38.379" v="2198" actId="27957"/>
      <pc:docMkLst>
        <pc:docMk/>
      </pc:docMkLst>
      <pc:sldChg chg="modSp">
        <pc:chgData name="Aaron Skog" userId="dff2307f-5662-48bc-919b-47ca6361ae07" providerId="ADAL" clId="{F3C9DB9A-D999-4F42-A879-E417BC8C5038}" dt="2020-06-02T14:11:22.765" v="42" actId="20577"/>
        <pc:sldMkLst>
          <pc:docMk/>
          <pc:sldMk cId="3176217985" sldId="257"/>
        </pc:sldMkLst>
        <pc:spChg chg="mod">
          <ac:chgData name="Aaron Skog" userId="dff2307f-5662-48bc-919b-47ca6361ae07" providerId="ADAL" clId="{F3C9DB9A-D999-4F42-A879-E417BC8C5038}" dt="2020-06-02T14:11:22.765" v="42" actId="20577"/>
          <ac:spMkLst>
            <pc:docMk/>
            <pc:sldMk cId="3176217985" sldId="257"/>
            <ac:spMk id="6" creationId="{00000000-0000-0000-0000-000000000000}"/>
          </ac:spMkLst>
        </pc:spChg>
      </pc:sldChg>
      <pc:sldChg chg="modSp">
        <pc:chgData name="Aaron Skog" userId="dff2307f-5662-48bc-919b-47ca6361ae07" providerId="ADAL" clId="{F3C9DB9A-D999-4F42-A879-E417BC8C5038}" dt="2020-06-03T20:35:29.935" v="2158" actId="6549"/>
        <pc:sldMkLst>
          <pc:docMk/>
          <pc:sldMk cId="2823039650" sldId="270"/>
        </pc:sldMkLst>
        <pc:spChg chg="mod">
          <ac:chgData name="Aaron Skog" userId="dff2307f-5662-48bc-919b-47ca6361ae07" providerId="ADAL" clId="{F3C9DB9A-D999-4F42-A879-E417BC8C5038}" dt="2020-06-03T20:35:29.935" v="2158" actId="6549"/>
          <ac:spMkLst>
            <pc:docMk/>
            <pc:sldMk cId="2823039650" sldId="270"/>
            <ac:spMk id="2" creationId="{6925BA7F-E240-4016-8E8E-CB3542157A92}"/>
          </ac:spMkLst>
        </pc:spChg>
      </pc:sldChg>
      <pc:sldChg chg="modSp">
        <pc:chgData name="Aaron Skog" userId="dff2307f-5662-48bc-919b-47ca6361ae07" providerId="ADAL" clId="{F3C9DB9A-D999-4F42-A879-E417BC8C5038}" dt="2020-06-02T13:14:52.015" v="35" actId="20577"/>
        <pc:sldMkLst>
          <pc:docMk/>
          <pc:sldMk cId="4074708196" sldId="470"/>
        </pc:sldMkLst>
        <pc:spChg chg="mod">
          <ac:chgData name="Aaron Skog" userId="dff2307f-5662-48bc-919b-47ca6361ae07" providerId="ADAL" clId="{F3C9DB9A-D999-4F42-A879-E417BC8C5038}" dt="2020-06-02T13:14:52.015" v="35" actId="20577"/>
          <ac:spMkLst>
            <pc:docMk/>
            <pc:sldMk cId="4074708196" sldId="470"/>
            <ac:spMk id="3" creationId="{5E185930-0162-4E4F-8F37-5CED659EC4A9}"/>
          </ac:spMkLst>
        </pc:spChg>
      </pc:sldChg>
      <pc:sldChg chg="del">
        <pc:chgData name="Aaron Skog" userId="dff2307f-5662-48bc-919b-47ca6361ae07" providerId="ADAL" clId="{F3C9DB9A-D999-4F42-A879-E417BC8C5038}" dt="2020-06-02T14:13:39.345" v="61" actId="2696"/>
        <pc:sldMkLst>
          <pc:docMk/>
          <pc:sldMk cId="3780632579" sldId="471"/>
        </pc:sldMkLst>
      </pc:sldChg>
      <pc:sldChg chg="del">
        <pc:chgData name="Aaron Skog" userId="dff2307f-5662-48bc-919b-47ca6361ae07" providerId="ADAL" clId="{F3C9DB9A-D999-4F42-A879-E417BC8C5038}" dt="2020-06-02T14:13:34.525" v="56" actId="2696"/>
        <pc:sldMkLst>
          <pc:docMk/>
          <pc:sldMk cId="3622108625" sldId="472"/>
        </pc:sldMkLst>
      </pc:sldChg>
      <pc:sldChg chg="del">
        <pc:chgData name="Aaron Skog" userId="dff2307f-5662-48bc-919b-47ca6361ae07" providerId="ADAL" clId="{F3C9DB9A-D999-4F42-A879-E417BC8C5038}" dt="2020-06-02T14:13:34.512" v="55" actId="2696"/>
        <pc:sldMkLst>
          <pc:docMk/>
          <pc:sldMk cId="3539571446" sldId="473"/>
        </pc:sldMkLst>
      </pc:sldChg>
      <pc:sldChg chg="del">
        <pc:chgData name="Aaron Skog" userId="dff2307f-5662-48bc-919b-47ca6361ae07" providerId="ADAL" clId="{F3C9DB9A-D999-4F42-A879-E417BC8C5038}" dt="2020-06-02T14:13:34.509" v="54" actId="2696"/>
        <pc:sldMkLst>
          <pc:docMk/>
          <pc:sldMk cId="933086967" sldId="474"/>
        </pc:sldMkLst>
      </pc:sldChg>
      <pc:sldChg chg="addSp delSp modSp delDesignElem">
        <pc:chgData name="Aaron Skog" userId="dff2307f-5662-48bc-919b-47ca6361ae07" providerId="ADAL" clId="{F3C9DB9A-D999-4F42-A879-E417BC8C5038}" dt="2020-06-02T14:11:37.266" v="52" actId="27636"/>
        <pc:sldMkLst>
          <pc:docMk/>
          <pc:sldMk cId="309126168" sldId="477"/>
        </pc:sldMkLst>
        <pc:spChg chg="mod">
          <ac:chgData name="Aaron Skog" userId="dff2307f-5662-48bc-919b-47ca6361ae07" providerId="ADAL" clId="{F3C9DB9A-D999-4F42-A879-E417BC8C5038}" dt="2020-06-02T14:11:37.266" v="52" actId="27636"/>
          <ac:spMkLst>
            <pc:docMk/>
            <pc:sldMk cId="309126168" sldId="477"/>
            <ac:spMk id="3" creationId="{DC5A2DBF-BC89-4006-A2A4-EB62E05666F0}"/>
          </ac:spMkLst>
        </pc:spChg>
        <pc:spChg chg="add del mod">
          <ac:chgData name="Aaron Skog" userId="dff2307f-5662-48bc-919b-47ca6361ae07" providerId="ADAL" clId="{F3C9DB9A-D999-4F42-A879-E417BC8C5038}" dt="2020-06-02T14:11:37.080" v="49"/>
          <ac:spMkLst>
            <pc:docMk/>
            <pc:sldMk cId="309126168" sldId="477"/>
            <ac:spMk id="5" creationId="{502D01C5-DAD1-4FED-B495-EF11A1B47B9D}"/>
          </ac:spMkLst>
        </pc:spChg>
        <pc:spChg chg="add del mod">
          <ac:chgData name="Aaron Skog" userId="dff2307f-5662-48bc-919b-47ca6361ae07" providerId="ADAL" clId="{F3C9DB9A-D999-4F42-A879-E417BC8C5038}" dt="2020-06-02T14:11:37.080" v="49"/>
          <ac:spMkLst>
            <pc:docMk/>
            <pc:sldMk cId="309126168" sldId="477"/>
            <ac:spMk id="6" creationId="{324F4656-2159-493A-A7AA-D4A5DCB10659}"/>
          </ac:spMkLst>
        </pc:spChg>
        <pc:spChg chg="add del mod">
          <ac:chgData name="Aaron Skog" userId="dff2307f-5662-48bc-919b-47ca6361ae07" providerId="ADAL" clId="{F3C9DB9A-D999-4F42-A879-E417BC8C5038}" dt="2020-06-02T14:11:37.080" v="49"/>
          <ac:spMkLst>
            <pc:docMk/>
            <pc:sldMk cId="309126168" sldId="477"/>
            <ac:spMk id="7" creationId="{4DE0F232-BC57-4933-ACF5-376AA85E36AE}"/>
          </ac:spMkLst>
        </pc:spChg>
        <pc:spChg chg="del">
          <ac:chgData name="Aaron Skog" userId="dff2307f-5662-48bc-919b-47ca6361ae07" providerId="ADAL" clId="{F3C9DB9A-D999-4F42-A879-E417BC8C5038}" dt="2020-06-02T14:11:37.080" v="49"/>
          <ac:spMkLst>
            <pc:docMk/>
            <pc:sldMk cId="309126168" sldId="477"/>
            <ac:spMk id="9" creationId="{827B839B-9ADE-406B-8590-F1CAEDED45A1}"/>
          </ac:spMkLst>
        </pc:spChg>
        <pc:spChg chg="del">
          <ac:chgData name="Aaron Skog" userId="dff2307f-5662-48bc-919b-47ca6361ae07" providerId="ADAL" clId="{F3C9DB9A-D999-4F42-A879-E417BC8C5038}" dt="2020-06-02T14:11:37.080" v="49"/>
          <ac:spMkLst>
            <pc:docMk/>
            <pc:sldMk cId="309126168" sldId="477"/>
            <ac:spMk id="11" creationId="{CFE45BF0-46DB-408C-B5F7-7B11716805D4}"/>
          </ac:spMkLst>
        </pc:spChg>
        <pc:spChg chg="del">
          <ac:chgData name="Aaron Skog" userId="dff2307f-5662-48bc-919b-47ca6361ae07" providerId="ADAL" clId="{F3C9DB9A-D999-4F42-A879-E417BC8C5038}" dt="2020-06-02T14:11:37.080" v="49"/>
          <ac:spMkLst>
            <pc:docMk/>
            <pc:sldMk cId="309126168" sldId="477"/>
            <ac:spMk id="13" creationId="{2AEBC8F2-97B1-41B4-93F1-2D289E197FBA}"/>
          </ac:spMkLst>
        </pc:spChg>
        <pc:spChg chg="del">
          <ac:chgData name="Aaron Skog" userId="dff2307f-5662-48bc-919b-47ca6361ae07" providerId="ADAL" clId="{F3C9DB9A-D999-4F42-A879-E417BC8C5038}" dt="2020-06-02T14:11:37.080" v="49"/>
          <ac:spMkLst>
            <pc:docMk/>
            <pc:sldMk cId="309126168" sldId="477"/>
            <ac:spMk id="15" creationId="{472E3A19-F5D5-48FC-BB9C-48C2F68F598B}"/>
          </ac:spMkLst>
        </pc:spChg>
        <pc:spChg chg="del">
          <ac:chgData name="Aaron Skog" userId="dff2307f-5662-48bc-919b-47ca6361ae07" providerId="ADAL" clId="{F3C9DB9A-D999-4F42-A879-E417BC8C5038}" dt="2020-06-02T14:11:37.080" v="49"/>
          <ac:spMkLst>
            <pc:docMk/>
            <pc:sldMk cId="309126168" sldId="477"/>
            <ac:spMk id="17" creationId="{7A62E32F-BB65-43A8-8EB5-92346890E549}"/>
          </ac:spMkLst>
        </pc:spChg>
        <pc:spChg chg="del">
          <ac:chgData name="Aaron Skog" userId="dff2307f-5662-48bc-919b-47ca6361ae07" providerId="ADAL" clId="{F3C9DB9A-D999-4F42-A879-E417BC8C5038}" dt="2020-06-02T14:11:37.080" v="49"/>
          <ac:spMkLst>
            <pc:docMk/>
            <pc:sldMk cId="309126168" sldId="477"/>
            <ac:spMk id="19" creationId="{14E91B64-9FCC-451E-AFB4-A827D6329367}"/>
          </ac:spMkLst>
        </pc:spChg>
      </pc:sldChg>
      <pc:sldChg chg="addSp delSp modSp delDesignElem">
        <pc:chgData name="Aaron Skog" userId="dff2307f-5662-48bc-919b-47ca6361ae07" providerId="ADAL" clId="{F3C9DB9A-D999-4F42-A879-E417BC8C5038}" dt="2020-06-02T14:11:37.254" v="51" actId="27636"/>
        <pc:sldMkLst>
          <pc:docMk/>
          <pc:sldMk cId="780905156" sldId="478"/>
        </pc:sldMkLst>
        <pc:spChg chg="mod">
          <ac:chgData name="Aaron Skog" userId="dff2307f-5662-48bc-919b-47ca6361ae07" providerId="ADAL" clId="{F3C9DB9A-D999-4F42-A879-E417BC8C5038}" dt="2020-06-02T14:11:37.254" v="51" actId="27636"/>
          <ac:spMkLst>
            <pc:docMk/>
            <pc:sldMk cId="780905156" sldId="478"/>
            <ac:spMk id="3" creationId="{DDE31942-A230-4CEE-A120-0A189D3CD2FD}"/>
          </ac:spMkLst>
        </pc:spChg>
        <pc:spChg chg="add del mod">
          <ac:chgData name="Aaron Skog" userId="dff2307f-5662-48bc-919b-47ca6361ae07" providerId="ADAL" clId="{F3C9DB9A-D999-4F42-A879-E417BC8C5038}" dt="2020-06-02T14:11:37.080" v="49"/>
          <ac:spMkLst>
            <pc:docMk/>
            <pc:sldMk cId="780905156" sldId="478"/>
            <ac:spMk id="5" creationId="{8823E201-62EC-4AC0-B3B3-3949186ED53A}"/>
          </ac:spMkLst>
        </pc:spChg>
        <pc:spChg chg="add del mod">
          <ac:chgData name="Aaron Skog" userId="dff2307f-5662-48bc-919b-47ca6361ae07" providerId="ADAL" clId="{F3C9DB9A-D999-4F42-A879-E417BC8C5038}" dt="2020-06-02T14:11:37.080" v="49"/>
          <ac:spMkLst>
            <pc:docMk/>
            <pc:sldMk cId="780905156" sldId="478"/>
            <ac:spMk id="6" creationId="{9F24100F-534E-4203-9EB5-BBB1CE1B3C9F}"/>
          </ac:spMkLst>
        </pc:spChg>
        <pc:spChg chg="add del mod">
          <ac:chgData name="Aaron Skog" userId="dff2307f-5662-48bc-919b-47ca6361ae07" providerId="ADAL" clId="{F3C9DB9A-D999-4F42-A879-E417BC8C5038}" dt="2020-06-02T14:11:37.080" v="49"/>
          <ac:spMkLst>
            <pc:docMk/>
            <pc:sldMk cId="780905156" sldId="478"/>
            <ac:spMk id="7" creationId="{3DB8D2CE-DDF2-4CEB-AE1D-D44D5D1A0146}"/>
          </ac:spMkLst>
        </pc:spChg>
        <pc:spChg chg="del">
          <ac:chgData name="Aaron Skog" userId="dff2307f-5662-48bc-919b-47ca6361ae07" providerId="ADAL" clId="{F3C9DB9A-D999-4F42-A879-E417BC8C5038}" dt="2020-06-02T14:11:37.080" v="49"/>
          <ac:spMkLst>
            <pc:docMk/>
            <pc:sldMk cId="780905156" sldId="478"/>
            <ac:spMk id="9" creationId="{827B839B-9ADE-406B-8590-F1CAEDED45A1}"/>
          </ac:spMkLst>
        </pc:spChg>
        <pc:spChg chg="del">
          <ac:chgData name="Aaron Skog" userId="dff2307f-5662-48bc-919b-47ca6361ae07" providerId="ADAL" clId="{F3C9DB9A-D999-4F42-A879-E417BC8C5038}" dt="2020-06-02T14:11:37.080" v="49"/>
          <ac:spMkLst>
            <pc:docMk/>
            <pc:sldMk cId="780905156" sldId="478"/>
            <ac:spMk id="11" creationId="{CFE45BF0-46DB-408C-B5F7-7B11716805D4}"/>
          </ac:spMkLst>
        </pc:spChg>
        <pc:spChg chg="del">
          <ac:chgData name="Aaron Skog" userId="dff2307f-5662-48bc-919b-47ca6361ae07" providerId="ADAL" clId="{F3C9DB9A-D999-4F42-A879-E417BC8C5038}" dt="2020-06-02T14:11:37.080" v="49"/>
          <ac:spMkLst>
            <pc:docMk/>
            <pc:sldMk cId="780905156" sldId="478"/>
            <ac:spMk id="13" creationId="{2AEBC8F2-97B1-41B4-93F1-2D289E197FBA}"/>
          </ac:spMkLst>
        </pc:spChg>
        <pc:spChg chg="del">
          <ac:chgData name="Aaron Skog" userId="dff2307f-5662-48bc-919b-47ca6361ae07" providerId="ADAL" clId="{F3C9DB9A-D999-4F42-A879-E417BC8C5038}" dt="2020-06-02T14:11:37.080" v="49"/>
          <ac:spMkLst>
            <pc:docMk/>
            <pc:sldMk cId="780905156" sldId="478"/>
            <ac:spMk id="15" creationId="{472E3A19-F5D5-48FC-BB9C-48C2F68F598B}"/>
          </ac:spMkLst>
        </pc:spChg>
        <pc:spChg chg="del">
          <ac:chgData name="Aaron Skog" userId="dff2307f-5662-48bc-919b-47ca6361ae07" providerId="ADAL" clId="{F3C9DB9A-D999-4F42-A879-E417BC8C5038}" dt="2020-06-02T14:11:37.080" v="49"/>
          <ac:spMkLst>
            <pc:docMk/>
            <pc:sldMk cId="780905156" sldId="478"/>
            <ac:spMk id="17" creationId="{7A62E32F-BB65-43A8-8EB5-92346890E549}"/>
          </ac:spMkLst>
        </pc:spChg>
        <pc:spChg chg="del">
          <ac:chgData name="Aaron Skog" userId="dff2307f-5662-48bc-919b-47ca6361ae07" providerId="ADAL" clId="{F3C9DB9A-D999-4F42-A879-E417BC8C5038}" dt="2020-06-02T14:11:37.080" v="49"/>
          <ac:spMkLst>
            <pc:docMk/>
            <pc:sldMk cId="780905156" sldId="478"/>
            <ac:spMk id="19" creationId="{14E91B64-9FCC-451E-AFB4-A827D6329367}"/>
          </ac:spMkLst>
        </pc:spChg>
      </pc:sldChg>
      <pc:sldChg chg="addSp delSp modSp modTransition delDesignElem">
        <pc:chgData name="Aaron Skog" userId="dff2307f-5662-48bc-919b-47ca6361ae07" providerId="ADAL" clId="{F3C9DB9A-D999-4F42-A879-E417BC8C5038}" dt="2020-06-03T22:36:21.444" v="2167" actId="403"/>
        <pc:sldMkLst>
          <pc:docMk/>
          <pc:sldMk cId="3355508925" sldId="479"/>
        </pc:sldMkLst>
        <pc:spChg chg="mod">
          <ac:chgData name="Aaron Skog" userId="dff2307f-5662-48bc-919b-47ca6361ae07" providerId="ADAL" clId="{F3C9DB9A-D999-4F42-A879-E417BC8C5038}" dt="2020-06-03T20:34:49.401" v="2156" actId="26606"/>
          <ac:spMkLst>
            <pc:docMk/>
            <pc:sldMk cId="3355508925" sldId="479"/>
            <ac:spMk id="2" creationId="{5FE605B2-1442-4715-B716-79FBE29B1A84}"/>
          </ac:spMkLst>
        </pc:spChg>
        <pc:spChg chg="mod">
          <ac:chgData name="Aaron Skog" userId="dff2307f-5662-48bc-919b-47ca6361ae07" providerId="ADAL" clId="{F3C9DB9A-D999-4F42-A879-E417BC8C5038}" dt="2020-06-03T22:36:21.444" v="2167" actId="403"/>
          <ac:spMkLst>
            <pc:docMk/>
            <pc:sldMk cId="3355508925" sldId="479"/>
            <ac:spMk id="3" creationId="{AA5D4725-1E7B-48CC-A16B-8406C7819FE1}"/>
          </ac:spMkLst>
        </pc:spChg>
        <pc:spChg chg="mod">
          <ac:chgData name="Aaron Skog" userId="dff2307f-5662-48bc-919b-47ca6361ae07" providerId="ADAL" clId="{F3C9DB9A-D999-4F42-A879-E417BC8C5038}" dt="2020-06-03T20:34:49.401" v="2156" actId="26606"/>
          <ac:spMkLst>
            <pc:docMk/>
            <pc:sldMk cId="3355508925" sldId="479"/>
            <ac:spMk id="4" creationId="{F7868BFC-1387-477F-AB47-1CEF9A5E0ADE}"/>
          </ac:spMkLst>
        </pc:spChg>
        <pc:spChg chg="add del mod">
          <ac:chgData name="Aaron Skog" userId="dff2307f-5662-48bc-919b-47ca6361ae07" providerId="ADAL" clId="{F3C9DB9A-D999-4F42-A879-E417BC8C5038}" dt="2020-06-02T14:11:31.322" v="44"/>
          <ac:spMkLst>
            <pc:docMk/>
            <pc:sldMk cId="3355508925" sldId="479"/>
            <ac:spMk id="5" creationId="{E0ADCD7E-7CA6-487D-B59D-E089DBE83C66}"/>
          </ac:spMkLst>
        </pc:spChg>
        <pc:spChg chg="add del mod">
          <ac:chgData name="Aaron Skog" userId="dff2307f-5662-48bc-919b-47ca6361ae07" providerId="ADAL" clId="{F3C9DB9A-D999-4F42-A879-E417BC8C5038}" dt="2020-06-02T14:11:31.322" v="44"/>
          <ac:spMkLst>
            <pc:docMk/>
            <pc:sldMk cId="3355508925" sldId="479"/>
            <ac:spMk id="7" creationId="{F36A40F4-FBAB-4F8A-858C-5C4025CE3097}"/>
          </ac:spMkLst>
        </pc:spChg>
        <pc:spChg chg="add del mod">
          <ac:chgData name="Aaron Skog" userId="dff2307f-5662-48bc-919b-47ca6361ae07" providerId="ADAL" clId="{F3C9DB9A-D999-4F42-A879-E417BC8C5038}" dt="2020-06-02T14:11:31.322" v="44"/>
          <ac:spMkLst>
            <pc:docMk/>
            <pc:sldMk cId="3355508925" sldId="479"/>
            <ac:spMk id="8" creationId="{F361F04C-BBA2-4754-A102-A4D9710ADAE5}"/>
          </ac:spMkLst>
        </pc:spChg>
        <pc:spChg chg="add">
          <ac:chgData name="Aaron Skog" userId="dff2307f-5662-48bc-919b-47ca6361ae07" providerId="ADAL" clId="{F3C9DB9A-D999-4F42-A879-E417BC8C5038}" dt="2020-06-03T20:34:49.401" v="2156" actId="26606"/>
          <ac:spMkLst>
            <pc:docMk/>
            <pc:sldMk cId="3355508925" sldId="479"/>
            <ac:spMk id="9" creationId="{33CD251C-A887-4D2F-925B-FC097198538B}"/>
          </ac:spMkLst>
        </pc:spChg>
        <pc:spChg chg="add">
          <ac:chgData name="Aaron Skog" userId="dff2307f-5662-48bc-919b-47ca6361ae07" providerId="ADAL" clId="{F3C9DB9A-D999-4F42-A879-E417BC8C5038}" dt="2020-06-03T20:34:49.401" v="2156" actId="26606"/>
          <ac:spMkLst>
            <pc:docMk/>
            <pc:sldMk cId="3355508925" sldId="479"/>
            <ac:spMk id="10" creationId="{B19D093C-27FB-4032-B282-42C4563F257C}"/>
          </ac:spMkLst>
        </pc:spChg>
        <pc:spChg chg="del">
          <ac:chgData name="Aaron Skog" userId="dff2307f-5662-48bc-919b-47ca6361ae07" providerId="ADAL" clId="{F3C9DB9A-D999-4F42-A879-E417BC8C5038}" dt="2020-06-02T14:11:31.322" v="44"/>
          <ac:spMkLst>
            <pc:docMk/>
            <pc:sldMk cId="3355508925" sldId="479"/>
            <ac:spMk id="11" creationId="{C5E1D13B-3A3C-462E-A6FF-A3D5A3881F31}"/>
          </ac:spMkLst>
        </pc:spChg>
        <pc:spChg chg="del">
          <ac:chgData name="Aaron Skog" userId="dff2307f-5662-48bc-919b-47ca6361ae07" providerId="ADAL" clId="{F3C9DB9A-D999-4F42-A879-E417BC8C5038}" dt="2020-06-02T14:11:31.322" v="44"/>
          <ac:spMkLst>
            <pc:docMk/>
            <pc:sldMk cId="3355508925" sldId="479"/>
            <ac:spMk id="13" creationId="{B82AB0A7-5ADB-43AA-A85D-9EB9D8BC09DC}"/>
          </ac:spMkLst>
        </pc:spChg>
        <pc:spChg chg="del">
          <ac:chgData name="Aaron Skog" userId="dff2307f-5662-48bc-919b-47ca6361ae07" providerId="ADAL" clId="{F3C9DB9A-D999-4F42-A879-E417BC8C5038}" dt="2020-06-02T14:11:31.322" v="44"/>
          <ac:spMkLst>
            <pc:docMk/>
            <pc:sldMk cId="3355508925" sldId="479"/>
            <ac:spMk id="15" creationId="{94214E17-97F3-4B04-AAE9-03BA148AE969}"/>
          </ac:spMkLst>
        </pc:spChg>
        <pc:spChg chg="del">
          <ac:chgData name="Aaron Skog" userId="dff2307f-5662-48bc-919b-47ca6361ae07" providerId="ADAL" clId="{F3C9DB9A-D999-4F42-A879-E417BC8C5038}" dt="2020-06-02T14:11:31.322" v="44"/>
          <ac:spMkLst>
            <pc:docMk/>
            <pc:sldMk cId="3355508925" sldId="479"/>
            <ac:spMk id="17" creationId="{EC9D92EA-1FC7-47BC-8749-59CAF27E94C9}"/>
          </ac:spMkLst>
        </pc:spChg>
        <pc:grpChg chg="add">
          <ac:chgData name="Aaron Skog" userId="dff2307f-5662-48bc-919b-47ca6361ae07" providerId="ADAL" clId="{F3C9DB9A-D999-4F42-A879-E417BC8C5038}" dt="2020-06-03T20:34:49.401" v="2156" actId="26606"/>
          <ac:grpSpMkLst>
            <pc:docMk/>
            <pc:sldMk cId="3355508925" sldId="479"/>
            <ac:grpSpMk id="12" creationId="{35EE815E-1BD3-4777-B652-6D98825BF66B}"/>
          </ac:grpSpMkLst>
        </pc:grpChg>
      </pc:sldChg>
      <pc:sldChg chg="addSp delSp modSp mod modTransition setClrOvrMap delDesignElem">
        <pc:chgData name="Aaron Skog" userId="dff2307f-5662-48bc-919b-47ca6361ae07" providerId="ADAL" clId="{F3C9DB9A-D999-4F42-A879-E417BC8C5038}" dt="2020-06-03T22:36:42.984" v="2173" actId="403"/>
        <pc:sldMkLst>
          <pc:docMk/>
          <pc:sldMk cId="3688160596" sldId="480"/>
        </pc:sldMkLst>
        <pc:spChg chg="mod">
          <ac:chgData name="Aaron Skog" userId="dff2307f-5662-48bc-919b-47ca6361ae07" providerId="ADAL" clId="{F3C9DB9A-D999-4F42-A879-E417BC8C5038}" dt="2020-06-03T20:35:09.626" v="2157" actId="26606"/>
          <ac:spMkLst>
            <pc:docMk/>
            <pc:sldMk cId="3688160596" sldId="480"/>
            <ac:spMk id="2" creationId="{4253101B-BBB0-44C1-ACCB-EF4E7B5A422C}"/>
          </ac:spMkLst>
        </pc:spChg>
        <pc:spChg chg="mod">
          <ac:chgData name="Aaron Skog" userId="dff2307f-5662-48bc-919b-47ca6361ae07" providerId="ADAL" clId="{F3C9DB9A-D999-4F42-A879-E417BC8C5038}" dt="2020-06-03T22:36:42.984" v="2173" actId="403"/>
          <ac:spMkLst>
            <pc:docMk/>
            <pc:sldMk cId="3688160596" sldId="480"/>
            <ac:spMk id="3" creationId="{18BE8120-D24D-46D7-A3DD-CCA822F8D280}"/>
          </ac:spMkLst>
        </pc:spChg>
        <pc:spChg chg="mod">
          <ac:chgData name="Aaron Skog" userId="dff2307f-5662-48bc-919b-47ca6361ae07" providerId="ADAL" clId="{F3C9DB9A-D999-4F42-A879-E417BC8C5038}" dt="2020-06-03T20:35:09.626" v="2157" actId="26606"/>
          <ac:spMkLst>
            <pc:docMk/>
            <pc:sldMk cId="3688160596" sldId="480"/>
            <ac:spMk id="4" creationId="{DEEEDA19-0369-4D71-A6BB-59470044C2F0}"/>
          </ac:spMkLst>
        </pc:spChg>
        <pc:spChg chg="add del mod">
          <ac:chgData name="Aaron Skog" userId="dff2307f-5662-48bc-919b-47ca6361ae07" providerId="ADAL" clId="{F3C9DB9A-D999-4F42-A879-E417BC8C5038}" dt="2020-06-02T14:11:37.080" v="49"/>
          <ac:spMkLst>
            <pc:docMk/>
            <pc:sldMk cId="3688160596" sldId="480"/>
            <ac:spMk id="5" creationId="{BCDDC1E5-5B35-487D-B822-3D47F6C418E6}"/>
          </ac:spMkLst>
        </pc:spChg>
        <pc:spChg chg="add del mod">
          <ac:chgData name="Aaron Skog" userId="dff2307f-5662-48bc-919b-47ca6361ae07" providerId="ADAL" clId="{F3C9DB9A-D999-4F42-A879-E417BC8C5038}" dt="2020-06-02T14:11:37.080" v="49"/>
          <ac:spMkLst>
            <pc:docMk/>
            <pc:sldMk cId="3688160596" sldId="480"/>
            <ac:spMk id="6" creationId="{9C1C12D1-18B5-4306-80C4-24D2115E23F8}"/>
          </ac:spMkLst>
        </pc:spChg>
        <pc:spChg chg="add del mod">
          <ac:chgData name="Aaron Skog" userId="dff2307f-5662-48bc-919b-47ca6361ae07" providerId="ADAL" clId="{F3C9DB9A-D999-4F42-A879-E417BC8C5038}" dt="2020-06-02T14:11:37.080" v="49"/>
          <ac:spMkLst>
            <pc:docMk/>
            <pc:sldMk cId="3688160596" sldId="480"/>
            <ac:spMk id="7" creationId="{D312F6B0-66E2-46E6-83FD-A3F6053454B5}"/>
          </ac:spMkLst>
        </pc:spChg>
        <pc:spChg chg="add del mod">
          <ac:chgData name="Aaron Skog" userId="dff2307f-5662-48bc-919b-47ca6361ae07" providerId="ADAL" clId="{F3C9DB9A-D999-4F42-A879-E417BC8C5038}" dt="2020-06-02T14:11:37.080" v="49"/>
          <ac:spMkLst>
            <pc:docMk/>
            <pc:sldMk cId="3688160596" sldId="480"/>
            <ac:spMk id="8" creationId="{D8BF573B-5853-4BA5-A164-0E7688E2DA40}"/>
          </ac:spMkLst>
        </pc:spChg>
        <pc:spChg chg="del">
          <ac:chgData name="Aaron Skog" userId="dff2307f-5662-48bc-919b-47ca6361ae07" providerId="ADAL" clId="{F3C9DB9A-D999-4F42-A879-E417BC8C5038}" dt="2020-06-02T14:11:37.080" v="49"/>
          <ac:spMkLst>
            <pc:docMk/>
            <pc:sldMk cId="3688160596" sldId="480"/>
            <ac:spMk id="71" creationId="{F4C0B10B-D2C4-4A54-AFAD-3D27DF88BB37}"/>
          </ac:spMkLst>
        </pc:spChg>
        <pc:spChg chg="add">
          <ac:chgData name="Aaron Skog" userId="dff2307f-5662-48bc-919b-47ca6361ae07" providerId="ADAL" clId="{F3C9DB9A-D999-4F42-A879-E417BC8C5038}" dt="2020-06-03T20:35:09.626" v="2157" actId="26606"/>
          <ac:spMkLst>
            <pc:docMk/>
            <pc:sldMk cId="3688160596" sldId="480"/>
            <ac:spMk id="75" creationId="{FF9DEA15-78BD-4750-AA18-B9F28A6D5AB8}"/>
          </ac:spMkLst>
        </pc:spChg>
        <pc:spChg chg="add">
          <ac:chgData name="Aaron Skog" userId="dff2307f-5662-48bc-919b-47ca6361ae07" providerId="ADAL" clId="{F3C9DB9A-D999-4F42-A879-E417BC8C5038}" dt="2020-06-03T20:35:09.626" v="2157" actId="26606"/>
          <ac:spMkLst>
            <pc:docMk/>
            <pc:sldMk cId="3688160596" sldId="480"/>
            <ac:spMk id="1028" creationId="{C7FA33FF-088D-4F16-95A2-2C64D353DEA8}"/>
          </ac:spMkLst>
        </pc:spChg>
        <pc:spChg chg="add">
          <ac:chgData name="Aaron Skog" userId="dff2307f-5662-48bc-919b-47ca6361ae07" providerId="ADAL" clId="{F3C9DB9A-D999-4F42-A879-E417BC8C5038}" dt="2020-06-03T20:35:09.626" v="2157" actId="26606"/>
          <ac:spMkLst>
            <pc:docMk/>
            <pc:sldMk cId="3688160596" sldId="480"/>
            <ac:spMk id="1029" creationId="{A376EFB1-01CF-419F-ABF1-2AF02BBFCBD1}"/>
          </ac:spMkLst>
        </pc:spChg>
        <pc:grpChg chg="del">
          <ac:chgData name="Aaron Skog" userId="dff2307f-5662-48bc-919b-47ca6361ae07" providerId="ADAL" clId="{F3C9DB9A-D999-4F42-A879-E417BC8C5038}" dt="2020-06-02T14:11:37.080" v="49"/>
          <ac:grpSpMkLst>
            <pc:docMk/>
            <pc:sldMk cId="3688160596" sldId="480"/>
            <ac:grpSpMk id="73" creationId="{B6BADB90-C74B-40D6-86DC-503F65FCE8DC}"/>
          </ac:grpSpMkLst>
        </pc:grpChg>
        <pc:picChg chg="mod">
          <ac:chgData name="Aaron Skog" userId="dff2307f-5662-48bc-919b-47ca6361ae07" providerId="ADAL" clId="{F3C9DB9A-D999-4F42-A879-E417BC8C5038}" dt="2020-06-03T22:36:30.281" v="2169" actId="1076"/>
          <ac:picMkLst>
            <pc:docMk/>
            <pc:sldMk cId="3688160596" sldId="480"/>
            <ac:picMk id="1026" creationId="{F6A2A9ED-C4A1-4952-96F6-2421F454D5E3}"/>
          </ac:picMkLst>
        </pc:picChg>
      </pc:sldChg>
      <pc:sldChg chg="del">
        <pc:chgData name="Aaron Skog" userId="dff2307f-5662-48bc-919b-47ca6361ae07" providerId="ADAL" clId="{F3C9DB9A-D999-4F42-A879-E417BC8C5038}" dt="2020-06-02T14:11:43.178" v="53" actId="2696"/>
        <pc:sldMkLst>
          <pc:docMk/>
          <pc:sldMk cId="4119544403" sldId="481"/>
        </pc:sldMkLst>
      </pc:sldChg>
      <pc:sldChg chg="del">
        <pc:chgData name="Aaron Skog" userId="dff2307f-5662-48bc-919b-47ca6361ae07" providerId="ADAL" clId="{F3C9DB9A-D999-4F42-A879-E417BC8C5038}" dt="2020-06-02T13:13:28.774" v="7" actId="2696"/>
        <pc:sldMkLst>
          <pc:docMk/>
          <pc:sldMk cId="436395450" sldId="484"/>
        </pc:sldMkLst>
      </pc:sldChg>
      <pc:sldChg chg="del">
        <pc:chgData name="Aaron Skog" userId="dff2307f-5662-48bc-919b-47ca6361ae07" providerId="ADAL" clId="{F3C9DB9A-D999-4F42-A879-E417BC8C5038}" dt="2020-06-02T13:13:28.737" v="6" actId="2696"/>
        <pc:sldMkLst>
          <pc:docMk/>
          <pc:sldMk cId="1638494604" sldId="485"/>
        </pc:sldMkLst>
      </pc:sldChg>
      <pc:sldChg chg="del">
        <pc:chgData name="Aaron Skog" userId="dff2307f-5662-48bc-919b-47ca6361ae07" providerId="ADAL" clId="{F3C9DB9A-D999-4F42-A879-E417BC8C5038}" dt="2020-06-02T13:13:28.734" v="5" actId="2696"/>
        <pc:sldMkLst>
          <pc:docMk/>
          <pc:sldMk cId="3123234387" sldId="486"/>
        </pc:sldMkLst>
      </pc:sldChg>
      <pc:sldChg chg="del">
        <pc:chgData name="Aaron Skog" userId="dff2307f-5662-48bc-919b-47ca6361ae07" providerId="ADAL" clId="{F3C9DB9A-D999-4F42-A879-E417BC8C5038}" dt="2020-06-02T13:13:28.730" v="4" actId="2696"/>
        <pc:sldMkLst>
          <pc:docMk/>
          <pc:sldMk cId="610241583" sldId="487"/>
        </pc:sldMkLst>
      </pc:sldChg>
      <pc:sldChg chg="del">
        <pc:chgData name="Aaron Skog" userId="dff2307f-5662-48bc-919b-47ca6361ae07" providerId="ADAL" clId="{F3C9DB9A-D999-4F42-A879-E417BC8C5038}" dt="2020-06-02T13:13:28.726" v="3" actId="2696"/>
        <pc:sldMkLst>
          <pc:docMk/>
          <pc:sldMk cId="865010370" sldId="488"/>
        </pc:sldMkLst>
      </pc:sldChg>
      <pc:sldChg chg="del">
        <pc:chgData name="Aaron Skog" userId="dff2307f-5662-48bc-919b-47ca6361ae07" providerId="ADAL" clId="{F3C9DB9A-D999-4F42-A879-E417BC8C5038}" dt="2020-06-02T13:13:20.856" v="1" actId="2696"/>
        <pc:sldMkLst>
          <pc:docMk/>
          <pc:sldMk cId="727452241" sldId="489"/>
        </pc:sldMkLst>
      </pc:sldChg>
      <pc:sldChg chg="del">
        <pc:chgData name="Aaron Skog" userId="dff2307f-5662-48bc-919b-47ca6361ae07" providerId="ADAL" clId="{F3C9DB9A-D999-4F42-A879-E417BC8C5038}" dt="2020-06-02T13:13:20.834" v="0" actId="2696"/>
        <pc:sldMkLst>
          <pc:docMk/>
          <pc:sldMk cId="3418659309" sldId="490"/>
        </pc:sldMkLst>
      </pc:sldChg>
      <pc:sldChg chg="del">
        <pc:chgData name="Aaron Skog" userId="dff2307f-5662-48bc-919b-47ca6361ae07" providerId="ADAL" clId="{F3C9DB9A-D999-4F42-A879-E417BC8C5038}" dt="2020-06-02T14:13:39.333" v="60" actId="2696"/>
        <pc:sldMkLst>
          <pc:docMk/>
          <pc:sldMk cId="1842937591" sldId="491"/>
        </pc:sldMkLst>
      </pc:sldChg>
      <pc:sldChg chg="addSp delSp modSp mod ord setBg setClrOvrMap">
        <pc:chgData name="Aaron Skog" userId="dff2307f-5662-48bc-919b-47ca6361ae07" providerId="ADAL" clId="{F3C9DB9A-D999-4F42-A879-E417BC8C5038}" dt="2020-06-03T15:40:12.047" v="1831" actId="20577"/>
        <pc:sldMkLst>
          <pc:docMk/>
          <pc:sldMk cId="3272512265" sldId="492"/>
        </pc:sldMkLst>
        <pc:spChg chg="mod">
          <ac:chgData name="Aaron Skog" userId="dff2307f-5662-48bc-919b-47ca6361ae07" providerId="ADAL" clId="{F3C9DB9A-D999-4F42-A879-E417BC8C5038}" dt="2020-06-02T18:06:12.842" v="478" actId="26606"/>
          <ac:spMkLst>
            <pc:docMk/>
            <pc:sldMk cId="3272512265" sldId="492"/>
            <ac:spMk id="2" creationId="{1AB97C15-1A3A-46FF-9F14-7D0DF01B7489}"/>
          </ac:spMkLst>
        </pc:spChg>
        <pc:spChg chg="add del mod">
          <ac:chgData name="Aaron Skog" userId="dff2307f-5662-48bc-919b-47ca6361ae07" providerId="ADAL" clId="{F3C9DB9A-D999-4F42-A879-E417BC8C5038}" dt="2020-06-02T18:03:31.470" v="431"/>
          <ac:spMkLst>
            <pc:docMk/>
            <pc:sldMk cId="3272512265" sldId="492"/>
            <ac:spMk id="4" creationId="{10F66922-41E1-41BA-8FD1-96FB6E11830C}"/>
          </ac:spMkLst>
        </pc:spChg>
        <pc:spChg chg="mod ord">
          <ac:chgData name="Aaron Skog" userId="dff2307f-5662-48bc-919b-47ca6361ae07" providerId="ADAL" clId="{F3C9DB9A-D999-4F42-A879-E417BC8C5038}" dt="2020-06-02T18:06:12.842" v="478" actId="26606"/>
          <ac:spMkLst>
            <pc:docMk/>
            <pc:sldMk cId="3272512265" sldId="492"/>
            <ac:spMk id="5" creationId="{F2063894-741A-4CD4-ACCC-87FA3456270C}"/>
          </ac:spMkLst>
        </pc:spChg>
        <pc:spChg chg="add mod">
          <ac:chgData name="Aaron Skog" userId="dff2307f-5662-48bc-919b-47ca6361ae07" providerId="ADAL" clId="{F3C9DB9A-D999-4F42-A879-E417BC8C5038}" dt="2020-06-03T15:40:12.047" v="1831" actId="20577"/>
          <ac:spMkLst>
            <pc:docMk/>
            <pc:sldMk cId="3272512265" sldId="492"/>
            <ac:spMk id="6" creationId="{FDCE19C4-8732-454A-BDE6-114228A8EE96}"/>
          </ac:spMkLst>
        </pc:spChg>
        <pc:spChg chg="add del mod">
          <ac:chgData name="Aaron Skog" userId="dff2307f-5662-48bc-919b-47ca6361ae07" providerId="ADAL" clId="{F3C9DB9A-D999-4F42-A879-E417BC8C5038}" dt="2020-06-02T18:03:32.576" v="432"/>
          <ac:spMkLst>
            <pc:docMk/>
            <pc:sldMk cId="3272512265" sldId="492"/>
            <ac:spMk id="8" creationId="{162CB711-CF83-465E-AADC-28DF2C3468E0}"/>
          </ac:spMkLst>
        </pc:spChg>
        <pc:spChg chg="add">
          <ac:chgData name="Aaron Skog" userId="dff2307f-5662-48bc-919b-47ca6361ae07" providerId="ADAL" clId="{F3C9DB9A-D999-4F42-A879-E417BC8C5038}" dt="2020-06-02T18:06:12.842" v="478" actId="26606"/>
          <ac:spMkLst>
            <pc:docMk/>
            <pc:sldMk cId="3272512265" sldId="492"/>
            <ac:spMk id="71" creationId="{CF62D2A7-8207-488C-9F46-316BA81A16C8}"/>
          </ac:spMkLst>
        </pc:spChg>
        <pc:graphicFrameChg chg="del modGraphic">
          <ac:chgData name="Aaron Skog" userId="dff2307f-5662-48bc-919b-47ca6361ae07" providerId="ADAL" clId="{F3C9DB9A-D999-4F42-A879-E417BC8C5038}" dt="2020-06-02T18:01:38.036" v="430" actId="478"/>
          <ac:graphicFrameMkLst>
            <pc:docMk/>
            <pc:sldMk cId="3272512265" sldId="492"/>
            <ac:graphicFrameMk id="7" creationId="{F4352A7A-603B-40C8-AC46-BC3CCF61E5AA}"/>
          </ac:graphicFrameMkLst>
        </pc:graphicFrameChg>
        <pc:picChg chg="add mod">
          <ac:chgData name="Aaron Skog" userId="dff2307f-5662-48bc-919b-47ca6361ae07" providerId="ADAL" clId="{F3C9DB9A-D999-4F42-A879-E417BC8C5038}" dt="2020-06-02T18:06:12.842" v="478" actId="26606"/>
          <ac:picMkLst>
            <pc:docMk/>
            <pc:sldMk cId="3272512265" sldId="492"/>
            <ac:picMk id="1026" creationId="{8A2A2EBC-71A7-4E87-9D70-20D19F8BE0A1}"/>
          </ac:picMkLst>
        </pc:picChg>
      </pc:sldChg>
      <pc:sldChg chg="del">
        <pc:chgData name="Aaron Skog" userId="dff2307f-5662-48bc-919b-47ca6361ae07" providerId="ADAL" clId="{F3C9DB9A-D999-4F42-A879-E417BC8C5038}" dt="2020-06-02T14:13:39.331" v="59" actId="2696"/>
        <pc:sldMkLst>
          <pc:docMk/>
          <pc:sldMk cId="131781443" sldId="493"/>
        </pc:sldMkLst>
      </pc:sldChg>
      <pc:sldChg chg="del">
        <pc:chgData name="Aaron Skog" userId="dff2307f-5662-48bc-919b-47ca6361ae07" providerId="ADAL" clId="{F3C9DB9A-D999-4F42-A879-E417BC8C5038}" dt="2020-06-02T14:13:39.329" v="58" actId="2696"/>
        <pc:sldMkLst>
          <pc:docMk/>
          <pc:sldMk cId="3289345782" sldId="494"/>
        </pc:sldMkLst>
      </pc:sldChg>
      <pc:sldChg chg="addSp delSp modSp add mod ord setBg">
        <pc:chgData name="Aaron Skog" userId="dff2307f-5662-48bc-919b-47ca6361ae07" providerId="ADAL" clId="{F3C9DB9A-D999-4F42-A879-E417BC8C5038}" dt="2020-06-03T22:37:46.910" v="2183" actId="20577"/>
        <pc:sldMkLst>
          <pc:docMk/>
          <pc:sldMk cId="429484379" sldId="495"/>
        </pc:sldMkLst>
        <pc:spChg chg="mod">
          <ac:chgData name="Aaron Skog" userId="dff2307f-5662-48bc-919b-47ca6361ae07" providerId="ADAL" clId="{F3C9DB9A-D999-4F42-A879-E417BC8C5038}" dt="2020-06-03T20:35:57.578" v="2163" actId="26606"/>
          <ac:spMkLst>
            <pc:docMk/>
            <pc:sldMk cId="429484379" sldId="495"/>
            <ac:spMk id="2" creationId="{AA715666-BEBF-4089-82CE-26571625C1EB}"/>
          </ac:spMkLst>
        </pc:spChg>
        <pc:spChg chg="add del mod">
          <ac:chgData name="Aaron Skog" userId="dff2307f-5662-48bc-919b-47ca6361ae07" providerId="ADAL" clId="{F3C9DB9A-D999-4F42-A879-E417BC8C5038}" dt="2020-06-03T20:35:57.578" v="2163" actId="26606"/>
          <ac:spMkLst>
            <pc:docMk/>
            <pc:sldMk cId="429484379" sldId="495"/>
            <ac:spMk id="3" creationId="{EA7E160E-87F2-4327-9E40-F8CBD79FB1B3}"/>
          </ac:spMkLst>
        </pc:spChg>
        <pc:spChg chg="mod">
          <ac:chgData name="Aaron Skog" userId="dff2307f-5662-48bc-919b-47ca6361ae07" providerId="ADAL" clId="{F3C9DB9A-D999-4F42-A879-E417BC8C5038}" dt="2020-06-03T20:35:57.578" v="2163" actId="26606"/>
          <ac:spMkLst>
            <pc:docMk/>
            <pc:sldMk cId="429484379" sldId="495"/>
            <ac:spMk id="4" creationId="{0D2D9F23-D971-41B6-80DA-1CCB6CB35296}"/>
          </ac:spMkLst>
        </pc:spChg>
        <pc:spChg chg="add">
          <ac:chgData name="Aaron Skog" userId="dff2307f-5662-48bc-919b-47ca6361ae07" providerId="ADAL" clId="{F3C9DB9A-D999-4F42-A879-E417BC8C5038}" dt="2020-06-03T20:35:57.578" v="2163" actId="26606"/>
          <ac:spMkLst>
            <pc:docMk/>
            <pc:sldMk cId="429484379" sldId="495"/>
            <ac:spMk id="9" creationId="{33CD251C-A887-4D2F-925B-FC097198538B}"/>
          </ac:spMkLst>
        </pc:spChg>
        <pc:spChg chg="add del">
          <ac:chgData name="Aaron Skog" userId="dff2307f-5662-48bc-919b-47ca6361ae07" providerId="ADAL" clId="{F3C9DB9A-D999-4F42-A879-E417BC8C5038}" dt="2020-06-03T20:35:55.259" v="2160" actId="26606"/>
          <ac:spMkLst>
            <pc:docMk/>
            <pc:sldMk cId="429484379" sldId="495"/>
            <ac:spMk id="10" creationId="{68575C10-8187-4AC4-AD72-C754EAFD2867}"/>
          </ac:spMkLst>
        </pc:spChg>
        <pc:spChg chg="add">
          <ac:chgData name="Aaron Skog" userId="dff2307f-5662-48bc-919b-47ca6361ae07" providerId="ADAL" clId="{F3C9DB9A-D999-4F42-A879-E417BC8C5038}" dt="2020-06-03T20:35:57.578" v="2163" actId="26606"/>
          <ac:spMkLst>
            <pc:docMk/>
            <pc:sldMk cId="429484379" sldId="495"/>
            <ac:spMk id="11" creationId="{B19D093C-27FB-4032-B282-42C4563F257C}"/>
          </ac:spMkLst>
        </pc:spChg>
        <pc:spChg chg="add del">
          <ac:chgData name="Aaron Skog" userId="dff2307f-5662-48bc-919b-47ca6361ae07" providerId="ADAL" clId="{F3C9DB9A-D999-4F42-A879-E417BC8C5038}" dt="2020-06-03T20:35:57.559" v="2162" actId="26606"/>
          <ac:spMkLst>
            <pc:docMk/>
            <pc:sldMk cId="429484379" sldId="495"/>
            <ac:spMk id="14" creationId="{68575C10-8187-4AC4-AD72-C754EAFD2867}"/>
          </ac:spMkLst>
        </pc:spChg>
        <pc:spChg chg="add mod">
          <ac:chgData name="Aaron Skog" userId="dff2307f-5662-48bc-919b-47ca6361ae07" providerId="ADAL" clId="{F3C9DB9A-D999-4F42-A879-E417BC8C5038}" dt="2020-06-03T22:37:46.910" v="2183" actId="20577"/>
          <ac:spMkLst>
            <pc:docMk/>
            <pc:sldMk cId="429484379" sldId="495"/>
            <ac:spMk id="20" creationId="{EA7E160E-87F2-4327-9E40-F8CBD79FB1B3}"/>
          </ac:spMkLst>
        </pc:spChg>
        <pc:grpChg chg="add">
          <ac:chgData name="Aaron Skog" userId="dff2307f-5662-48bc-919b-47ca6361ae07" providerId="ADAL" clId="{F3C9DB9A-D999-4F42-A879-E417BC8C5038}" dt="2020-06-03T20:35:57.578" v="2163" actId="26606"/>
          <ac:grpSpMkLst>
            <pc:docMk/>
            <pc:sldMk cId="429484379" sldId="495"/>
            <ac:grpSpMk id="13" creationId="{35EE815E-1BD3-4777-B652-6D98825BF66B}"/>
          </ac:grpSpMkLst>
        </pc:grpChg>
        <pc:graphicFrameChg chg="add del">
          <ac:chgData name="Aaron Skog" userId="dff2307f-5662-48bc-919b-47ca6361ae07" providerId="ADAL" clId="{F3C9DB9A-D999-4F42-A879-E417BC8C5038}" dt="2020-06-03T20:35:55.259" v="2160" actId="26606"/>
          <ac:graphicFrameMkLst>
            <pc:docMk/>
            <pc:sldMk cId="429484379" sldId="495"/>
            <ac:graphicFrameMk id="6" creationId="{8ABAB963-C8DE-4F89-A8A7-363509001B80}"/>
          </ac:graphicFrameMkLst>
        </pc:graphicFrameChg>
        <pc:graphicFrameChg chg="add del">
          <ac:chgData name="Aaron Skog" userId="dff2307f-5662-48bc-919b-47ca6361ae07" providerId="ADAL" clId="{F3C9DB9A-D999-4F42-A879-E417BC8C5038}" dt="2020-06-03T20:35:57.559" v="2162" actId="26606"/>
          <ac:graphicFrameMkLst>
            <pc:docMk/>
            <pc:sldMk cId="429484379" sldId="495"/>
            <ac:graphicFrameMk id="16" creationId="{6899C907-5CCD-46CA-B967-8CA9C465E5B6}"/>
          </ac:graphicFrameMkLst>
        </pc:graphicFrameChg>
        <pc:cxnChg chg="add del">
          <ac:chgData name="Aaron Skog" userId="dff2307f-5662-48bc-919b-47ca6361ae07" providerId="ADAL" clId="{F3C9DB9A-D999-4F42-A879-E417BC8C5038}" dt="2020-06-03T20:35:55.259" v="2160" actId="26606"/>
          <ac:cxnSpMkLst>
            <pc:docMk/>
            <pc:sldMk cId="429484379" sldId="495"/>
            <ac:cxnSpMk id="12" creationId="{74E776C9-ED67-41B7-B3A3-4DF76EF3ACEE}"/>
          </ac:cxnSpMkLst>
        </pc:cxnChg>
        <pc:cxnChg chg="add del">
          <ac:chgData name="Aaron Skog" userId="dff2307f-5662-48bc-919b-47ca6361ae07" providerId="ADAL" clId="{F3C9DB9A-D999-4F42-A879-E417BC8C5038}" dt="2020-06-03T20:35:57.559" v="2162" actId="26606"/>
          <ac:cxnSpMkLst>
            <pc:docMk/>
            <pc:sldMk cId="429484379" sldId="495"/>
            <ac:cxnSpMk id="15" creationId="{74E776C9-ED67-41B7-B3A3-4DF76EF3ACEE}"/>
          </ac:cxnSpMkLst>
        </pc:cxnChg>
      </pc:sldChg>
      <pc:sldChg chg="addSp delSp modSp add mod setBg modNotesTx">
        <pc:chgData name="Aaron Skog" userId="dff2307f-5662-48bc-919b-47ca6361ae07" providerId="ADAL" clId="{F3C9DB9A-D999-4F42-A879-E417BC8C5038}" dt="2020-06-04T12:26:38.379" v="2198" actId="27957"/>
        <pc:sldMkLst>
          <pc:docMk/>
          <pc:sldMk cId="385607559" sldId="496"/>
        </pc:sldMkLst>
        <pc:spChg chg="mod">
          <ac:chgData name="Aaron Skog" userId="dff2307f-5662-48bc-919b-47ca6361ae07" providerId="ADAL" clId="{F3C9DB9A-D999-4F42-A879-E417BC8C5038}" dt="2020-06-03T20:34:27.647" v="2155" actId="26606"/>
          <ac:spMkLst>
            <pc:docMk/>
            <pc:sldMk cId="385607559" sldId="496"/>
            <ac:spMk id="2" creationId="{E4B4B553-5615-4A77-8488-7E5F9999A25F}"/>
          </ac:spMkLst>
        </pc:spChg>
        <pc:spChg chg="del mod">
          <ac:chgData name="Aaron Skog" userId="dff2307f-5662-48bc-919b-47ca6361ae07" providerId="ADAL" clId="{F3C9DB9A-D999-4F42-A879-E417BC8C5038}" dt="2020-06-03T20:34:27.647" v="2155" actId="26606"/>
          <ac:spMkLst>
            <pc:docMk/>
            <pc:sldMk cId="385607559" sldId="496"/>
            <ac:spMk id="3" creationId="{4A6EA2A7-2F73-4768-8DBB-FE2AE2F6FB67}"/>
          </ac:spMkLst>
        </pc:spChg>
        <pc:spChg chg="mod">
          <ac:chgData name="Aaron Skog" userId="dff2307f-5662-48bc-919b-47ca6361ae07" providerId="ADAL" clId="{F3C9DB9A-D999-4F42-A879-E417BC8C5038}" dt="2020-06-03T20:34:27.647" v="2155" actId="26606"/>
          <ac:spMkLst>
            <pc:docMk/>
            <pc:sldMk cId="385607559" sldId="496"/>
            <ac:spMk id="4" creationId="{254236FB-DB72-4684-9E13-109661D35821}"/>
          </ac:spMkLst>
        </pc:spChg>
        <pc:spChg chg="add">
          <ac:chgData name="Aaron Skog" userId="dff2307f-5662-48bc-919b-47ca6361ae07" providerId="ADAL" clId="{F3C9DB9A-D999-4F42-A879-E417BC8C5038}" dt="2020-06-03T20:34:27.647" v="2155" actId="26606"/>
          <ac:spMkLst>
            <pc:docMk/>
            <pc:sldMk cId="385607559" sldId="496"/>
            <ac:spMk id="10" creationId="{68575C10-8187-4AC4-AD72-C754EAFD2867}"/>
          </ac:spMkLst>
        </pc:spChg>
        <pc:graphicFrameChg chg="add mod">
          <ac:chgData name="Aaron Skog" userId="dff2307f-5662-48bc-919b-47ca6361ae07" providerId="ADAL" clId="{F3C9DB9A-D999-4F42-A879-E417BC8C5038}" dt="2020-06-04T12:26:38.379" v="2198" actId="27957"/>
          <ac:graphicFrameMkLst>
            <pc:docMk/>
            <pc:sldMk cId="385607559" sldId="496"/>
            <ac:graphicFrameMk id="6" creationId="{54472840-3DED-4120-BE61-888DAEB65682}"/>
          </ac:graphicFrameMkLst>
        </pc:graphicFrameChg>
        <pc:cxnChg chg="add">
          <ac:chgData name="Aaron Skog" userId="dff2307f-5662-48bc-919b-47ca6361ae07" providerId="ADAL" clId="{F3C9DB9A-D999-4F42-A879-E417BC8C5038}" dt="2020-06-03T20:34:27.647" v="2155" actId="26606"/>
          <ac:cxnSpMkLst>
            <pc:docMk/>
            <pc:sldMk cId="385607559" sldId="496"/>
            <ac:cxnSpMk id="12" creationId="{74E776C9-ED67-41B7-B3A3-4DF76EF3ACEE}"/>
          </ac:cxnSpMkLst>
        </pc:cxnChg>
      </pc:sldChg>
      <pc:sldChg chg="modSp add">
        <pc:chgData name="Aaron Skog" userId="dff2307f-5662-48bc-919b-47ca6361ae07" providerId="ADAL" clId="{F3C9DB9A-D999-4F42-A879-E417BC8C5038}" dt="2020-06-02T16:37:59.978" v="425" actId="20577"/>
        <pc:sldMkLst>
          <pc:docMk/>
          <pc:sldMk cId="2941539875" sldId="497"/>
        </pc:sldMkLst>
        <pc:spChg chg="mod">
          <ac:chgData name="Aaron Skog" userId="dff2307f-5662-48bc-919b-47ca6361ae07" providerId="ADAL" clId="{F3C9DB9A-D999-4F42-A879-E417BC8C5038}" dt="2020-06-02T16:37:59.978" v="425" actId="20577"/>
          <ac:spMkLst>
            <pc:docMk/>
            <pc:sldMk cId="2941539875" sldId="497"/>
            <ac:spMk id="2" creationId="{2D82F010-55D7-4445-8B07-74AD4E17AFF3}"/>
          </ac:spMkLst>
        </pc:spChg>
      </pc:sldChg>
      <pc:sldChg chg="addSp modSp add mod setBg">
        <pc:chgData name="Aaron Skog" userId="dff2307f-5662-48bc-919b-47ca6361ae07" providerId="ADAL" clId="{F3C9DB9A-D999-4F42-A879-E417BC8C5038}" dt="2020-06-03T22:37:22.620" v="2178" actId="403"/>
        <pc:sldMkLst>
          <pc:docMk/>
          <pc:sldMk cId="112153115" sldId="500"/>
        </pc:sldMkLst>
        <pc:spChg chg="mod">
          <ac:chgData name="Aaron Skog" userId="dff2307f-5662-48bc-919b-47ca6361ae07" providerId="ADAL" clId="{F3C9DB9A-D999-4F42-A879-E417BC8C5038}" dt="2020-06-03T20:36:09.528" v="2164" actId="26606"/>
          <ac:spMkLst>
            <pc:docMk/>
            <pc:sldMk cId="112153115" sldId="500"/>
            <ac:spMk id="2" creationId="{C332E00A-6A40-4628-80A3-6FB4FBAF9A2A}"/>
          </ac:spMkLst>
        </pc:spChg>
        <pc:spChg chg="mod">
          <ac:chgData name="Aaron Skog" userId="dff2307f-5662-48bc-919b-47ca6361ae07" providerId="ADAL" clId="{F3C9DB9A-D999-4F42-A879-E417BC8C5038}" dt="2020-06-03T22:37:22.620" v="2178" actId="403"/>
          <ac:spMkLst>
            <pc:docMk/>
            <pc:sldMk cId="112153115" sldId="500"/>
            <ac:spMk id="3" creationId="{377F5E88-78DC-41AF-BEAF-0E7B3737F2FF}"/>
          </ac:spMkLst>
        </pc:spChg>
        <pc:spChg chg="mod">
          <ac:chgData name="Aaron Skog" userId="dff2307f-5662-48bc-919b-47ca6361ae07" providerId="ADAL" clId="{F3C9DB9A-D999-4F42-A879-E417BC8C5038}" dt="2020-06-03T20:36:09.528" v="2164" actId="26606"/>
          <ac:spMkLst>
            <pc:docMk/>
            <pc:sldMk cId="112153115" sldId="500"/>
            <ac:spMk id="4" creationId="{16FD6EA7-744C-4F3C-97FC-C3ECA5EB9891}"/>
          </ac:spMkLst>
        </pc:spChg>
        <pc:spChg chg="add">
          <ac:chgData name="Aaron Skog" userId="dff2307f-5662-48bc-919b-47ca6361ae07" providerId="ADAL" clId="{F3C9DB9A-D999-4F42-A879-E417BC8C5038}" dt="2020-06-03T20:36:09.528" v="2164" actId="26606"/>
          <ac:spMkLst>
            <pc:docMk/>
            <pc:sldMk cId="112153115" sldId="500"/>
            <ac:spMk id="9" creationId="{33CD251C-A887-4D2F-925B-FC097198538B}"/>
          </ac:spMkLst>
        </pc:spChg>
        <pc:spChg chg="add">
          <ac:chgData name="Aaron Skog" userId="dff2307f-5662-48bc-919b-47ca6361ae07" providerId="ADAL" clId="{F3C9DB9A-D999-4F42-A879-E417BC8C5038}" dt="2020-06-03T20:36:09.528" v="2164" actId="26606"/>
          <ac:spMkLst>
            <pc:docMk/>
            <pc:sldMk cId="112153115" sldId="500"/>
            <ac:spMk id="11" creationId="{B19D093C-27FB-4032-B282-42C4563F257C}"/>
          </ac:spMkLst>
        </pc:spChg>
        <pc:grpChg chg="add">
          <ac:chgData name="Aaron Skog" userId="dff2307f-5662-48bc-919b-47ca6361ae07" providerId="ADAL" clId="{F3C9DB9A-D999-4F42-A879-E417BC8C5038}" dt="2020-06-03T20:36:09.528" v="2164" actId="26606"/>
          <ac:grpSpMkLst>
            <pc:docMk/>
            <pc:sldMk cId="112153115" sldId="500"/>
            <ac:grpSpMk id="13" creationId="{35EE815E-1BD3-4777-B652-6D98825BF66B}"/>
          </ac:grpSpMkLst>
        </pc:grpChg>
      </pc:sldChg>
      <pc:sldChg chg="addSp delSp modSp add">
        <pc:chgData name="Aaron Skog" userId="dff2307f-5662-48bc-919b-47ca6361ae07" providerId="ADAL" clId="{F3C9DB9A-D999-4F42-A879-E417BC8C5038}" dt="2020-06-03T20:33:12.748" v="2154" actId="403"/>
        <pc:sldMkLst>
          <pc:docMk/>
          <pc:sldMk cId="2080101053" sldId="501"/>
        </pc:sldMkLst>
        <pc:spChg chg="mod">
          <ac:chgData name="Aaron Skog" userId="dff2307f-5662-48bc-919b-47ca6361ae07" providerId="ADAL" clId="{F3C9DB9A-D999-4F42-A879-E417BC8C5038}" dt="2020-06-03T20:32:44.603" v="2153" actId="20577"/>
          <ac:spMkLst>
            <pc:docMk/>
            <pc:sldMk cId="2080101053" sldId="501"/>
            <ac:spMk id="2" creationId="{CEA6D3A4-DA15-4762-9505-E106E872E492}"/>
          </ac:spMkLst>
        </pc:spChg>
        <pc:spChg chg="del">
          <ac:chgData name="Aaron Skog" userId="dff2307f-5662-48bc-919b-47ca6361ae07" providerId="ADAL" clId="{F3C9DB9A-D999-4F42-A879-E417BC8C5038}" dt="2020-06-02T21:25:12.361" v="812" actId="3680"/>
          <ac:spMkLst>
            <pc:docMk/>
            <pc:sldMk cId="2080101053" sldId="501"/>
            <ac:spMk id="3" creationId="{A7F63502-8DAA-4EF9-8733-3F7C6963D14E}"/>
          </ac:spMkLst>
        </pc:spChg>
        <pc:spChg chg="add del mod">
          <ac:chgData name="Aaron Skog" userId="dff2307f-5662-48bc-919b-47ca6361ae07" providerId="ADAL" clId="{F3C9DB9A-D999-4F42-A879-E417BC8C5038}" dt="2020-06-03T20:13:50.366" v="1836"/>
          <ac:spMkLst>
            <pc:docMk/>
            <pc:sldMk cId="2080101053" sldId="501"/>
            <ac:spMk id="6" creationId="{B349EDFF-6742-4D36-9F3F-2A0E391898E2}"/>
          </ac:spMkLst>
        </pc:spChg>
        <pc:spChg chg="add del mod">
          <ac:chgData name="Aaron Skog" userId="dff2307f-5662-48bc-919b-47ca6361ae07" providerId="ADAL" clId="{F3C9DB9A-D999-4F42-A879-E417BC8C5038}" dt="2020-06-02T22:32:08.895" v="1455"/>
          <ac:spMkLst>
            <pc:docMk/>
            <pc:sldMk cId="2080101053" sldId="501"/>
            <ac:spMk id="7" creationId="{E40CD432-6507-4542-934B-02DDC41C44E0}"/>
          </ac:spMkLst>
        </pc:spChg>
        <pc:spChg chg="add del mod">
          <ac:chgData name="Aaron Skog" userId="dff2307f-5662-48bc-919b-47ca6361ae07" providerId="ADAL" clId="{F3C9DB9A-D999-4F42-A879-E417BC8C5038}" dt="2020-06-02T22:32:08.895" v="1455"/>
          <ac:spMkLst>
            <pc:docMk/>
            <pc:sldMk cId="2080101053" sldId="501"/>
            <ac:spMk id="8" creationId="{7B4F4C4E-BDA2-4F4B-A19E-EAC71D9A5DBE}"/>
          </ac:spMkLst>
        </pc:spChg>
        <pc:spChg chg="add del mod">
          <ac:chgData name="Aaron Skog" userId="dff2307f-5662-48bc-919b-47ca6361ae07" providerId="ADAL" clId="{F3C9DB9A-D999-4F42-A879-E417BC8C5038}" dt="2020-06-02T22:32:08.895" v="1455"/>
          <ac:spMkLst>
            <pc:docMk/>
            <pc:sldMk cId="2080101053" sldId="501"/>
            <ac:spMk id="9" creationId="{04A87D5E-6CB5-4724-8BE5-39D087C4A467}"/>
          </ac:spMkLst>
        </pc:spChg>
        <pc:graphicFrameChg chg="add del mod ord modGraphic">
          <ac:chgData name="Aaron Skog" userId="dff2307f-5662-48bc-919b-47ca6361ae07" providerId="ADAL" clId="{F3C9DB9A-D999-4F42-A879-E417BC8C5038}" dt="2020-06-03T15:52:25.250" v="1832" actId="478"/>
          <ac:graphicFrameMkLst>
            <pc:docMk/>
            <pc:sldMk cId="2080101053" sldId="501"/>
            <ac:graphicFrameMk id="5" creationId="{9329DECB-7ED8-4E39-A9D1-68F1BF657135}"/>
          </ac:graphicFrameMkLst>
        </pc:graphicFrameChg>
        <pc:graphicFrameChg chg="add mod modGraphic">
          <ac:chgData name="Aaron Skog" userId="dff2307f-5662-48bc-919b-47ca6361ae07" providerId="ADAL" clId="{F3C9DB9A-D999-4F42-A879-E417BC8C5038}" dt="2020-06-03T20:33:12.748" v="2154" actId="403"/>
          <ac:graphicFrameMkLst>
            <pc:docMk/>
            <pc:sldMk cId="2080101053" sldId="501"/>
            <ac:graphicFrameMk id="7" creationId="{8A1A05E1-8E61-4A64-AC82-14119A43BA4B}"/>
          </ac:graphicFrameMkLst>
        </pc:graphicFrameChg>
      </pc:sldChg>
      <pc:sldChg chg="addSp modSp">
        <pc:chgData name="Aaron Skog" userId="dff2307f-5662-48bc-919b-47ca6361ae07" providerId="ADAL" clId="{F3C9DB9A-D999-4F42-A879-E417BC8C5038}" dt="2020-06-03T22:39:20.895" v="2190" actId="6549"/>
        <pc:sldMkLst>
          <pc:docMk/>
          <pc:sldMk cId="2140955645" sldId="502"/>
        </pc:sldMkLst>
        <pc:spChg chg="add mod">
          <ac:chgData name="Aaron Skog" userId="dff2307f-5662-48bc-919b-47ca6361ae07" providerId="ADAL" clId="{F3C9DB9A-D999-4F42-A879-E417BC8C5038}" dt="2020-06-03T22:38:45.082" v="2184" actId="13822"/>
          <ac:spMkLst>
            <pc:docMk/>
            <pc:sldMk cId="2140955645" sldId="502"/>
            <ac:spMk id="2" creationId="{C049D194-E169-4D67-962D-6566B2BF0544}"/>
          </ac:spMkLst>
        </pc:spChg>
        <pc:spChg chg="mod">
          <ac:chgData name="Aaron Skog" userId="dff2307f-5662-48bc-919b-47ca6361ae07" providerId="ADAL" clId="{F3C9DB9A-D999-4F42-A879-E417BC8C5038}" dt="2020-06-03T22:39:20.895" v="2190" actId="6549"/>
          <ac:spMkLst>
            <pc:docMk/>
            <pc:sldMk cId="2140955645" sldId="502"/>
            <ac:spMk id="16" creationId="{4926E600-8AD7-41E6-B674-DB179AB78F3F}"/>
          </ac:spMkLst>
        </pc:spChg>
      </pc:sldChg>
    </pc:docChg>
  </pc:docChgLst>
  <pc:docChgLst>
    <pc:chgData name="Robin Hofstetter" userId="S::robin@swanlibraries.net::e5d70aa8-8b7b-4c45-b92c-f012c6693252" providerId="AD" clId="Web-{1066953C-8BD4-28E3-7AAB-A67F657F97D9}"/>
    <pc:docChg chg="modSld">
      <pc:chgData name="Robin Hofstetter" userId="S::robin@swanlibraries.net::e5d70aa8-8b7b-4c45-b92c-f012c6693252" providerId="AD" clId="Web-{1066953C-8BD4-28E3-7AAB-A67F657F97D9}" dt="2020-06-02T20:16:20.385" v="653" actId="20577"/>
      <pc:docMkLst>
        <pc:docMk/>
      </pc:docMkLst>
      <pc:sldChg chg="modSp">
        <pc:chgData name="Robin Hofstetter" userId="S::robin@swanlibraries.net::e5d70aa8-8b7b-4c45-b92c-f012c6693252" providerId="AD" clId="Web-{1066953C-8BD4-28E3-7AAB-A67F657F97D9}" dt="2020-06-02T20:09:06.726" v="12" actId="20577"/>
        <pc:sldMkLst>
          <pc:docMk/>
          <pc:sldMk cId="3355508925" sldId="479"/>
        </pc:sldMkLst>
        <pc:spChg chg="mod">
          <ac:chgData name="Robin Hofstetter" userId="S::robin@swanlibraries.net::e5d70aa8-8b7b-4c45-b92c-f012c6693252" providerId="AD" clId="Web-{1066953C-8BD4-28E3-7AAB-A67F657F97D9}" dt="2020-06-02T20:09:06.726" v="12" actId="20577"/>
          <ac:spMkLst>
            <pc:docMk/>
            <pc:sldMk cId="3355508925" sldId="479"/>
            <ac:spMk id="3" creationId="{AA5D4725-1E7B-48CC-A16B-8406C7819FE1}"/>
          </ac:spMkLst>
        </pc:spChg>
      </pc:sldChg>
      <pc:sldChg chg="modSp">
        <pc:chgData name="Robin Hofstetter" userId="S::robin@swanlibraries.net::e5d70aa8-8b7b-4c45-b92c-f012c6693252" providerId="AD" clId="Web-{1066953C-8BD4-28E3-7AAB-A67F657F97D9}" dt="2020-06-02T20:16:20.385" v="652" actId="20577"/>
        <pc:sldMkLst>
          <pc:docMk/>
          <pc:sldMk cId="3688160596" sldId="480"/>
        </pc:sldMkLst>
        <pc:spChg chg="mod">
          <ac:chgData name="Robin Hofstetter" userId="S::robin@swanlibraries.net::e5d70aa8-8b7b-4c45-b92c-f012c6693252" providerId="AD" clId="Web-{1066953C-8BD4-28E3-7AAB-A67F657F97D9}" dt="2020-06-02T20:16:20.385" v="652" actId="20577"/>
          <ac:spMkLst>
            <pc:docMk/>
            <pc:sldMk cId="3688160596" sldId="480"/>
            <ac:spMk id="3" creationId="{18BE8120-D24D-46D7-A3DD-CCA822F8D280}"/>
          </ac:spMkLst>
        </pc:spChg>
      </pc:sldChg>
      <pc:sldChg chg="modSp">
        <pc:chgData name="Robin Hofstetter" userId="S::robin@swanlibraries.net::e5d70aa8-8b7b-4c45-b92c-f012c6693252" providerId="AD" clId="Web-{1066953C-8BD4-28E3-7AAB-A67F657F97D9}" dt="2020-06-02T20:08:22.959" v="3" actId="1076"/>
        <pc:sldMkLst>
          <pc:docMk/>
          <pc:sldMk cId="2941539875" sldId="497"/>
        </pc:sldMkLst>
        <pc:spChg chg="mod">
          <ac:chgData name="Robin Hofstetter" userId="S::robin@swanlibraries.net::e5d70aa8-8b7b-4c45-b92c-f012c6693252" providerId="AD" clId="Web-{1066953C-8BD4-28E3-7AAB-A67F657F97D9}" dt="2020-06-02T20:08:22.959" v="3" actId="1076"/>
          <ac:spMkLst>
            <pc:docMk/>
            <pc:sldMk cId="2941539875" sldId="497"/>
            <ac:spMk id="3" creationId="{BF69661E-D7F8-43BA-B89E-C766899408A0}"/>
          </ac:spMkLst>
        </pc:spChg>
        <pc:picChg chg="mod">
          <ac:chgData name="Robin Hofstetter" userId="S::robin@swanlibraries.net::e5d70aa8-8b7b-4c45-b92c-f012c6693252" providerId="AD" clId="Web-{1066953C-8BD4-28E3-7AAB-A67F657F97D9}" dt="2020-06-02T20:08:11.474" v="2" actId="1076"/>
          <ac:picMkLst>
            <pc:docMk/>
            <pc:sldMk cId="2941539875" sldId="497"/>
            <ac:picMk id="5" creationId="{B940A957-BFAE-49F4-B29B-E2798DC1E284}"/>
          </ac:picMkLst>
        </pc:picChg>
      </pc:sldChg>
      <pc:sldChg chg="addSp delSp modSp">
        <pc:chgData name="Robin Hofstetter" userId="S::robin@swanlibraries.net::e5d70aa8-8b7b-4c45-b92c-f012c6693252" providerId="AD" clId="Web-{1066953C-8BD4-28E3-7AAB-A67F657F97D9}" dt="2020-06-02T20:14:47.381" v="649" actId="1076"/>
        <pc:sldMkLst>
          <pc:docMk/>
          <pc:sldMk cId="1809635760" sldId="498"/>
        </pc:sldMkLst>
        <pc:spChg chg="mod">
          <ac:chgData name="Robin Hofstetter" userId="S::robin@swanlibraries.net::e5d70aa8-8b7b-4c45-b92c-f012c6693252" providerId="AD" clId="Web-{1066953C-8BD4-28E3-7AAB-A67F657F97D9}" dt="2020-06-02T20:14:47.381" v="649" actId="1076"/>
          <ac:spMkLst>
            <pc:docMk/>
            <pc:sldMk cId="1809635760" sldId="498"/>
            <ac:spMk id="3" creationId="{59E646A1-71ED-408B-9B27-E9269ADDC4EF}"/>
          </ac:spMkLst>
        </pc:spChg>
        <pc:picChg chg="add del mod">
          <ac:chgData name="Robin Hofstetter" userId="S::robin@swanlibraries.net::e5d70aa8-8b7b-4c45-b92c-f012c6693252" providerId="AD" clId="Web-{1066953C-8BD4-28E3-7AAB-A67F657F97D9}" dt="2020-06-02T20:14:02.364" v="637"/>
          <ac:picMkLst>
            <pc:docMk/>
            <pc:sldMk cId="1809635760" sldId="498"/>
            <ac:picMk id="5" creationId="{7A36B157-0FE2-48FA-92CD-62939C1321BD}"/>
          </ac:picMkLst>
        </pc:picChg>
        <pc:picChg chg="add mod">
          <ac:chgData name="Robin Hofstetter" userId="S::robin@swanlibraries.net::e5d70aa8-8b7b-4c45-b92c-f012c6693252" providerId="AD" clId="Web-{1066953C-8BD4-28E3-7AAB-A67F657F97D9}" dt="2020-06-02T20:14:34.427" v="648" actId="1076"/>
          <ac:picMkLst>
            <pc:docMk/>
            <pc:sldMk cId="1809635760" sldId="498"/>
            <ac:picMk id="6" creationId="{7E847102-5155-4CB6-BC9F-76CB1CEFB8AE}"/>
          </ac:picMkLst>
        </pc:picChg>
      </pc:sldChg>
      <pc:sldChg chg="addSp modSp">
        <pc:chgData name="Robin Hofstetter" userId="S::robin@swanlibraries.net::e5d70aa8-8b7b-4c45-b92c-f012c6693252" providerId="AD" clId="Web-{1066953C-8BD4-28E3-7AAB-A67F657F97D9}" dt="2020-06-02T20:08:06.927" v="1" actId="1076"/>
        <pc:sldMkLst>
          <pc:docMk/>
          <pc:sldMk cId="1678356956" sldId="499"/>
        </pc:sldMkLst>
        <pc:picChg chg="add mod">
          <ac:chgData name="Robin Hofstetter" userId="S::robin@swanlibraries.net::e5d70aa8-8b7b-4c45-b92c-f012c6693252" providerId="AD" clId="Web-{1066953C-8BD4-28E3-7AAB-A67F657F97D9}" dt="2020-06-02T20:08:06.927" v="1" actId="1076"/>
          <ac:picMkLst>
            <pc:docMk/>
            <pc:sldMk cId="1678356956" sldId="499"/>
            <ac:picMk id="2" creationId="{948356B5-75F3-4F1F-BA5D-1927B66B12F4}"/>
          </ac:picMkLst>
        </pc:picChg>
      </pc:sldChg>
    </pc:docChg>
  </pc:docChgLst>
  <pc:docChgLst>
    <pc:chgData name="Steven Schlewitt" userId="S::steven@swanlibraries.net::8fca6942-85ab-4309-995e-ec937c713a6c" providerId="AD" clId="Web-{5FD56619-5D48-85DD-54BB-6B9B392590BD}"/>
    <pc:docChg chg="addSld modSld modSection">
      <pc:chgData name="Steven Schlewitt" userId="S::steven@swanlibraries.net::8fca6942-85ab-4309-995e-ec937c713a6c" providerId="AD" clId="Web-{5FD56619-5D48-85DD-54BB-6B9B392590BD}" dt="2020-09-01T21:59:06.569" v="931" actId="20577"/>
      <pc:docMkLst>
        <pc:docMk/>
      </pc:docMkLst>
      <pc:sldChg chg="modSp">
        <pc:chgData name="Steven Schlewitt" userId="S::steven@swanlibraries.net::8fca6942-85ab-4309-995e-ec937c713a6c" providerId="AD" clId="Web-{5FD56619-5D48-85DD-54BB-6B9B392590BD}" dt="2020-09-01T21:50:06.069" v="665" actId="20577"/>
        <pc:sldMkLst>
          <pc:docMk/>
          <pc:sldMk cId="1784919805" sldId="605"/>
        </pc:sldMkLst>
        <pc:spChg chg="mod">
          <ac:chgData name="Steven Schlewitt" userId="S::steven@swanlibraries.net::8fca6942-85ab-4309-995e-ec937c713a6c" providerId="AD" clId="Web-{5FD56619-5D48-85DD-54BB-6B9B392590BD}" dt="2020-09-01T21:50:06.069" v="665" actId="20577"/>
          <ac:spMkLst>
            <pc:docMk/>
            <pc:sldMk cId="1784919805" sldId="605"/>
            <ac:spMk id="2" creationId="{389E02F3-B8E3-4648-9CB9-EAC504CDF5D0}"/>
          </ac:spMkLst>
        </pc:spChg>
        <pc:spChg chg="mod">
          <ac:chgData name="Steven Schlewitt" userId="S::steven@swanlibraries.net::8fca6942-85ab-4309-995e-ec937c713a6c" providerId="AD" clId="Web-{5FD56619-5D48-85DD-54BB-6B9B392590BD}" dt="2020-09-01T21:50:00.850" v="663" actId="20577"/>
          <ac:spMkLst>
            <pc:docMk/>
            <pc:sldMk cId="1784919805" sldId="605"/>
            <ac:spMk id="3" creationId="{7A78D62E-8A95-40AD-80D4-40F123026D0C}"/>
          </ac:spMkLst>
        </pc:spChg>
      </pc:sldChg>
      <pc:sldChg chg="addSp delSp modSp">
        <pc:chgData name="Steven Schlewitt" userId="S::steven@swanlibraries.net::8fca6942-85ab-4309-995e-ec937c713a6c" providerId="AD" clId="Web-{5FD56619-5D48-85DD-54BB-6B9B392590BD}" dt="2020-09-01T21:59:06.569" v="931" actId="20577"/>
        <pc:sldMkLst>
          <pc:docMk/>
          <pc:sldMk cId="2817531026" sldId="619"/>
        </pc:sldMkLst>
        <pc:spChg chg="mod">
          <ac:chgData name="Steven Schlewitt" userId="S::steven@swanlibraries.net::8fca6942-85ab-4309-995e-ec937c713a6c" providerId="AD" clId="Web-{5FD56619-5D48-85DD-54BB-6B9B392590BD}" dt="2020-09-01T21:54:23.600" v="668" actId="20577"/>
          <ac:spMkLst>
            <pc:docMk/>
            <pc:sldMk cId="2817531026" sldId="619"/>
            <ac:spMk id="2" creationId="{389E02F3-B8E3-4648-9CB9-EAC504CDF5D0}"/>
          </ac:spMkLst>
        </pc:spChg>
        <pc:spChg chg="mod">
          <ac:chgData name="Steven Schlewitt" userId="S::steven@swanlibraries.net::8fca6942-85ab-4309-995e-ec937c713a6c" providerId="AD" clId="Web-{5FD56619-5D48-85DD-54BB-6B9B392590BD}" dt="2020-09-01T21:57:04.398" v="923" actId="20577"/>
          <ac:spMkLst>
            <pc:docMk/>
            <pc:sldMk cId="2817531026" sldId="619"/>
            <ac:spMk id="3" creationId="{7A78D62E-8A95-40AD-80D4-40F123026D0C}"/>
          </ac:spMkLst>
        </pc:spChg>
        <pc:spChg chg="del">
          <ac:chgData name="Steven Schlewitt" userId="S::steven@swanlibraries.net::8fca6942-85ab-4309-995e-ec937c713a6c" providerId="AD" clId="Web-{5FD56619-5D48-85DD-54BB-6B9B392590BD}" dt="2020-09-01T21:11:25.867" v="0"/>
          <ac:spMkLst>
            <pc:docMk/>
            <pc:sldMk cId="2817531026" sldId="619"/>
            <ac:spMk id="5" creationId="{BC0EEDFB-D34C-4C13-B871-D185653F433E}"/>
          </ac:spMkLst>
        </pc:spChg>
        <pc:spChg chg="add mod">
          <ac:chgData name="Steven Schlewitt" userId="S::steven@swanlibraries.net::8fca6942-85ab-4309-995e-ec937c713a6c" providerId="AD" clId="Web-{5FD56619-5D48-85DD-54BB-6B9B392590BD}" dt="2020-09-01T21:59:06.569" v="931" actId="20577"/>
          <ac:spMkLst>
            <pc:docMk/>
            <pc:sldMk cId="2817531026" sldId="619"/>
            <ac:spMk id="6" creationId="{CBB55184-2D18-4C33-87FE-E3C358BFAC70}"/>
          </ac:spMkLst>
        </pc:spChg>
      </pc:sldChg>
      <pc:sldChg chg="modSp">
        <pc:chgData name="Steven Schlewitt" userId="S::steven@swanlibraries.net::8fca6942-85ab-4309-995e-ec937c713a6c" providerId="AD" clId="Web-{5FD56619-5D48-85DD-54BB-6B9B392590BD}" dt="2020-09-01T21:35:40.351" v="202" actId="20577"/>
        <pc:sldMkLst>
          <pc:docMk/>
          <pc:sldMk cId="3668231749" sldId="620"/>
        </pc:sldMkLst>
        <pc:spChg chg="mod">
          <ac:chgData name="Steven Schlewitt" userId="S::steven@swanlibraries.net::8fca6942-85ab-4309-995e-ec937c713a6c" providerId="AD" clId="Web-{5FD56619-5D48-85DD-54BB-6B9B392590BD}" dt="2020-09-01T21:35:40.351" v="202" actId="20577"/>
          <ac:spMkLst>
            <pc:docMk/>
            <pc:sldMk cId="3668231749" sldId="620"/>
            <ac:spMk id="3" creationId="{8647688B-8B3B-4B57-BA5C-C9C0FFDB9D96}"/>
          </ac:spMkLst>
        </pc:spChg>
      </pc:sldChg>
      <pc:sldChg chg="modSp new">
        <pc:chgData name="Steven Schlewitt" userId="S::steven@swanlibraries.net::8fca6942-85ab-4309-995e-ec937c713a6c" providerId="AD" clId="Web-{5FD56619-5D48-85DD-54BB-6B9B392590BD}" dt="2020-09-01T21:54:29.819" v="675" actId="20577"/>
        <pc:sldMkLst>
          <pc:docMk/>
          <pc:sldMk cId="2290302848" sldId="623"/>
        </pc:sldMkLst>
        <pc:spChg chg="mod">
          <ac:chgData name="Steven Schlewitt" userId="S::steven@swanlibraries.net::8fca6942-85ab-4309-995e-ec937c713a6c" providerId="AD" clId="Web-{5FD56619-5D48-85DD-54BB-6B9B392590BD}" dt="2020-09-01T21:54:29.819" v="675" actId="20577"/>
          <ac:spMkLst>
            <pc:docMk/>
            <pc:sldMk cId="2290302848" sldId="623"/>
            <ac:spMk id="2" creationId="{EC066881-90BE-4EA1-A4F2-ED1AAFC8446B}"/>
          </ac:spMkLst>
        </pc:spChg>
      </pc:sldChg>
    </pc:docChg>
  </pc:docChgLst>
  <pc:docChgLst>
    <pc:chgData name="Tara Wood" userId="d40d1c68-5ed0-4280-b6c0-e48b5abf64e0" providerId="ADAL" clId="{646307AB-F30A-4A80-A692-2BBA845E2181}"/>
    <pc:docChg chg="undo custSel addSld modSld">
      <pc:chgData name="Tara Wood" userId="d40d1c68-5ed0-4280-b6c0-e48b5abf64e0" providerId="ADAL" clId="{646307AB-F30A-4A80-A692-2BBA845E2181}" dt="2020-08-26T13:50:29.274" v="599" actId="20577"/>
      <pc:docMkLst>
        <pc:docMk/>
      </pc:docMkLst>
      <pc:sldChg chg="add">
        <pc:chgData name="Tara Wood" userId="d40d1c68-5ed0-4280-b6c0-e48b5abf64e0" providerId="ADAL" clId="{646307AB-F30A-4A80-A692-2BBA845E2181}" dt="2020-08-26T13:36:40.490" v="0"/>
        <pc:sldMkLst>
          <pc:docMk/>
          <pc:sldMk cId="2159893990" sldId="258"/>
        </pc:sldMkLst>
      </pc:sldChg>
      <pc:sldChg chg="add">
        <pc:chgData name="Tara Wood" userId="d40d1c68-5ed0-4280-b6c0-e48b5abf64e0" providerId="ADAL" clId="{646307AB-F30A-4A80-A692-2BBA845E2181}" dt="2020-08-26T13:36:40.490" v="0"/>
        <pc:sldMkLst>
          <pc:docMk/>
          <pc:sldMk cId="3421170265" sldId="259"/>
        </pc:sldMkLst>
      </pc:sldChg>
      <pc:sldChg chg="add">
        <pc:chgData name="Tara Wood" userId="d40d1c68-5ed0-4280-b6c0-e48b5abf64e0" providerId="ADAL" clId="{646307AB-F30A-4A80-A692-2BBA845E2181}" dt="2020-08-26T13:36:40.490" v="0"/>
        <pc:sldMkLst>
          <pc:docMk/>
          <pc:sldMk cId="4086180434" sldId="260"/>
        </pc:sldMkLst>
      </pc:sldChg>
      <pc:sldChg chg="add">
        <pc:chgData name="Tara Wood" userId="d40d1c68-5ed0-4280-b6c0-e48b5abf64e0" providerId="ADAL" clId="{646307AB-F30A-4A80-A692-2BBA845E2181}" dt="2020-08-26T13:36:40.490" v="0"/>
        <pc:sldMkLst>
          <pc:docMk/>
          <pc:sldMk cId="777421356" sldId="261"/>
        </pc:sldMkLst>
      </pc:sldChg>
      <pc:sldChg chg="add">
        <pc:chgData name="Tara Wood" userId="d40d1c68-5ed0-4280-b6c0-e48b5abf64e0" providerId="ADAL" clId="{646307AB-F30A-4A80-A692-2BBA845E2181}" dt="2020-08-26T13:36:40.490" v="0"/>
        <pc:sldMkLst>
          <pc:docMk/>
          <pc:sldMk cId="1493286985" sldId="262"/>
        </pc:sldMkLst>
      </pc:sldChg>
      <pc:sldChg chg="add">
        <pc:chgData name="Tara Wood" userId="d40d1c68-5ed0-4280-b6c0-e48b5abf64e0" providerId="ADAL" clId="{646307AB-F30A-4A80-A692-2BBA845E2181}" dt="2020-08-26T13:36:40.490" v="0"/>
        <pc:sldMkLst>
          <pc:docMk/>
          <pc:sldMk cId="2260261619" sldId="263"/>
        </pc:sldMkLst>
      </pc:sldChg>
      <pc:sldChg chg="add">
        <pc:chgData name="Tara Wood" userId="d40d1c68-5ed0-4280-b6c0-e48b5abf64e0" providerId="ADAL" clId="{646307AB-F30A-4A80-A692-2BBA845E2181}" dt="2020-08-26T13:36:40.490" v="0"/>
        <pc:sldMkLst>
          <pc:docMk/>
          <pc:sldMk cId="278621585" sldId="264"/>
        </pc:sldMkLst>
      </pc:sldChg>
      <pc:sldChg chg="add">
        <pc:chgData name="Tara Wood" userId="d40d1c68-5ed0-4280-b6c0-e48b5abf64e0" providerId="ADAL" clId="{646307AB-F30A-4A80-A692-2BBA845E2181}" dt="2020-08-26T13:36:40.490" v="0"/>
        <pc:sldMkLst>
          <pc:docMk/>
          <pc:sldMk cId="509360417" sldId="265"/>
        </pc:sldMkLst>
      </pc:sldChg>
      <pc:sldChg chg="add">
        <pc:chgData name="Tara Wood" userId="d40d1c68-5ed0-4280-b6c0-e48b5abf64e0" providerId="ADAL" clId="{646307AB-F30A-4A80-A692-2BBA845E2181}" dt="2020-08-26T13:36:40.490" v="0"/>
        <pc:sldMkLst>
          <pc:docMk/>
          <pc:sldMk cId="980588653" sldId="266"/>
        </pc:sldMkLst>
      </pc:sldChg>
      <pc:sldChg chg="add">
        <pc:chgData name="Tara Wood" userId="d40d1c68-5ed0-4280-b6c0-e48b5abf64e0" providerId="ADAL" clId="{646307AB-F30A-4A80-A692-2BBA845E2181}" dt="2020-08-26T13:36:40.490" v="0"/>
        <pc:sldMkLst>
          <pc:docMk/>
          <pc:sldMk cId="1496138584" sldId="596"/>
        </pc:sldMkLst>
      </pc:sldChg>
      <pc:sldChg chg="add">
        <pc:chgData name="Tara Wood" userId="d40d1c68-5ed0-4280-b6c0-e48b5abf64e0" providerId="ADAL" clId="{646307AB-F30A-4A80-A692-2BBA845E2181}" dt="2020-08-26T13:36:40.490" v="0"/>
        <pc:sldMkLst>
          <pc:docMk/>
          <pc:sldMk cId="4235676115" sldId="598"/>
        </pc:sldMkLst>
      </pc:sldChg>
      <pc:sldChg chg="modSp add">
        <pc:chgData name="Tara Wood" userId="d40d1c68-5ed0-4280-b6c0-e48b5abf64e0" providerId="ADAL" clId="{646307AB-F30A-4A80-A692-2BBA845E2181}" dt="2020-08-26T13:38:21.779" v="5" actId="14100"/>
        <pc:sldMkLst>
          <pc:docMk/>
          <pc:sldMk cId="3902730584" sldId="599"/>
        </pc:sldMkLst>
        <pc:picChg chg="mod">
          <ac:chgData name="Tara Wood" userId="d40d1c68-5ed0-4280-b6c0-e48b5abf64e0" providerId="ADAL" clId="{646307AB-F30A-4A80-A692-2BBA845E2181}" dt="2020-08-26T13:38:21.779" v="5" actId="14100"/>
          <ac:picMkLst>
            <pc:docMk/>
            <pc:sldMk cId="3902730584" sldId="599"/>
            <ac:picMk id="6" creationId="{F2187205-45E4-4561-A9D9-3DCFC4C7F4F7}"/>
          </ac:picMkLst>
        </pc:picChg>
        <pc:picChg chg="mod">
          <ac:chgData name="Tara Wood" userId="d40d1c68-5ed0-4280-b6c0-e48b5abf64e0" providerId="ADAL" clId="{646307AB-F30A-4A80-A692-2BBA845E2181}" dt="2020-08-26T13:38:15.522" v="3" actId="14100"/>
          <ac:picMkLst>
            <pc:docMk/>
            <pc:sldMk cId="3902730584" sldId="599"/>
            <ac:picMk id="8" creationId="{24E5E968-1FBF-4259-A8FA-8623E9F3BBE1}"/>
          </ac:picMkLst>
        </pc:picChg>
      </pc:sldChg>
      <pc:sldChg chg="modSp">
        <pc:chgData name="Tara Wood" userId="d40d1c68-5ed0-4280-b6c0-e48b5abf64e0" providerId="ADAL" clId="{646307AB-F30A-4A80-A692-2BBA845E2181}" dt="2020-08-26T13:50:29.274" v="599" actId="20577"/>
        <pc:sldMkLst>
          <pc:docMk/>
          <pc:sldMk cId="803360278" sldId="600"/>
        </pc:sldMkLst>
        <pc:spChg chg="mod">
          <ac:chgData name="Tara Wood" userId="d40d1c68-5ed0-4280-b6c0-e48b5abf64e0" providerId="ADAL" clId="{646307AB-F30A-4A80-A692-2BBA845E2181}" dt="2020-08-26T13:50:29.274" v="599" actId="20577"/>
          <ac:spMkLst>
            <pc:docMk/>
            <pc:sldMk cId="803360278" sldId="600"/>
            <ac:spMk id="3" creationId="{E3C1D906-22D3-4DD7-96A2-9D7D3D744BD2}"/>
          </ac:spMkLst>
        </pc:spChg>
        <pc:spChg chg="mod">
          <ac:chgData name="Tara Wood" userId="d40d1c68-5ed0-4280-b6c0-e48b5abf64e0" providerId="ADAL" clId="{646307AB-F30A-4A80-A692-2BBA845E2181}" dt="2020-08-26T13:43:32.353" v="280" actId="27636"/>
          <ac:spMkLst>
            <pc:docMk/>
            <pc:sldMk cId="803360278" sldId="600"/>
            <ac:spMk id="4" creationId="{66FE7D47-AA92-419F-8BA5-12778CB2F5AB}"/>
          </ac:spMkLst>
        </pc:spChg>
      </pc:sldChg>
      <pc:sldChg chg="add">
        <pc:chgData name="Tara Wood" userId="d40d1c68-5ed0-4280-b6c0-e48b5abf64e0" providerId="ADAL" clId="{646307AB-F30A-4A80-A692-2BBA845E2181}" dt="2020-08-26T13:36:40.490" v="0"/>
        <pc:sldMkLst>
          <pc:docMk/>
          <pc:sldMk cId="1135078503" sldId="602"/>
        </pc:sldMkLst>
      </pc:sldChg>
      <pc:sldChg chg="add">
        <pc:chgData name="Tara Wood" userId="d40d1c68-5ed0-4280-b6c0-e48b5abf64e0" providerId="ADAL" clId="{646307AB-F30A-4A80-A692-2BBA845E2181}" dt="2020-08-26T13:36:40.490" v="0"/>
        <pc:sldMkLst>
          <pc:docMk/>
          <pc:sldMk cId="973360879" sldId="603"/>
        </pc:sldMkLst>
      </pc:sldChg>
      <pc:sldChg chg="add">
        <pc:chgData name="Tara Wood" userId="d40d1c68-5ed0-4280-b6c0-e48b5abf64e0" providerId="ADAL" clId="{646307AB-F30A-4A80-A692-2BBA845E2181}" dt="2020-08-26T13:36:40.490" v="0"/>
        <pc:sldMkLst>
          <pc:docMk/>
          <pc:sldMk cId="2666141711" sldId="607"/>
        </pc:sldMkLst>
      </pc:sldChg>
      <pc:sldChg chg="add">
        <pc:chgData name="Tara Wood" userId="d40d1c68-5ed0-4280-b6c0-e48b5abf64e0" providerId="ADAL" clId="{646307AB-F30A-4A80-A692-2BBA845E2181}" dt="2020-08-26T13:36:40.490" v="0"/>
        <pc:sldMkLst>
          <pc:docMk/>
          <pc:sldMk cId="236810429" sldId="608"/>
        </pc:sldMkLst>
      </pc:sldChg>
      <pc:sldChg chg="add">
        <pc:chgData name="Tara Wood" userId="d40d1c68-5ed0-4280-b6c0-e48b5abf64e0" providerId="ADAL" clId="{646307AB-F30A-4A80-A692-2BBA845E2181}" dt="2020-08-26T13:36:40.490" v="0"/>
        <pc:sldMkLst>
          <pc:docMk/>
          <pc:sldMk cId="2726594977" sldId="609"/>
        </pc:sldMkLst>
      </pc:sldChg>
      <pc:sldChg chg="add">
        <pc:chgData name="Tara Wood" userId="d40d1c68-5ed0-4280-b6c0-e48b5abf64e0" providerId="ADAL" clId="{646307AB-F30A-4A80-A692-2BBA845E2181}" dt="2020-08-26T13:36:40.490" v="0"/>
        <pc:sldMkLst>
          <pc:docMk/>
          <pc:sldMk cId="3990218949" sldId="610"/>
        </pc:sldMkLst>
      </pc:sldChg>
      <pc:sldChg chg="modSp add">
        <pc:chgData name="Tara Wood" userId="d40d1c68-5ed0-4280-b6c0-e48b5abf64e0" providerId="ADAL" clId="{646307AB-F30A-4A80-A692-2BBA845E2181}" dt="2020-08-26T13:39:32.910" v="9" actId="1076"/>
        <pc:sldMkLst>
          <pc:docMk/>
          <pc:sldMk cId="1926656031" sldId="611"/>
        </pc:sldMkLst>
        <pc:spChg chg="mod">
          <ac:chgData name="Tara Wood" userId="d40d1c68-5ed0-4280-b6c0-e48b5abf64e0" providerId="ADAL" clId="{646307AB-F30A-4A80-A692-2BBA845E2181}" dt="2020-08-26T13:39:32.910" v="9" actId="1076"/>
          <ac:spMkLst>
            <pc:docMk/>
            <pc:sldMk cId="1926656031" sldId="611"/>
            <ac:spMk id="8" creationId="{24C45C6B-7071-47EB-B64D-0B4C403B345D}"/>
          </ac:spMkLst>
        </pc:spChg>
      </pc:sldChg>
      <pc:sldChg chg="modSp add">
        <pc:chgData name="Tara Wood" userId="d40d1c68-5ed0-4280-b6c0-e48b5abf64e0" providerId="ADAL" clId="{646307AB-F30A-4A80-A692-2BBA845E2181}" dt="2020-08-26T13:39:28.026" v="8" actId="1076"/>
        <pc:sldMkLst>
          <pc:docMk/>
          <pc:sldMk cId="3531837019" sldId="612"/>
        </pc:sldMkLst>
        <pc:spChg chg="mod">
          <ac:chgData name="Tara Wood" userId="d40d1c68-5ed0-4280-b6c0-e48b5abf64e0" providerId="ADAL" clId="{646307AB-F30A-4A80-A692-2BBA845E2181}" dt="2020-08-26T13:39:28.026" v="8" actId="1076"/>
          <ac:spMkLst>
            <pc:docMk/>
            <pc:sldMk cId="3531837019" sldId="612"/>
            <ac:spMk id="8" creationId="{24C45C6B-7071-47EB-B64D-0B4C403B345D}"/>
          </ac:spMkLst>
        </pc:spChg>
      </pc:sldChg>
      <pc:sldChg chg="modSp add">
        <pc:chgData name="Tara Wood" userId="d40d1c68-5ed0-4280-b6c0-e48b5abf64e0" providerId="ADAL" clId="{646307AB-F30A-4A80-A692-2BBA845E2181}" dt="2020-08-26T13:39:22.702" v="7" actId="1076"/>
        <pc:sldMkLst>
          <pc:docMk/>
          <pc:sldMk cId="4032933519" sldId="613"/>
        </pc:sldMkLst>
        <pc:spChg chg="mod">
          <ac:chgData name="Tara Wood" userId="d40d1c68-5ed0-4280-b6c0-e48b5abf64e0" providerId="ADAL" clId="{646307AB-F30A-4A80-A692-2BBA845E2181}" dt="2020-08-26T13:37:21.587" v="2" actId="14100"/>
          <ac:spMkLst>
            <pc:docMk/>
            <pc:sldMk cId="4032933519" sldId="613"/>
            <ac:spMk id="7" creationId="{0582D16D-F341-4FB2-8E4A-341004EFD7A4}"/>
          </ac:spMkLst>
        </pc:spChg>
        <pc:spChg chg="mod">
          <ac:chgData name="Tara Wood" userId="d40d1c68-5ed0-4280-b6c0-e48b5abf64e0" providerId="ADAL" clId="{646307AB-F30A-4A80-A692-2BBA845E2181}" dt="2020-08-26T13:39:22.702" v="7" actId="1076"/>
          <ac:spMkLst>
            <pc:docMk/>
            <pc:sldMk cId="4032933519" sldId="613"/>
            <ac:spMk id="9" creationId="{9B8E195F-0F9D-416D-8FB2-C48BA82C4A78}"/>
          </ac:spMkLst>
        </pc:spChg>
      </pc:sldChg>
      <pc:sldChg chg="modSp add">
        <pc:chgData name="Tara Wood" userId="d40d1c68-5ed0-4280-b6c0-e48b5abf64e0" providerId="ADAL" clId="{646307AB-F30A-4A80-A692-2BBA845E2181}" dt="2020-08-26T13:39:17.246" v="6" actId="1076"/>
        <pc:sldMkLst>
          <pc:docMk/>
          <pc:sldMk cId="3682728391" sldId="614"/>
        </pc:sldMkLst>
        <pc:spChg chg="mod">
          <ac:chgData name="Tara Wood" userId="d40d1c68-5ed0-4280-b6c0-e48b5abf64e0" providerId="ADAL" clId="{646307AB-F30A-4A80-A692-2BBA845E2181}" dt="2020-08-26T13:39:17.246" v="6" actId="1076"/>
          <ac:spMkLst>
            <pc:docMk/>
            <pc:sldMk cId="3682728391" sldId="614"/>
            <ac:spMk id="9" creationId="{889C9D38-B1D0-4827-AAD7-9D282803F206}"/>
          </ac:spMkLst>
        </pc:spChg>
      </pc:sldChg>
      <pc:sldChg chg="add">
        <pc:chgData name="Tara Wood" userId="d40d1c68-5ed0-4280-b6c0-e48b5abf64e0" providerId="ADAL" clId="{646307AB-F30A-4A80-A692-2BBA845E2181}" dt="2020-08-26T13:36:40.490" v="0"/>
        <pc:sldMkLst>
          <pc:docMk/>
          <pc:sldMk cId="817630695" sldId="615"/>
        </pc:sldMkLst>
      </pc:sldChg>
    </pc:docChg>
  </pc:docChgLst>
  <pc:docChgLst>
    <pc:chgData name="Dawne Tortorella" userId="S::dawne@swanlibraries.net::c8c2eb00-5405-408b-8d6c-7d3ca73f2e4c" providerId="AD" clId="Web-{4C845822-7896-41C5-1E06-8300E6F4E1A0}"/>
    <pc:docChg chg="modSld">
      <pc:chgData name="Dawne Tortorella" userId="S::dawne@swanlibraries.net::c8c2eb00-5405-408b-8d6c-7d3ca73f2e4c" providerId="AD" clId="Web-{4C845822-7896-41C5-1E06-8300E6F4E1A0}" dt="2020-06-02T23:14:19.943" v="95" actId="20577"/>
      <pc:docMkLst>
        <pc:docMk/>
      </pc:docMkLst>
      <pc:sldChg chg="modSp">
        <pc:chgData name="Dawne Tortorella" userId="S::dawne@swanlibraries.net::c8c2eb00-5405-408b-8d6c-7d3ca73f2e4c" providerId="AD" clId="Web-{4C845822-7896-41C5-1E06-8300E6F4E1A0}" dt="2020-06-02T23:12:20.904" v="2" actId="20577"/>
        <pc:sldMkLst>
          <pc:docMk/>
          <pc:sldMk cId="429484379" sldId="495"/>
        </pc:sldMkLst>
        <pc:spChg chg="mod">
          <ac:chgData name="Dawne Tortorella" userId="S::dawne@swanlibraries.net::c8c2eb00-5405-408b-8d6c-7d3ca73f2e4c" providerId="AD" clId="Web-{4C845822-7896-41C5-1E06-8300E6F4E1A0}" dt="2020-06-02T23:12:20.904" v="2" actId="20577"/>
          <ac:spMkLst>
            <pc:docMk/>
            <pc:sldMk cId="429484379" sldId="495"/>
            <ac:spMk id="3" creationId="{EA7E160E-87F2-4327-9E40-F8CBD79FB1B3}"/>
          </ac:spMkLst>
        </pc:spChg>
      </pc:sldChg>
      <pc:sldChg chg="modSp">
        <pc:chgData name="Dawne Tortorella" userId="S::dawne@swanlibraries.net::c8c2eb00-5405-408b-8d6c-7d3ca73f2e4c" providerId="AD" clId="Web-{4C845822-7896-41C5-1E06-8300E6F4E1A0}" dt="2020-06-02T23:14:16.552" v="93" actId="20577"/>
        <pc:sldMkLst>
          <pc:docMk/>
          <pc:sldMk cId="2140955645" sldId="502"/>
        </pc:sldMkLst>
        <pc:spChg chg="mod">
          <ac:chgData name="Dawne Tortorella" userId="S::dawne@swanlibraries.net::c8c2eb00-5405-408b-8d6c-7d3ca73f2e4c" providerId="AD" clId="Web-{4C845822-7896-41C5-1E06-8300E6F4E1A0}" dt="2020-06-02T23:14:16.552" v="93" actId="20577"/>
          <ac:spMkLst>
            <pc:docMk/>
            <pc:sldMk cId="2140955645" sldId="502"/>
            <ac:spMk id="16" creationId="{4926E600-8AD7-41E6-B674-DB179AB78F3F}"/>
          </ac:spMkLst>
        </pc:spChg>
      </pc:sldChg>
    </pc:docChg>
  </pc:docChgLst>
  <pc:docChgLst>
    <pc:chgData name="Aaron Skog" userId="dff2307f-5662-48bc-919b-47ca6361ae07" providerId="ADAL" clId="{94AAF875-227B-4C5C-A53B-B1A5FF411492}"/>
    <pc:docChg chg="custSel addSld delSld modSld sldOrd modSection">
      <pc:chgData name="Aaron Skog" userId="dff2307f-5662-48bc-919b-47ca6361ae07" providerId="ADAL" clId="{94AAF875-227B-4C5C-A53B-B1A5FF411492}" dt="2020-08-03T19:35:16.892" v="23" actId="2696"/>
      <pc:docMkLst>
        <pc:docMk/>
      </pc:docMkLst>
      <pc:sldChg chg="modSp">
        <pc:chgData name="Aaron Skog" userId="dff2307f-5662-48bc-919b-47ca6361ae07" providerId="ADAL" clId="{94AAF875-227B-4C5C-A53B-B1A5FF411492}" dt="2020-08-03T19:34:10.071" v="10" actId="20577"/>
        <pc:sldMkLst>
          <pc:docMk/>
          <pc:sldMk cId="3176217985" sldId="257"/>
        </pc:sldMkLst>
        <pc:spChg chg="mod">
          <ac:chgData name="Aaron Skog" userId="dff2307f-5662-48bc-919b-47ca6361ae07" providerId="ADAL" clId="{94AAF875-227B-4C5C-A53B-B1A5FF411492}" dt="2020-08-03T19:34:10.071" v="10" actId="20577"/>
          <ac:spMkLst>
            <pc:docMk/>
            <pc:sldMk cId="3176217985" sldId="257"/>
            <ac:spMk id="6" creationId="{00000000-0000-0000-0000-000000000000}"/>
          </ac:spMkLst>
        </pc:spChg>
      </pc:sldChg>
      <pc:sldChg chg="add del">
        <pc:chgData name="Aaron Skog" userId="dff2307f-5662-48bc-919b-47ca6361ae07" providerId="ADAL" clId="{94AAF875-227B-4C5C-A53B-B1A5FF411492}" dt="2020-08-03T19:35:16.892" v="23" actId="2696"/>
        <pc:sldMkLst>
          <pc:docMk/>
          <pc:sldMk cId="3284720103" sldId="422"/>
        </pc:sldMkLst>
      </pc:sldChg>
      <pc:sldChg chg="modSp">
        <pc:chgData name="Aaron Skog" userId="dff2307f-5662-48bc-919b-47ca6361ae07" providerId="ADAL" clId="{94AAF875-227B-4C5C-A53B-B1A5FF411492}" dt="2020-08-03T19:34:19.168" v="13" actId="20577"/>
        <pc:sldMkLst>
          <pc:docMk/>
          <pc:sldMk cId="4074708196" sldId="470"/>
        </pc:sldMkLst>
        <pc:spChg chg="mod">
          <ac:chgData name="Aaron Skog" userId="dff2307f-5662-48bc-919b-47ca6361ae07" providerId="ADAL" clId="{94AAF875-227B-4C5C-A53B-B1A5FF411492}" dt="2020-08-03T19:34:19.168" v="13" actId="20577"/>
          <ac:spMkLst>
            <pc:docMk/>
            <pc:sldMk cId="4074708196" sldId="470"/>
            <ac:spMk id="3" creationId="{5E185930-0162-4E4F-8F37-5CED659EC4A9}"/>
          </ac:spMkLst>
        </pc:spChg>
      </pc:sldChg>
      <pc:sldChg chg="del">
        <pc:chgData name="Aaron Skog" userId="dff2307f-5662-48bc-919b-47ca6361ae07" providerId="ADAL" clId="{94AAF875-227B-4C5C-A53B-B1A5FF411492}" dt="2020-08-03T19:34:36.416" v="14" actId="2696"/>
        <pc:sldMkLst>
          <pc:docMk/>
          <pc:sldMk cId="429484379" sldId="495"/>
        </pc:sldMkLst>
      </pc:sldChg>
      <pc:sldChg chg="del">
        <pc:chgData name="Aaron Skog" userId="dff2307f-5662-48bc-919b-47ca6361ae07" providerId="ADAL" clId="{94AAF875-227B-4C5C-A53B-B1A5FF411492}" dt="2020-08-03T19:34:36.453" v="15" actId="2696"/>
        <pc:sldMkLst>
          <pc:docMk/>
          <pc:sldMk cId="112153115" sldId="500"/>
        </pc:sldMkLst>
      </pc:sldChg>
      <pc:sldChg chg="del">
        <pc:chgData name="Aaron Skog" userId="dff2307f-5662-48bc-919b-47ca6361ae07" providerId="ADAL" clId="{94AAF875-227B-4C5C-A53B-B1A5FF411492}" dt="2020-08-03T19:34:36.628" v="17" actId="2696"/>
        <pc:sldMkLst>
          <pc:docMk/>
          <pc:sldMk cId="2080101053" sldId="501"/>
        </pc:sldMkLst>
      </pc:sldChg>
      <pc:sldChg chg="del">
        <pc:chgData name="Aaron Skog" userId="dff2307f-5662-48bc-919b-47ca6361ae07" providerId="ADAL" clId="{94AAF875-227B-4C5C-A53B-B1A5FF411492}" dt="2020-08-03T19:34:36.597" v="16" actId="2696"/>
        <pc:sldMkLst>
          <pc:docMk/>
          <pc:sldMk cId="2140955645" sldId="502"/>
        </pc:sldMkLst>
      </pc:sldChg>
      <pc:sldChg chg="add ord">
        <pc:chgData name="Aaron Skog" userId="dff2307f-5662-48bc-919b-47ca6361ae07" providerId="ADAL" clId="{94AAF875-227B-4C5C-A53B-B1A5FF411492}" dt="2020-08-03T19:35:09.352" v="21"/>
        <pc:sldMkLst>
          <pc:docMk/>
          <pc:sldMk cId="1113376012" sldId="588"/>
        </pc:sldMkLst>
      </pc:sldChg>
      <pc:sldChg chg="add modTransition">
        <pc:chgData name="Aaron Skog" userId="dff2307f-5662-48bc-919b-47ca6361ae07" providerId="ADAL" clId="{94AAF875-227B-4C5C-A53B-B1A5FF411492}" dt="2020-08-03T19:35:13.715" v="22"/>
        <pc:sldMkLst>
          <pc:docMk/>
          <pc:sldMk cId="29972174" sldId="601"/>
        </pc:sldMkLst>
      </pc:sldChg>
    </pc:docChg>
  </pc:docChgLst>
  <pc:docChgLst>
    <pc:chgData name="Steven Schlewitt" userId="S::steven@swanlibraries.net::8fca6942-85ab-4309-995e-ec937c713a6c" providerId="AD" clId="Web-{F6242848-0100-AAC0-1116-EC99CF336019}"/>
    <pc:docChg chg="">
      <pc:chgData name="Steven Schlewitt" userId="S::steven@swanlibraries.net::8fca6942-85ab-4309-995e-ec937c713a6c" providerId="AD" clId="Web-{F6242848-0100-AAC0-1116-EC99CF336019}" dt="2020-09-01T16:18:50.002" v="0"/>
      <pc:docMkLst>
        <pc:docMk/>
      </pc:docMkLst>
      <pc:sldChg chg="addCm">
        <pc:chgData name="Steven Schlewitt" userId="S::steven@swanlibraries.net::8fca6942-85ab-4309-995e-ec937c713a6c" providerId="AD" clId="Web-{F6242848-0100-AAC0-1116-EC99CF336019}" dt="2020-09-01T16:18:50.002" v="0"/>
        <pc:sldMkLst>
          <pc:docMk/>
          <pc:sldMk cId="1784919805" sldId="605"/>
        </pc:sldMkLst>
      </pc:sldChg>
    </pc:docChg>
  </pc:docChgLst>
  <pc:docChgLst>
    <pc:chgData name="Steven Schlewitt" userId="8fca6942-85ab-4309-995e-ec937c713a6c" providerId="ADAL" clId="{E828A8D0-6191-4084-8B9D-F54DA273B172}"/>
    <pc:docChg chg="undo custSel mod addSld delSld modSld modSection">
      <pc:chgData name="Steven Schlewitt" userId="8fca6942-85ab-4309-995e-ec937c713a6c" providerId="ADAL" clId="{E828A8D0-6191-4084-8B9D-F54DA273B172}" dt="2020-09-02T22:02:04.909" v="3155" actId="20577"/>
      <pc:docMkLst>
        <pc:docMk/>
      </pc:docMkLst>
      <pc:sldChg chg="modSp mod addCm modCm">
        <pc:chgData name="Steven Schlewitt" userId="8fca6942-85ab-4309-995e-ec937c713a6c" providerId="ADAL" clId="{E828A8D0-6191-4084-8B9D-F54DA273B172}" dt="2020-09-02T22:02:04.909" v="3155" actId="20577"/>
        <pc:sldMkLst>
          <pc:docMk/>
          <pc:sldMk cId="2210873503" sldId="447"/>
        </pc:sldMkLst>
        <pc:spChg chg="mod">
          <ac:chgData name="Steven Schlewitt" userId="8fca6942-85ab-4309-995e-ec937c713a6c" providerId="ADAL" clId="{E828A8D0-6191-4084-8B9D-F54DA273B172}" dt="2020-09-02T22:02:04.909" v="3155" actId="20577"/>
          <ac:spMkLst>
            <pc:docMk/>
            <pc:sldMk cId="2210873503" sldId="447"/>
            <ac:spMk id="2" creationId="{EC3D9BC3-9154-444D-A274-96853A90C6FC}"/>
          </ac:spMkLst>
        </pc:spChg>
      </pc:sldChg>
      <pc:sldChg chg="addSp delSp modSp mod setBg addCm delCm modCm">
        <pc:chgData name="Steven Schlewitt" userId="8fca6942-85ab-4309-995e-ec937c713a6c" providerId="ADAL" clId="{E828A8D0-6191-4084-8B9D-F54DA273B172}" dt="2020-09-02T22:00:29.840" v="3151" actId="20577"/>
        <pc:sldMkLst>
          <pc:docMk/>
          <pc:sldMk cId="1784919805" sldId="605"/>
        </pc:sldMkLst>
        <pc:spChg chg="mod">
          <ac:chgData name="Steven Schlewitt" userId="8fca6942-85ab-4309-995e-ec937c713a6c" providerId="ADAL" clId="{E828A8D0-6191-4084-8B9D-F54DA273B172}" dt="2020-09-02T14:16:09.490" v="3026" actId="26606"/>
          <ac:spMkLst>
            <pc:docMk/>
            <pc:sldMk cId="1784919805" sldId="605"/>
            <ac:spMk id="2" creationId="{389E02F3-B8E3-4648-9CB9-EAC504CDF5D0}"/>
          </ac:spMkLst>
        </pc:spChg>
        <pc:spChg chg="add del mod">
          <ac:chgData name="Steven Schlewitt" userId="8fca6942-85ab-4309-995e-ec937c713a6c" providerId="ADAL" clId="{E828A8D0-6191-4084-8B9D-F54DA273B172}" dt="2020-09-02T14:16:09.490" v="3026" actId="26606"/>
          <ac:spMkLst>
            <pc:docMk/>
            <pc:sldMk cId="1784919805" sldId="605"/>
            <ac:spMk id="3" creationId="{7A78D62E-8A95-40AD-80D4-40F123026D0C}"/>
          </ac:spMkLst>
        </pc:spChg>
        <pc:spChg chg="mod">
          <ac:chgData name="Steven Schlewitt" userId="8fca6942-85ab-4309-995e-ec937c713a6c" providerId="ADAL" clId="{E828A8D0-6191-4084-8B9D-F54DA273B172}" dt="2020-09-02T14:16:09.490" v="3026" actId="26606"/>
          <ac:spMkLst>
            <pc:docMk/>
            <pc:sldMk cId="1784919805" sldId="605"/>
            <ac:spMk id="4" creationId="{2FCDB58C-2CB0-4E13-AF31-A5289E753FB5}"/>
          </ac:spMkLst>
        </pc:spChg>
        <pc:spChg chg="add del">
          <ac:chgData name="Steven Schlewitt" userId="8fca6942-85ab-4309-995e-ec937c713a6c" providerId="ADAL" clId="{E828A8D0-6191-4084-8B9D-F54DA273B172}" dt="2020-09-02T14:16:09.431" v="3025" actId="26606"/>
          <ac:spMkLst>
            <pc:docMk/>
            <pc:sldMk cId="1784919805" sldId="605"/>
            <ac:spMk id="10" creationId="{3A5B4632-C963-4296-86F0-79AA9EA5AE98}"/>
          </ac:spMkLst>
        </pc:spChg>
        <pc:spChg chg="add">
          <ac:chgData name="Steven Schlewitt" userId="8fca6942-85ab-4309-995e-ec937c713a6c" providerId="ADAL" clId="{E828A8D0-6191-4084-8B9D-F54DA273B172}" dt="2020-09-02T14:16:09.490" v="3026" actId="26606"/>
          <ac:spMkLst>
            <pc:docMk/>
            <pc:sldMk cId="1784919805" sldId="605"/>
            <ac:spMk id="12" creationId="{37E32B78-23DD-4E77-8B9C-7779E3BF20C2}"/>
          </ac:spMkLst>
        </pc:spChg>
        <pc:graphicFrameChg chg="add del">
          <ac:chgData name="Steven Schlewitt" userId="8fca6942-85ab-4309-995e-ec937c713a6c" providerId="ADAL" clId="{E828A8D0-6191-4084-8B9D-F54DA273B172}" dt="2020-09-02T14:16:09.431" v="3025" actId="26606"/>
          <ac:graphicFrameMkLst>
            <pc:docMk/>
            <pc:sldMk cId="1784919805" sldId="605"/>
            <ac:graphicFrameMk id="6" creationId="{CA51105D-B0B3-4EA1-830B-E2FD5DA6BC60}"/>
          </ac:graphicFrameMkLst>
        </pc:graphicFrameChg>
        <pc:graphicFrameChg chg="add mod">
          <ac:chgData name="Steven Schlewitt" userId="8fca6942-85ab-4309-995e-ec937c713a6c" providerId="ADAL" clId="{E828A8D0-6191-4084-8B9D-F54DA273B172}" dt="2020-09-02T22:00:29.840" v="3151" actId="20577"/>
          <ac:graphicFrameMkLst>
            <pc:docMk/>
            <pc:sldMk cId="1784919805" sldId="605"/>
            <ac:graphicFrameMk id="13" creationId="{303C42CA-29C7-4263-81F9-65027FAFACA7}"/>
          </ac:graphicFrameMkLst>
        </pc:graphicFrameChg>
      </pc:sldChg>
      <pc:sldChg chg="addSp delSp modSp add mod">
        <pc:chgData name="Steven Schlewitt" userId="8fca6942-85ab-4309-995e-ec937c713a6c" providerId="ADAL" clId="{E828A8D0-6191-4084-8B9D-F54DA273B172}" dt="2020-09-01T22:25:16.590" v="2433" actId="14100"/>
        <pc:sldMkLst>
          <pc:docMk/>
          <pc:sldMk cId="2817531026" sldId="619"/>
        </pc:sldMkLst>
        <pc:spChg chg="mod">
          <ac:chgData name="Steven Schlewitt" userId="8fca6942-85ab-4309-995e-ec937c713a6c" providerId="ADAL" clId="{E828A8D0-6191-4084-8B9D-F54DA273B172}" dt="2020-08-26T22:19:57.780" v="770" actId="207"/>
          <ac:spMkLst>
            <pc:docMk/>
            <pc:sldMk cId="2817531026" sldId="619"/>
            <ac:spMk id="2" creationId="{389E02F3-B8E3-4648-9CB9-EAC504CDF5D0}"/>
          </ac:spMkLst>
        </pc:spChg>
        <pc:spChg chg="mod">
          <ac:chgData name="Steven Schlewitt" userId="8fca6942-85ab-4309-995e-ec937c713a6c" providerId="ADAL" clId="{E828A8D0-6191-4084-8B9D-F54DA273B172}" dt="2020-09-01T16:26:14.891" v="1997" actId="27636"/>
          <ac:spMkLst>
            <pc:docMk/>
            <pc:sldMk cId="2817531026" sldId="619"/>
            <ac:spMk id="3" creationId="{7A78D62E-8A95-40AD-80D4-40F123026D0C}"/>
          </ac:spMkLst>
        </pc:spChg>
        <pc:spChg chg="add mod">
          <ac:chgData name="Steven Schlewitt" userId="8fca6942-85ab-4309-995e-ec937c713a6c" providerId="ADAL" clId="{E828A8D0-6191-4084-8B9D-F54DA273B172}" dt="2020-09-01T16:22:51.312" v="1925" actId="1076"/>
          <ac:spMkLst>
            <pc:docMk/>
            <pc:sldMk cId="2817531026" sldId="619"/>
            <ac:spMk id="5" creationId="{BC0EEDFB-D34C-4C13-B871-D185653F433E}"/>
          </ac:spMkLst>
        </pc:spChg>
        <pc:spChg chg="add del mod">
          <ac:chgData name="Steven Schlewitt" userId="8fca6942-85ab-4309-995e-ec937c713a6c" providerId="ADAL" clId="{E828A8D0-6191-4084-8B9D-F54DA273B172}" dt="2020-09-01T16:23:21.262" v="1931" actId="11529"/>
          <ac:spMkLst>
            <pc:docMk/>
            <pc:sldMk cId="2817531026" sldId="619"/>
            <ac:spMk id="6" creationId="{0E928502-052D-4F01-81BB-FC272891673C}"/>
          </ac:spMkLst>
        </pc:spChg>
        <pc:spChg chg="mod">
          <ac:chgData name="Steven Schlewitt" userId="8fca6942-85ab-4309-995e-ec937c713a6c" providerId="ADAL" clId="{E828A8D0-6191-4084-8B9D-F54DA273B172}" dt="2020-09-01T22:25:16.590" v="2433" actId="14100"/>
          <ac:spMkLst>
            <pc:docMk/>
            <pc:sldMk cId="2817531026" sldId="619"/>
            <ac:spMk id="6" creationId="{CBB55184-2D18-4C33-87FE-E3C358BFAC70}"/>
          </ac:spMkLst>
        </pc:spChg>
        <pc:spChg chg="add del mod">
          <ac:chgData name="Steven Schlewitt" userId="8fca6942-85ab-4309-995e-ec937c713a6c" providerId="ADAL" clId="{E828A8D0-6191-4084-8B9D-F54DA273B172}" dt="2020-09-01T21:59:51.861" v="2001" actId="478"/>
          <ac:spMkLst>
            <pc:docMk/>
            <pc:sldMk cId="2817531026" sldId="619"/>
            <ac:spMk id="7" creationId="{BA602738-A13C-4CAE-AFBF-1A010EC30594}"/>
          </ac:spMkLst>
        </pc:spChg>
      </pc:sldChg>
      <pc:sldChg chg="modSp new mod">
        <pc:chgData name="Steven Schlewitt" userId="8fca6942-85ab-4309-995e-ec937c713a6c" providerId="ADAL" clId="{E828A8D0-6191-4084-8B9D-F54DA273B172}" dt="2020-09-01T22:34:21.367" v="2588" actId="20577"/>
        <pc:sldMkLst>
          <pc:docMk/>
          <pc:sldMk cId="3668231749" sldId="620"/>
        </pc:sldMkLst>
        <pc:spChg chg="mod">
          <ac:chgData name="Steven Schlewitt" userId="8fca6942-85ab-4309-995e-ec937c713a6c" providerId="ADAL" clId="{E828A8D0-6191-4084-8B9D-F54DA273B172}" dt="2020-08-26T22:24:26.374" v="1343" actId="20577"/>
          <ac:spMkLst>
            <pc:docMk/>
            <pc:sldMk cId="3668231749" sldId="620"/>
            <ac:spMk id="2" creationId="{C4486AD0-49A7-4966-9B5B-6BE5DB98F0D5}"/>
          </ac:spMkLst>
        </pc:spChg>
        <pc:spChg chg="mod">
          <ac:chgData name="Steven Schlewitt" userId="8fca6942-85ab-4309-995e-ec937c713a6c" providerId="ADAL" clId="{E828A8D0-6191-4084-8B9D-F54DA273B172}" dt="2020-09-01T22:34:21.367" v="2588" actId="20577"/>
          <ac:spMkLst>
            <pc:docMk/>
            <pc:sldMk cId="3668231749" sldId="620"/>
            <ac:spMk id="3" creationId="{8647688B-8B3B-4B57-BA5C-C9C0FFDB9D96}"/>
          </ac:spMkLst>
        </pc:spChg>
      </pc:sldChg>
      <pc:sldChg chg="modSp new del mod">
        <pc:chgData name="Steven Schlewitt" userId="8fca6942-85ab-4309-995e-ec937c713a6c" providerId="ADAL" clId="{E828A8D0-6191-4084-8B9D-F54DA273B172}" dt="2020-09-01T16:26:48.548" v="1998" actId="2696"/>
        <pc:sldMkLst>
          <pc:docMk/>
          <pc:sldMk cId="1048443154" sldId="623"/>
        </pc:sldMkLst>
        <pc:spChg chg="mod">
          <ac:chgData name="Steven Schlewitt" userId="8fca6942-85ab-4309-995e-ec937c713a6c" providerId="ADAL" clId="{E828A8D0-6191-4084-8B9D-F54DA273B172}" dt="2020-09-01T16:20:25.378" v="1766" actId="20577"/>
          <ac:spMkLst>
            <pc:docMk/>
            <pc:sldMk cId="1048443154" sldId="623"/>
            <ac:spMk id="2" creationId="{2948114B-962E-4A68-AE7C-2D61FF1BE6B0}"/>
          </ac:spMkLst>
        </pc:spChg>
      </pc:sldChg>
      <pc:sldChg chg="addSp delSp modSp mod addCm delCm">
        <pc:chgData name="Steven Schlewitt" userId="8fca6942-85ab-4309-995e-ec937c713a6c" providerId="ADAL" clId="{E828A8D0-6191-4084-8B9D-F54DA273B172}" dt="2020-09-02T22:01:15.822" v="3152" actId="6549"/>
        <pc:sldMkLst>
          <pc:docMk/>
          <pc:sldMk cId="2290302848" sldId="623"/>
        </pc:sldMkLst>
        <pc:spChg chg="mod">
          <ac:chgData name="Steven Schlewitt" userId="8fca6942-85ab-4309-995e-ec937c713a6c" providerId="ADAL" clId="{E828A8D0-6191-4084-8B9D-F54DA273B172}" dt="2020-09-02T22:01:15.822" v="3152" actId="6549"/>
          <ac:spMkLst>
            <pc:docMk/>
            <pc:sldMk cId="2290302848" sldId="623"/>
            <ac:spMk id="2" creationId="{EC066881-90BE-4EA1-A4F2-ED1AAFC8446B}"/>
          </ac:spMkLst>
        </pc:spChg>
        <pc:spChg chg="mod">
          <ac:chgData name="Steven Schlewitt" userId="8fca6942-85ab-4309-995e-ec937c713a6c" providerId="ADAL" clId="{E828A8D0-6191-4084-8B9D-F54DA273B172}" dt="2020-09-02T14:17:42.292" v="3097" actId="20577"/>
          <ac:spMkLst>
            <pc:docMk/>
            <pc:sldMk cId="2290302848" sldId="623"/>
            <ac:spMk id="3" creationId="{F67A4227-44AC-4F45-94A4-151F0D33B343}"/>
          </ac:spMkLst>
        </pc:spChg>
        <pc:spChg chg="add del mod">
          <ac:chgData name="Steven Schlewitt" userId="8fca6942-85ab-4309-995e-ec937c713a6c" providerId="ADAL" clId="{E828A8D0-6191-4084-8B9D-F54DA273B172}" dt="2020-09-02T14:06:33.860" v="2742" actId="478"/>
          <ac:spMkLst>
            <pc:docMk/>
            <pc:sldMk cId="2290302848" sldId="623"/>
            <ac:spMk id="8" creationId="{A8CBE2E0-9FF8-4E05-879E-FC95833FB7EC}"/>
          </ac:spMkLst>
        </pc:spChg>
        <pc:spChg chg="add mod">
          <ac:chgData name="Steven Schlewitt" userId="8fca6942-85ab-4309-995e-ec937c713a6c" providerId="ADAL" clId="{E828A8D0-6191-4084-8B9D-F54DA273B172}" dt="2020-09-02T14:18:09.388" v="3133" actId="27636"/>
          <ac:spMkLst>
            <pc:docMk/>
            <pc:sldMk cId="2290302848" sldId="623"/>
            <ac:spMk id="9" creationId="{751D100E-EFEE-4515-A7FF-156BAC44F24B}"/>
          </ac:spMkLst>
        </pc:spChg>
        <pc:picChg chg="add del mod">
          <ac:chgData name="Steven Schlewitt" userId="8fca6942-85ab-4309-995e-ec937c713a6c" providerId="ADAL" clId="{E828A8D0-6191-4084-8B9D-F54DA273B172}" dt="2020-09-01T22:23:39.712" v="2427" actId="478"/>
          <ac:picMkLst>
            <pc:docMk/>
            <pc:sldMk cId="2290302848" sldId="623"/>
            <ac:picMk id="5" creationId="{0C2CBBE4-8118-44CE-B0FB-06E8BCD75706}"/>
          </ac:picMkLst>
        </pc:picChg>
        <pc:picChg chg="add mod">
          <ac:chgData name="Steven Schlewitt" userId="8fca6942-85ab-4309-995e-ec937c713a6c" providerId="ADAL" clId="{E828A8D0-6191-4084-8B9D-F54DA273B172}" dt="2020-09-02T14:05:22.118" v="2703" actId="1076"/>
          <ac:picMkLst>
            <pc:docMk/>
            <pc:sldMk cId="2290302848" sldId="623"/>
            <ac:picMk id="5" creationId="{4BA3542C-B32B-4F3A-BAEC-2D26554B4BCD}"/>
          </ac:picMkLst>
        </pc:picChg>
        <pc:picChg chg="add del mod">
          <ac:chgData name="Steven Schlewitt" userId="8fca6942-85ab-4309-995e-ec937c713a6c" providerId="ADAL" clId="{E828A8D0-6191-4084-8B9D-F54DA273B172}" dt="2020-09-02T13:58:42.601" v="2589" actId="478"/>
          <ac:picMkLst>
            <pc:docMk/>
            <pc:sldMk cId="2290302848" sldId="623"/>
            <ac:picMk id="6" creationId="{2FB01D89-0EB5-405C-80AA-1DBE84F989E9}"/>
          </ac:picMkLst>
        </pc:picChg>
        <pc:picChg chg="add del mod">
          <ac:chgData name="Steven Schlewitt" userId="8fca6942-85ab-4309-995e-ec937c713a6c" providerId="ADAL" clId="{E828A8D0-6191-4084-8B9D-F54DA273B172}" dt="2020-09-02T14:15:22.747" v="3009" actId="478"/>
          <ac:picMkLst>
            <pc:docMk/>
            <pc:sldMk cId="2290302848" sldId="623"/>
            <ac:picMk id="7" creationId="{F23A845B-2C75-44D0-89B7-A889F8CEC117}"/>
          </ac:picMkLst>
        </pc:picChg>
        <pc:picChg chg="add mod">
          <ac:chgData name="Steven Schlewitt" userId="8fca6942-85ab-4309-995e-ec937c713a6c" providerId="ADAL" clId="{E828A8D0-6191-4084-8B9D-F54DA273B172}" dt="2020-09-02T14:15:35.500" v="3014" actId="1076"/>
          <ac:picMkLst>
            <pc:docMk/>
            <pc:sldMk cId="2290302848" sldId="623"/>
            <ac:picMk id="10" creationId="{385A3CF7-34BB-4643-ABE9-1EFE7F2F6F7A}"/>
          </ac:picMkLst>
        </pc:picChg>
      </pc:sldChg>
    </pc:docChg>
  </pc:docChgLst>
  <pc:docChgLst>
    <pc:chgData name="Robin Hofstetter" userId="S::robin@swanlibraries.net::e5d70aa8-8b7b-4c45-b92c-f012c6693252" providerId="AD" clId="Web-{A0A32922-02AE-C26F-8C4D-4B5D54526AA4}"/>
    <pc:docChg chg="addSld delSld modSld modSection">
      <pc:chgData name="Robin Hofstetter" userId="S::robin@swanlibraries.net::e5d70aa8-8b7b-4c45-b92c-f012c6693252" providerId="AD" clId="Web-{A0A32922-02AE-C26F-8C4D-4B5D54526AA4}" dt="2020-06-02T20:05:25.253" v="2163" actId="20577"/>
      <pc:docMkLst>
        <pc:docMk/>
      </pc:docMkLst>
      <pc:sldChg chg="del">
        <pc:chgData name="Robin Hofstetter" userId="S::robin@swanlibraries.net::e5d70aa8-8b7b-4c45-b92c-f012c6693252" providerId="AD" clId="Web-{A0A32922-02AE-C26F-8C4D-4B5D54526AA4}" dt="2020-06-02T19:57:04.997" v="1734"/>
        <pc:sldMkLst>
          <pc:docMk/>
          <pc:sldMk cId="780905156" sldId="478"/>
        </pc:sldMkLst>
      </pc:sldChg>
      <pc:sldChg chg="modSp">
        <pc:chgData name="Robin Hofstetter" userId="S::robin@swanlibraries.net::e5d70aa8-8b7b-4c45-b92c-f012c6693252" providerId="AD" clId="Web-{A0A32922-02AE-C26F-8C4D-4B5D54526AA4}" dt="2020-06-02T19:49:23.242" v="1536" actId="20577"/>
        <pc:sldMkLst>
          <pc:docMk/>
          <pc:sldMk cId="3355508925" sldId="479"/>
        </pc:sldMkLst>
        <pc:spChg chg="mod">
          <ac:chgData name="Robin Hofstetter" userId="S::robin@swanlibraries.net::e5d70aa8-8b7b-4c45-b92c-f012c6693252" providerId="AD" clId="Web-{A0A32922-02AE-C26F-8C4D-4B5D54526AA4}" dt="2020-06-02T19:49:23.242" v="1536" actId="20577"/>
          <ac:spMkLst>
            <pc:docMk/>
            <pc:sldMk cId="3355508925" sldId="479"/>
            <ac:spMk id="2" creationId="{5FE605B2-1442-4715-B716-79FBE29B1A84}"/>
          </ac:spMkLst>
        </pc:spChg>
        <pc:spChg chg="mod">
          <ac:chgData name="Robin Hofstetter" userId="S::robin@swanlibraries.net::e5d70aa8-8b7b-4c45-b92c-f012c6693252" providerId="AD" clId="Web-{A0A32922-02AE-C26F-8C4D-4B5D54526AA4}" dt="2020-06-02T19:47:24.706" v="1314" actId="20577"/>
          <ac:spMkLst>
            <pc:docMk/>
            <pc:sldMk cId="3355508925" sldId="479"/>
            <ac:spMk id="3" creationId="{AA5D4725-1E7B-48CC-A16B-8406C7819FE1}"/>
          </ac:spMkLst>
        </pc:spChg>
      </pc:sldChg>
      <pc:sldChg chg="modSp">
        <pc:chgData name="Robin Hofstetter" userId="S::robin@swanlibraries.net::e5d70aa8-8b7b-4c45-b92c-f012c6693252" providerId="AD" clId="Web-{A0A32922-02AE-C26F-8C4D-4B5D54526AA4}" dt="2020-06-02T19:49:41.024" v="1540" actId="20577"/>
        <pc:sldMkLst>
          <pc:docMk/>
          <pc:sldMk cId="3688160596" sldId="480"/>
        </pc:sldMkLst>
        <pc:spChg chg="mod">
          <ac:chgData name="Robin Hofstetter" userId="S::robin@swanlibraries.net::e5d70aa8-8b7b-4c45-b92c-f012c6693252" providerId="AD" clId="Web-{A0A32922-02AE-C26F-8C4D-4B5D54526AA4}" dt="2020-06-02T19:47:35.394" v="1336" actId="20577"/>
          <ac:spMkLst>
            <pc:docMk/>
            <pc:sldMk cId="3688160596" sldId="480"/>
            <ac:spMk id="2" creationId="{4253101B-BBB0-44C1-ACCB-EF4E7B5A422C}"/>
          </ac:spMkLst>
        </pc:spChg>
        <pc:spChg chg="mod">
          <ac:chgData name="Robin Hofstetter" userId="S::robin@swanlibraries.net::e5d70aa8-8b7b-4c45-b92c-f012c6693252" providerId="AD" clId="Web-{A0A32922-02AE-C26F-8C4D-4B5D54526AA4}" dt="2020-06-02T19:49:41.024" v="1540" actId="20577"/>
          <ac:spMkLst>
            <pc:docMk/>
            <pc:sldMk cId="3688160596" sldId="480"/>
            <ac:spMk id="3" creationId="{18BE8120-D24D-46D7-A3DD-CCA822F8D280}"/>
          </ac:spMkLst>
        </pc:spChg>
      </pc:sldChg>
      <pc:sldChg chg="addSp modSp">
        <pc:chgData name="Robin Hofstetter" userId="S::robin@swanlibraries.net::e5d70aa8-8b7b-4c45-b92c-f012c6693252" providerId="AD" clId="Web-{A0A32922-02AE-C26F-8C4D-4B5D54526AA4}" dt="2020-06-02T20:03:26.654" v="2021" actId="20577"/>
        <pc:sldMkLst>
          <pc:docMk/>
          <pc:sldMk cId="2941539875" sldId="497"/>
        </pc:sldMkLst>
        <pc:spChg chg="mod">
          <ac:chgData name="Robin Hofstetter" userId="S::robin@swanlibraries.net::e5d70aa8-8b7b-4c45-b92c-f012c6693252" providerId="AD" clId="Web-{A0A32922-02AE-C26F-8C4D-4B5D54526AA4}" dt="2020-06-02T20:03:26.654" v="2021" actId="20577"/>
          <ac:spMkLst>
            <pc:docMk/>
            <pc:sldMk cId="2941539875" sldId="497"/>
            <ac:spMk id="3" creationId="{BF69661E-D7F8-43BA-B89E-C766899408A0}"/>
          </ac:spMkLst>
        </pc:spChg>
        <pc:picChg chg="add mod">
          <ac:chgData name="Robin Hofstetter" userId="S::robin@swanlibraries.net::e5d70aa8-8b7b-4c45-b92c-f012c6693252" providerId="AD" clId="Web-{A0A32922-02AE-C26F-8C4D-4B5D54526AA4}" dt="2020-06-02T20:02:19.339" v="1967" actId="1076"/>
          <ac:picMkLst>
            <pc:docMk/>
            <pc:sldMk cId="2941539875" sldId="497"/>
            <ac:picMk id="5" creationId="{B940A957-BFAE-49F4-B29B-E2798DC1E284}"/>
          </ac:picMkLst>
        </pc:picChg>
      </pc:sldChg>
      <pc:sldChg chg="delSp modSp new">
        <pc:chgData name="Robin Hofstetter" userId="S::robin@swanlibraries.net::e5d70aa8-8b7b-4c45-b92c-f012c6693252" providerId="AD" clId="Web-{A0A32922-02AE-C26F-8C4D-4B5D54526AA4}" dt="2020-06-02T20:05:24.941" v="2161" actId="20577"/>
        <pc:sldMkLst>
          <pc:docMk/>
          <pc:sldMk cId="1678356956" sldId="499"/>
        </pc:sldMkLst>
        <pc:spChg chg="del">
          <ac:chgData name="Robin Hofstetter" userId="S::robin@swanlibraries.net::e5d70aa8-8b7b-4c45-b92c-f012c6693252" providerId="AD" clId="Web-{A0A32922-02AE-C26F-8C4D-4B5D54526AA4}" dt="2020-06-02T20:03:36.951" v="2024"/>
          <ac:spMkLst>
            <pc:docMk/>
            <pc:sldMk cId="1678356956" sldId="499"/>
            <ac:spMk id="2" creationId="{B1BA8528-7FD6-458C-8348-60C54853FB4B}"/>
          </ac:spMkLst>
        </pc:spChg>
        <pc:spChg chg="mod">
          <ac:chgData name="Robin Hofstetter" userId="S::robin@swanlibraries.net::e5d70aa8-8b7b-4c45-b92c-f012c6693252" providerId="AD" clId="Web-{A0A32922-02AE-C26F-8C4D-4B5D54526AA4}" dt="2020-06-02T20:05:24.941" v="2161" actId="20577"/>
          <ac:spMkLst>
            <pc:docMk/>
            <pc:sldMk cId="1678356956" sldId="499"/>
            <ac:spMk id="3" creationId="{95450D05-4F77-4987-958F-4F6304649709}"/>
          </ac:spMkLst>
        </pc:spChg>
      </pc:sldChg>
    </pc:docChg>
  </pc:docChgLst>
  <pc:docChgLst>
    <pc:chgData name="Tara Wood" userId="S::tara@swanlibraries.net::d40d1c68-5ed0-4280-b6c0-e48b5abf64e0" providerId="AD" clId="Web-{A28767A8-3E2B-1D1B-C1D9-5250F8D11FFA}"/>
    <pc:docChg chg="modSld">
      <pc:chgData name="Tara Wood" userId="S::tara@swanlibraries.net::d40d1c68-5ed0-4280-b6c0-e48b5abf64e0" providerId="AD" clId="Web-{A28767A8-3E2B-1D1B-C1D9-5250F8D11FFA}" dt="2020-09-01T21:09:14.824" v="32" actId="14100"/>
      <pc:docMkLst>
        <pc:docMk/>
      </pc:docMkLst>
      <pc:sldChg chg="addSp delSp modSp">
        <pc:chgData name="Tara Wood" userId="S::tara@swanlibraries.net::d40d1c68-5ed0-4280-b6c0-e48b5abf64e0" providerId="AD" clId="Web-{A28767A8-3E2B-1D1B-C1D9-5250F8D11FFA}" dt="2020-09-01T21:06:35.773" v="24"/>
        <pc:sldMkLst>
          <pc:docMk/>
          <pc:sldMk cId="1493286985" sldId="262"/>
        </pc:sldMkLst>
        <pc:spChg chg="add del mod">
          <ac:chgData name="Tara Wood" userId="S::tara@swanlibraries.net::d40d1c68-5ed0-4280-b6c0-e48b5abf64e0" providerId="AD" clId="Web-{A28767A8-3E2B-1D1B-C1D9-5250F8D11FFA}" dt="2020-09-01T21:06:35.773" v="24"/>
          <ac:spMkLst>
            <pc:docMk/>
            <pc:sldMk cId="1493286985" sldId="262"/>
            <ac:spMk id="6" creationId="{9FB699B5-0C58-454F-942D-52849DE12980}"/>
          </ac:spMkLst>
        </pc:spChg>
        <pc:picChg chg="del">
          <ac:chgData name="Tara Wood" userId="S::tara@swanlibraries.net::d40d1c68-5ed0-4280-b6c0-e48b5abf64e0" providerId="AD" clId="Web-{A28767A8-3E2B-1D1B-C1D9-5250F8D11FFA}" dt="2020-09-01T21:05:21.692" v="23"/>
          <ac:picMkLst>
            <pc:docMk/>
            <pc:sldMk cId="1493286985" sldId="262"/>
            <ac:picMk id="7" creationId="{11A0EA5E-6A92-4792-B868-16652EAAE9A2}"/>
          </ac:picMkLst>
        </pc:picChg>
        <pc:picChg chg="add mod ord">
          <ac:chgData name="Tara Wood" userId="S::tara@swanlibraries.net::d40d1c68-5ed0-4280-b6c0-e48b5abf64e0" providerId="AD" clId="Web-{A28767A8-3E2B-1D1B-C1D9-5250F8D11FFA}" dt="2020-09-01T21:06:35.773" v="24"/>
          <ac:picMkLst>
            <pc:docMk/>
            <pc:sldMk cId="1493286985" sldId="262"/>
            <ac:picMk id="8" creationId="{F4F43217-4F22-4E2D-B3F9-B2730A9E2D94}"/>
          </ac:picMkLst>
        </pc:picChg>
      </pc:sldChg>
      <pc:sldChg chg="modSp">
        <pc:chgData name="Tara Wood" userId="S::tara@swanlibraries.net::d40d1c68-5ed0-4280-b6c0-e48b5abf64e0" providerId="AD" clId="Web-{A28767A8-3E2B-1D1B-C1D9-5250F8D11FFA}" dt="2020-09-01T21:04:52.114" v="22"/>
        <pc:sldMkLst>
          <pc:docMk/>
          <pc:sldMk cId="2260261619" sldId="263"/>
        </pc:sldMkLst>
        <pc:picChg chg="mod modCrop">
          <ac:chgData name="Tara Wood" userId="S::tara@swanlibraries.net::d40d1c68-5ed0-4280-b6c0-e48b5abf64e0" providerId="AD" clId="Web-{A28767A8-3E2B-1D1B-C1D9-5250F8D11FFA}" dt="2020-09-01T21:04:52.114" v="22"/>
          <ac:picMkLst>
            <pc:docMk/>
            <pc:sldMk cId="2260261619" sldId="263"/>
            <ac:picMk id="8" creationId="{151C45BC-5D5C-4050-8CEB-E63380191BE7}"/>
          </ac:picMkLst>
        </pc:picChg>
      </pc:sldChg>
      <pc:sldChg chg="addSp delSp modSp">
        <pc:chgData name="Tara Wood" userId="S::tara@swanlibraries.net::d40d1c68-5ed0-4280-b6c0-e48b5abf64e0" providerId="AD" clId="Web-{A28767A8-3E2B-1D1B-C1D9-5250F8D11FFA}" dt="2020-09-01T20:56:49.445" v="15" actId="14100"/>
        <pc:sldMkLst>
          <pc:docMk/>
          <pc:sldMk cId="1135078503" sldId="602"/>
        </pc:sldMkLst>
        <pc:spChg chg="add del mod">
          <ac:chgData name="Tara Wood" userId="S::tara@swanlibraries.net::d40d1c68-5ed0-4280-b6c0-e48b5abf64e0" providerId="AD" clId="Web-{A28767A8-3E2B-1D1B-C1D9-5250F8D11FFA}" dt="2020-09-01T20:56:42.945" v="13"/>
          <ac:spMkLst>
            <pc:docMk/>
            <pc:sldMk cId="1135078503" sldId="602"/>
            <ac:spMk id="4" creationId="{89CD038F-160F-46D7-9D56-414B7E3EFD97}"/>
          </ac:spMkLst>
        </pc:spChg>
        <pc:picChg chg="add mod ord">
          <ac:chgData name="Tara Wood" userId="S::tara@swanlibraries.net::d40d1c68-5ed0-4280-b6c0-e48b5abf64e0" providerId="AD" clId="Web-{A28767A8-3E2B-1D1B-C1D9-5250F8D11FFA}" dt="2020-09-01T20:56:49.445" v="15" actId="14100"/>
          <ac:picMkLst>
            <pc:docMk/>
            <pc:sldMk cId="1135078503" sldId="602"/>
            <ac:picMk id="7" creationId="{1E7054B2-10F4-49A6-94CA-DECB324E2B1C}"/>
          </ac:picMkLst>
        </pc:picChg>
        <pc:picChg chg="del">
          <ac:chgData name="Tara Wood" userId="S::tara@swanlibraries.net::d40d1c68-5ed0-4280-b6c0-e48b5abf64e0" providerId="AD" clId="Web-{A28767A8-3E2B-1D1B-C1D9-5250F8D11FFA}" dt="2020-09-01T20:55:05.051" v="12"/>
          <ac:picMkLst>
            <pc:docMk/>
            <pc:sldMk cId="1135078503" sldId="602"/>
            <ac:picMk id="14" creationId="{A7020859-5F42-4B70-AAC3-B01F0D308B27}"/>
          </ac:picMkLst>
        </pc:picChg>
      </pc:sldChg>
      <pc:sldChg chg="addSp delSp modSp">
        <pc:chgData name="Tara Wood" userId="S::tara@swanlibraries.net::d40d1c68-5ed0-4280-b6c0-e48b5abf64e0" providerId="AD" clId="Web-{A28767A8-3E2B-1D1B-C1D9-5250F8D11FFA}" dt="2020-09-01T21:02:13.922" v="18" actId="1076"/>
        <pc:sldMkLst>
          <pc:docMk/>
          <pc:sldMk cId="973360879" sldId="603"/>
        </pc:sldMkLst>
        <pc:spChg chg="add del mod">
          <ac:chgData name="Tara Wood" userId="S::tara@swanlibraries.net::d40d1c68-5ed0-4280-b6c0-e48b5abf64e0" providerId="AD" clId="Web-{A28767A8-3E2B-1D1B-C1D9-5250F8D11FFA}" dt="2020-09-01T21:02:09.672" v="17"/>
          <ac:spMkLst>
            <pc:docMk/>
            <pc:sldMk cId="973360879" sldId="603"/>
            <ac:spMk id="3" creationId="{B8979EC5-15A0-462B-9855-094EC61B3EE5}"/>
          </ac:spMkLst>
        </pc:spChg>
        <pc:picChg chg="add mod ord">
          <ac:chgData name="Tara Wood" userId="S::tara@swanlibraries.net::d40d1c68-5ed0-4280-b6c0-e48b5abf64e0" providerId="AD" clId="Web-{A28767A8-3E2B-1D1B-C1D9-5250F8D11FFA}" dt="2020-09-01T21:02:13.922" v="18" actId="1076"/>
          <ac:picMkLst>
            <pc:docMk/>
            <pc:sldMk cId="973360879" sldId="603"/>
            <ac:picMk id="4" creationId="{8FF0E2B6-1A5C-45F8-87ED-83C18F4E906A}"/>
          </ac:picMkLst>
        </pc:picChg>
        <pc:picChg chg="del">
          <ac:chgData name="Tara Wood" userId="S::tara@swanlibraries.net::d40d1c68-5ed0-4280-b6c0-e48b5abf64e0" providerId="AD" clId="Web-{A28767A8-3E2B-1D1B-C1D9-5250F8D11FFA}" dt="2020-09-01T21:02:06.047" v="16"/>
          <ac:picMkLst>
            <pc:docMk/>
            <pc:sldMk cId="973360879" sldId="603"/>
            <ac:picMk id="19" creationId="{46DFDA26-4F30-4151-8EC3-0A5843F8D291}"/>
          </ac:picMkLst>
        </pc:picChg>
      </pc:sldChg>
      <pc:sldChg chg="addSp delSp modSp">
        <pc:chgData name="Tara Wood" userId="S::tara@swanlibraries.net::d40d1c68-5ed0-4280-b6c0-e48b5abf64e0" providerId="AD" clId="Web-{A28767A8-3E2B-1D1B-C1D9-5250F8D11FFA}" dt="2020-09-01T21:09:14.824" v="32" actId="14100"/>
        <pc:sldMkLst>
          <pc:docMk/>
          <pc:sldMk cId="236810429" sldId="608"/>
        </pc:sldMkLst>
        <pc:spChg chg="add del mod">
          <ac:chgData name="Tara Wood" userId="S::tara@swanlibraries.net::d40d1c68-5ed0-4280-b6c0-e48b5abf64e0" providerId="AD" clId="Web-{A28767A8-3E2B-1D1B-C1D9-5250F8D11FFA}" dt="2020-09-01T20:50:39.279" v="1"/>
          <ac:spMkLst>
            <pc:docMk/>
            <pc:sldMk cId="236810429" sldId="608"/>
            <ac:spMk id="3" creationId="{0AE4224C-C400-4952-8F1A-AF4F0A770328}"/>
          </ac:spMkLst>
        </pc:spChg>
        <pc:picChg chg="add mod ord">
          <ac:chgData name="Tara Wood" userId="S::tara@swanlibraries.net::d40d1c68-5ed0-4280-b6c0-e48b5abf64e0" providerId="AD" clId="Web-{A28767A8-3E2B-1D1B-C1D9-5250F8D11FFA}" dt="2020-09-01T21:09:12.511" v="31" actId="14100"/>
          <ac:picMkLst>
            <pc:docMk/>
            <pc:sldMk cId="236810429" sldId="608"/>
            <ac:picMk id="4" creationId="{FC9F3407-04FE-4AD8-AFA1-EAE3CE872364}"/>
          </ac:picMkLst>
        </pc:picChg>
        <pc:picChg chg="mod">
          <ac:chgData name="Tara Wood" userId="S::tara@swanlibraries.net::d40d1c68-5ed0-4280-b6c0-e48b5abf64e0" providerId="AD" clId="Web-{A28767A8-3E2B-1D1B-C1D9-5250F8D11FFA}" dt="2020-09-01T21:09:14.824" v="32" actId="14100"/>
          <ac:picMkLst>
            <pc:docMk/>
            <pc:sldMk cId="236810429" sldId="608"/>
            <ac:picMk id="11" creationId="{ADB0328A-7AF5-48FE-85EB-23B22F68B8D5}"/>
          </ac:picMkLst>
        </pc:picChg>
        <pc:picChg chg="del">
          <ac:chgData name="Tara Wood" userId="S::tara@swanlibraries.net::d40d1c68-5ed0-4280-b6c0-e48b5abf64e0" providerId="AD" clId="Web-{A28767A8-3E2B-1D1B-C1D9-5250F8D11FFA}" dt="2020-09-01T20:50:35.654" v="0"/>
          <ac:picMkLst>
            <pc:docMk/>
            <pc:sldMk cId="236810429" sldId="608"/>
            <ac:picMk id="13" creationId="{6F3CD7C2-ED93-42E6-9EBD-5FCB78CBDD16}"/>
          </ac:picMkLst>
        </pc:picChg>
      </pc:sldChg>
      <pc:sldChg chg="addSp delSp modSp">
        <pc:chgData name="Tara Wood" userId="S::tara@swanlibraries.net::d40d1c68-5ed0-4280-b6c0-e48b5abf64e0" providerId="AD" clId="Web-{A28767A8-3E2B-1D1B-C1D9-5250F8D11FFA}" dt="2020-09-01T20:52:54.954" v="11" actId="14100"/>
        <pc:sldMkLst>
          <pc:docMk/>
          <pc:sldMk cId="2726594977" sldId="609"/>
        </pc:sldMkLst>
        <pc:spChg chg="add del mod">
          <ac:chgData name="Tara Wood" userId="S::tara@swanlibraries.net::d40d1c68-5ed0-4280-b6c0-e48b5abf64e0" providerId="AD" clId="Web-{A28767A8-3E2B-1D1B-C1D9-5250F8D11FFA}" dt="2020-09-01T20:52:16.953" v="5"/>
          <ac:spMkLst>
            <pc:docMk/>
            <pc:sldMk cId="2726594977" sldId="609"/>
            <ac:spMk id="4" creationId="{0BA5F2FB-66DE-4AC6-9508-1FE60ECF6B12}"/>
          </ac:spMkLst>
        </pc:spChg>
        <pc:picChg chg="add mod ord">
          <ac:chgData name="Tara Wood" userId="S::tara@swanlibraries.net::d40d1c68-5ed0-4280-b6c0-e48b5abf64e0" providerId="AD" clId="Web-{A28767A8-3E2B-1D1B-C1D9-5250F8D11FFA}" dt="2020-09-01T20:52:54.954" v="11" actId="14100"/>
          <ac:picMkLst>
            <pc:docMk/>
            <pc:sldMk cId="2726594977" sldId="609"/>
            <ac:picMk id="7" creationId="{B19A09C2-A968-4202-B1D9-1055AB6BFE66}"/>
          </ac:picMkLst>
        </pc:picChg>
        <pc:picChg chg="del">
          <ac:chgData name="Tara Wood" userId="S::tara@swanlibraries.net::d40d1c68-5ed0-4280-b6c0-e48b5abf64e0" providerId="AD" clId="Web-{A28767A8-3E2B-1D1B-C1D9-5250F8D11FFA}" dt="2020-09-01T20:51:19.436" v="4"/>
          <ac:picMkLst>
            <pc:docMk/>
            <pc:sldMk cId="2726594977" sldId="609"/>
            <ac:picMk id="10" creationId="{CB7D1146-5FB6-4CB1-83D8-B0D49A3DBA95}"/>
          </ac:picMkLst>
        </pc:picChg>
      </pc:sldChg>
      <pc:sldChg chg="addSp delSp modSp">
        <pc:chgData name="Tara Wood" userId="S::tara@swanlibraries.net::d40d1c68-5ed0-4280-b6c0-e48b5abf64e0" providerId="AD" clId="Web-{A28767A8-3E2B-1D1B-C1D9-5250F8D11FFA}" dt="2020-09-01T21:08:41.760" v="30"/>
        <pc:sldMkLst>
          <pc:docMk/>
          <pc:sldMk cId="3990218949" sldId="610"/>
        </pc:sldMkLst>
        <pc:spChg chg="del">
          <ac:chgData name="Tara Wood" userId="S::tara@swanlibraries.net::d40d1c68-5ed0-4280-b6c0-e48b5abf64e0" providerId="AD" clId="Web-{A28767A8-3E2B-1D1B-C1D9-5250F8D11FFA}" dt="2020-09-01T21:08:27.791" v="27"/>
          <ac:spMkLst>
            <pc:docMk/>
            <pc:sldMk cId="3990218949" sldId="610"/>
            <ac:spMk id="6" creationId="{CF0D2EBB-53FD-446A-9548-C95D5C71C320}"/>
          </ac:spMkLst>
        </pc:spChg>
        <pc:spChg chg="add del mod">
          <ac:chgData name="Tara Wood" userId="S::tara@swanlibraries.net::d40d1c68-5ed0-4280-b6c0-e48b5abf64e0" providerId="AD" clId="Web-{A28767A8-3E2B-1D1B-C1D9-5250F8D11FFA}" dt="2020-09-01T21:08:41.760" v="30"/>
          <ac:spMkLst>
            <pc:docMk/>
            <pc:sldMk cId="3990218949" sldId="610"/>
            <ac:spMk id="8" creationId="{97054071-0DF9-4271-8766-7C9FCB98D8B8}"/>
          </ac:spMkLst>
        </pc:spChg>
        <pc:picChg chg="del">
          <ac:chgData name="Tara Wood" userId="S::tara@swanlibraries.net::d40d1c68-5ed0-4280-b6c0-e48b5abf64e0" providerId="AD" clId="Web-{A28767A8-3E2B-1D1B-C1D9-5250F8D11FFA}" dt="2020-09-01T21:07:05.789" v="26"/>
          <ac:picMkLst>
            <pc:docMk/>
            <pc:sldMk cId="3990218949" sldId="610"/>
            <ac:picMk id="7" creationId="{B127C7F2-1196-40D3-8C5E-48877402A2C7}"/>
          </ac:picMkLst>
        </pc:picChg>
        <pc:picChg chg="mod">
          <ac:chgData name="Tara Wood" userId="S::tara@swanlibraries.net::d40d1c68-5ed0-4280-b6c0-e48b5abf64e0" providerId="AD" clId="Web-{A28767A8-3E2B-1D1B-C1D9-5250F8D11FFA}" dt="2020-09-01T21:06:58.851" v="25" actId="1076"/>
          <ac:picMkLst>
            <pc:docMk/>
            <pc:sldMk cId="3990218949" sldId="610"/>
            <ac:picMk id="9" creationId="{1C89ECAD-A27F-4DC1-A4EB-6ABAAAA8B928}"/>
          </ac:picMkLst>
        </pc:picChg>
        <pc:picChg chg="add mod ord">
          <ac:chgData name="Tara Wood" userId="S::tara@swanlibraries.net::d40d1c68-5ed0-4280-b6c0-e48b5abf64e0" providerId="AD" clId="Web-{A28767A8-3E2B-1D1B-C1D9-5250F8D11FFA}" dt="2020-09-01T21:08:35.635" v="29" actId="1076"/>
          <ac:picMkLst>
            <pc:docMk/>
            <pc:sldMk cId="3990218949" sldId="610"/>
            <ac:picMk id="10" creationId="{129FA953-EBBA-496B-96FA-E663F89E36EA}"/>
          </ac:picMkLst>
        </pc:picChg>
      </pc:sldChg>
      <pc:sldChg chg="addSp delSp modSp">
        <pc:chgData name="Tara Wood" userId="S::tara@swanlibraries.net::d40d1c68-5ed0-4280-b6c0-e48b5abf64e0" providerId="AD" clId="Web-{A28767A8-3E2B-1D1B-C1D9-5250F8D11FFA}" dt="2020-09-01T21:04:11.597" v="20"/>
        <pc:sldMkLst>
          <pc:docMk/>
          <pc:sldMk cId="3531837019" sldId="612"/>
        </pc:sldMkLst>
        <pc:spChg chg="del">
          <ac:chgData name="Tara Wood" userId="S::tara@swanlibraries.net::d40d1c68-5ed0-4280-b6c0-e48b5abf64e0" providerId="AD" clId="Web-{A28767A8-3E2B-1D1B-C1D9-5250F8D11FFA}" dt="2020-09-01T21:04:11.597" v="20"/>
          <ac:spMkLst>
            <pc:docMk/>
            <pc:sldMk cId="3531837019" sldId="612"/>
            <ac:spMk id="2" creationId="{1A94B0AC-3090-4A75-9BA0-421E1F3774DB}"/>
          </ac:spMkLst>
        </pc:spChg>
        <pc:picChg chg="add mod ord">
          <ac:chgData name="Tara Wood" userId="S::tara@swanlibraries.net::d40d1c68-5ed0-4280-b6c0-e48b5abf64e0" providerId="AD" clId="Web-{A28767A8-3E2B-1D1B-C1D9-5250F8D11FFA}" dt="2020-09-01T21:04:11.597" v="20"/>
          <ac:picMkLst>
            <pc:docMk/>
            <pc:sldMk cId="3531837019" sldId="612"/>
            <ac:picMk id="6" creationId="{5B0F4473-22E5-46E0-9C88-CB5E3140C5F6}"/>
          </ac:picMkLst>
        </pc:picChg>
        <pc:picChg chg="del">
          <ac:chgData name="Tara Wood" userId="S::tara@swanlibraries.net::d40d1c68-5ed0-4280-b6c0-e48b5abf64e0" providerId="AD" clId="Web-{A28767A8-3E2B-1D1B-C1D9-5250F8D11FFA}" dt="2020-09-01T21:02:46.517" v="19"/>
          <ac:picMkLst>
            <pc:docMk/>
            <pc:sldMk cId="3531837019" sldId="612"/>
            <ac:picMk id="7" creationId="{29D7DCF0-9737-4DA0-921D-71EF8646173A}"/>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3" dt="2020-08-26T17:22:54.825" idx="1">
    <p:pos x="10" y="10"/>
    <p:text>This is just an initial crack at these. We can discuss/change when I'm back in the office Tuesday.</p:text>
    <p:extLst>
      <p:ext uri="{C676402C-5697-4E1C-873F-D02D1690AC5C}">
        <p15:threadingInfo xmlns:p15="http://schemas.microsoft.com/office/powerpoint/2012/main" timeZoneBias="300"/>
      </p:ext>
    </p:extLst>
  </p:cm>
  <p:cm authorId="1" dt="2020-09-01T07:15:36.720" idx="3">
    <p:pos x="10" y="106"/>
    <p:text>Can we add something about increasing pro-active monitoring of member network outages and working with self-maintainers to verify they have networking monitoring enabled.</p:text>
    <p:extLst>
      <p:ext uri="{C676402C-5697-4E1C-873F-D02D1690AC5C}">
        <p15:threadingInfo xmlns:p15="http://schemas.microsoft.com/office/powerpoint/2012/main" timeZoneBias="300">
          <p15:parentCm authorId="3" idx="1"/>
        </p15:threadingInfo>
      </p:ext>
    </p:extLst>
  </p:cm>
  <p:cm authorId="1" dt="2020-09-01T07:20:27.654" idx="4">
    <p:pos x="10" y="202"/>
    <p:text>Perhaps also this would be a good time to mention ISP changes and impact on access to SWAN network</p:text>
    <p:extLst>
      <p:ext uri="{C676402C-5697-4E1C-873F-D02D1690AC5C}">
        <p15:threadingInfo xmlns:p15="http://schemas.microsoft.com/office/powerpoint/2012/main" timeZoneBias="300">
          <p15:parentCm authorId="3" idx="1"/>
        </p15:threadingInfo>
      </p:ext>
    </p:extLst>
  </p:cm>
  <p:cm authorId="3" dt="2020-09-01T09:18:50.002" idx="3">
    <p:pos x="10" y="298"/>
    <p:text>I think the concept of pro-active monitoring needs more internal discussion before we advertise it as a service. I want to make sure we have policies to ensure this doesn't increase our support overhead. Ideally, this should be a self-service model where libraries can see that the ILS and associated services are UP, but their library VPN connection is down.</p:text>
    <p:extLst>
      <p:ext uri="{C676402C-5697-4E1C-873F-D02D1690AC5C}">
        <p15:threadingInfo xmlns:p15="http://schemas.microsoft.com/office/powerpoint/2012/main" timeZoneBias="420">
          <p15:parentCm authorId="3" idx="1"/>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3" dt="2020-09-01T17:30:20.772" idx="5">
    <p:pos x="10" y="10"/>
    <p:text>[@Aaron Skog], [@Dawne Tortorella] Would this be useful to include? This is from my Patron privacy webinar, and it quickly captures where libraries can get into trouble.</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0-09-01T07:21:06.873" idx="5">
    <p:pos x="10" y="10"/>
    <p:text>Can you provide some examples of 3rd party partnerships (Patron Point, Plymouth Rocket, MeeScan)</p:text>
    <p:extLst>
      <p:ext uri="{C676402C-5697-4E1C-873F-D02D1690AC5C}">
        <p15:threadingInfo xmlns:p15="http://schemas.microsoft.com/office/powerpoint/2012/main" timeZoneBias="300"/>
      </p:ext>
    </p:extLst>
  </p:cm>
  <p:cm authorId="1" dt="2020-09-01T07:22:01.195" idx="6">
    <p:pos x="4984" y="3007"/>
    <p:text>I think this might be far enough in the future, that we may not want to mention at this Quarterly - at least not until we have some initial information to share on concrete research/tests and plan</p:text>
    <p:extLst>
      <p:ext uri="{C676402C-5697-4E1C-873F-D02D1690AC5C}">
        <p15:threadingInfo xmlns:p15="http://schemas.microsoft.com/office/powerpoint/2012/main" timeZoneBias="300"/>
      </p:ext>
    </p:extLst>
  </p:cm>
</p:cmLst>
</file>

<file path=ppt/diagrams/_rels/data1.xml.rels><?xml version="1.0" encoding="UTF-8" standalone="yes"?>
<Relationships xmlns="http://schemas.openxmlformats.org/package/2006/relationships"><Relationship Id="rId1" Type="http://schemas.openxmlformats.org/officeDocument/2006/relationships/hyperlink" Target="https://support.swanlibraries.net/tutorial/71107"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support.swanlibraries.net/tutorial/71107"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1DC10F-BAD2-4398-8458-0221163B80B5}"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D77E1814-0AED-4D96-976B-1D115E755749}">
      <dgm:prSet/>
      <dgm:spPr/>
      <dgm:t>
        <a:bodyPr/>
        <a:lstStyle/>
        <a:p>
          <a:r>
            <a:rPr lang="en-US"/>
            <a:t>Identifying and evaluating security/privacy vulnerabilities </a:t>
          </a:r>
        </a:p>
      </dgm:t>
    </dgm:pt>
    <dgm:pt modelId="{85AABFB5-F07D-4D9B-B08F-F9090CC95F18}" type="parTrans" cxnId="{4489161F-DB21-4F38-AD7B-ADBFA9ABC45B}">
      <dgm:prSet/>
      <dgm:spPr/>
      <dgm:t>
        <a:bodyPr/>
        <a:lstStyle/>
        <a:p>
          <a:endParaRPr lang="en-US"/>
        </a:p>
      </dgm:t>
    </dgm:pt>
    <dgm:pt modelId="{59AC6C26-9780-4D14-ADB6-33018964D5B7}" type="sibTrans" cxnId="{4489161F-DB21-4F38-AD7B-ADBFA9ABC45B}">
      <dgm:prSet/>
      <dgm:spPr/>
      <dgm:t>
        <a:bodyPr/>
        <a:lstStyle/>
        <a:p>
          <a:endParaRPr lang="en-US"/>
        </a:p>
      </dgm:t>
    </dgm:pt>
    <dgm:pt modelId="{010B13B4-30C5-410B-AE43-A9F511A2D147}">
      <dgm:prSet/>
      <dgm:spPr/>
      <dgm:t>
        <a:bodyPr/>
        <a:lstStyle/>
        <a:p>
          <a:r>
            <a:rPr lang="en-US"/>
            <a:t>Within our libraries</a:t>
          </a:r>
        </a:p>
      </dgm:t>
    </dgm:pt>
    <dgm:pt modelId="{664A92B7-6442-4ABE-A45D-926C39712DBB}" type="parTrans" cxnId="{C4383D99-4549-4343-81A4-442D46E87B4E}">
      <dgm:prSet/>
      <dgm:spPr/>
      <dgm:t>
        <a:bodyPr/>
        <a:lstStyle/>
        <a:p>
          <a:endParaRPr lang="en-US"/>
        </a:p>
      </dgm:t>
    </dgm:pt>
    <dgm:pt modelId="{F2786D44-4FD0-488C-873B-E78B57B8AD1C}" type="sibTrans" cxnId="{C4383D99-4549-4343-81A4-442D46E87B4E}">
      <dgm:prSet/>
      <dgm:spPr/>
      <dgm:t>
        <a:bodyPr/>
        <a:lstStyle/>
        <a:p>
          <a:endParaRPr lang="en-US"/>
        </a:p>
      </dgm:t>
    </dgm:pt>
    <dgm:pt modelId="{8415A247-8457-4FC1-A31F-263FD4D1C5DF}">
      <dgm:prSet/>
      <dgm:spPr/>
      <dgm:t>
        <a:bodyPr/>
        <a:lstStyle/>
        <a:p>
          <a:r>
            <a:rPr lang="en-US"/>
            <a:t>Within the ILS</a:t>
          </a:r>
        </a:p>
      </dgm:t>
    </dgm:pt>
    <dgm:pt modelId="{B63624F4-F79C-4CF0-8804-B045948CE65D}" type="parTrans" cxnId="{CFC545EF-CF8C-4C44-823C-D7F78AB23225}">
      <dgm:prSet/>
      <dgm:spPr/>
      <dgm:t>
        <a:bodyPr/>
        <a:lstStyle/>
        <a:p>
          <a:endParaRPr lang="en-US"/>
        </a:p>
      </dgm:t>
    </dgm:pt>
    <dgm:pt modelId="{9BE74759-EB29-4B57-A608-F3F8526177C7}" type="sibTrans" cxnId="{CFC545EF-CF8C-4C44-823C-D7F78AB23225}">
      <dgm:prSet/>
      <dgm:spPr/>
      <dgm:t>
        <a:bodyPr/>
        <a:lstStyle/>
        <a:p>
          <a:endParaRPr lang="en-US"/>
        </a:p>
      </dgm:t>
    </dgm:pt>
    <dgm:pt modelId="{638311F6-AAE4-4757-9A5E-3387C07E88DB}">
      <dgm:prSet/>
      <dgm:spPr/>
      <dgm:t>
        <a:bodyPr/>
        <a:lstStyle/>
        <a:p>
          <a:r>
            <a:rPr lang="en-US"/>
            <a:t>Internal to SWAN</a:t>
          </a:r>
        </a:p>
      </dgm:t>
    </dgm:pt>
    <dgm:pt modelId="{AE709157-E72D-49D2-8158-63C13868EEEC}" type="parTrans" cxnId="{7AF12DDE-A4C9-4E35-9E1A-DBDCD2B58B91}">
      <dgm:prSet/>
      <dgm:spPr/>
      <dgm:t>
        <a:bodyPr/>
        <a:lstStyle/>
        <a:p>
          <a:endParaRPr lang="en-US"/>
        </a:p>
      </dgm:t>
    </dgm:pt>
    <dgm:pt modelId="{F89C19AA-9FA3-4F19-8697-D5A623F123FD}" type="sibTrans" cxnId="{7AF12DDE-A4C9-4E35-9E1A-DBDCD2B58B91}">
      <dgm:prSet/>
      <dgm:spPr/>
      <dgm:t>
        <a:bodyPr/>
        <a:lstStyle/>
        <a:p>
          <a:endParaRPr lang="en-US"/>
        </a:p>
      </dgm:t>
    </dgm:pt>
    <dgm:pt modelId="{B335A086-76DD-410F-803D-9A3BABF6BB38}">
      <dgm:prSet/>
      <dgm:spPr/>
      <dgm:t>
        <a:bodyPr/>
        <a:lstStyle/>
        <a:p>
          <a:r>
            <a:rPr lang="en-US"/>
            <a:t>Interfacing with 3rd party vendors</a:t>
          </a:r>
        </a:p>
      </dgm:t>
    </dgm:pt>
    <dgm:pt modelId="{3E19FB50-D488-4406-B0F6-91683729DF1C}" type="parTrans" cxnId="{0D5A2C94-3788-4491-9A16-533E56276AD3}">
      <dgm:prSet/>
      <dgm:spPr/>
      <dgm:t>
        <a:bodyPr/>
        <a:lstStyle/>
        <a:p>
          <a:endParaRPr lang="en-US"/>
        </a:p>
      </dgm:t>
    </dgm:pt>
    <dgm:pt modelId="{B15AAE92-4A51-4476-A77E-FA782C3D0BF0}" type="sibTrans" cxnId="{0D5A2C94-3788-4491-9A16-533E56276AD3}">
      <dgm:prSet/>
      <dgm:spPr/>
      <dgm:t>
        <a:bodyPr/>
        <a:lstStyle/>
        <a:p>
          <a:endParaRPr lang="en-US"/>
        </a:p>
      </dgm:t>
    </dgm:pt>
    <dgm:pt modelId="{CB7A7274-5129-4052-999F-616354D0C18D}">
      <dgm:prSet/>
      <dgm:spPr/>
      <dgm:t>
        <a:bodyPr/>
        <a:lstStyle/>
        <a:p>
          <a:r>
            <a:rPr lang="en-US"/>
            <a:t>Advocating security and privacy within our libraries</a:t>
          </a:r>
        </a:p>
      </dgm:t>
    </dgm:pt>
    <dgm:pt modelId="{F6E9B34A-2171-4CBA-83E0-FAC6105EE7D0}" type="parTrans" cxnId="{2016EB7F-DCB6-4BF1-B1E3-784A953B8779}">
      <dgm:prSet/>
      <dgm:spPr/>
      <dgm:t>
        <a:bodyPr/>
        <a:lstStyle/>
        <a:p>
          <a:endParaRPr lang="en-US"/>
        </a:p>
      </dgm:t>
    </dgm:pt>
    <dgm:pt modelId="{D56B74EC-793F-456E-9452-E630A6103E58}" type="sibTrans" cxnId="{2016EB7F-DCB6-4BF1-B1E3-784A953B8779}">
      <dgm:prSet/>
      <dgm:spPr/>
      <dgm:t>
        <a:bodyPr/>
        <a:lstStyle/>
        <a:p>
          <a:endParaRPr lang="en-US"/>
        </a:p>
      </dgm:t>
    </dgm:pt>
    <dgm:pt modelId="{8718D169-FD5E-4DD8-B6A1-26F1A72549CB}">
      <dgm:prSet/>
      <dgm:spPr/>
      <dgm:t>
        <a:bodyPr/>
        <a:lstStyle/>
        <a:p>
          <a:r>
            <a:rPr lang="en-US"/>
            <a:t>Use a PIN on self-checkout</a:t>
          </a:r>
        </a:p>
      </dgm:t>
    </dgm:pt>
    <dgm:pt modelId="{6CF5986E-2DA5-43E9-85DC-54D701CBB9C1}" type="parTrans" cxnId="{ADD533B8-8F46-4CE6-8DAE-213682BA51E6}">
      <dgm:prSet/>
      <dgm:spPr/>
      <dgm:t>
        <a:bodyPr/>
        <a:lstStyle/>
        <a:p>
          <a:endParaRPr lang="en-US"/>
        </a:p>
      </dgm:t>
    </dgm:pt>
    <dgm:pt modelId="{95A3DED5-C844-4CB2-9C03-8ECC3495C630}" type="sibTrans" cxnId="{ADD533B8-8F46-4CE6-8DAE-213682BA51E6}">
      <dgm:prSet/>
      <dgm:spPr/>
      <dgm:t>
        <a:bodyPr/>
        <a:lstStyle/>
        <a:p>
          <a:endParaRPr lang="en-US"/>
        </a:p>
      </dgm:t>
    </dgm:pt>
    <dgm:pt modelId="{6E1E6346-5181-4625-B151-EC890F588234}">
      <dgm:prSet/>
      <dgm:spPr/>
      <dgm:t>
        <a:bodyPr/>
        <a:lstStyle/>
        <a:p>
          <a:r>
            <a:rPr lang="en-US"/>
            <a:t>Limit handling and storing of patron data</a:t>
          </a:r>
        </a:p>
      </dgm:t>
    </dgm:pt>
    <dgm:pt modelId="{F876A09D-11DE-467C-80CC-53287239102B}" type="parTrans" cxnId="{447989B8-B1E3-4856-A030-7B1588AD9F16}">
      <dgm:prSet/>
      <dgm:spPr/>
      <dgm:t>
        <a:bodyPr/>
        <a:lstStyle/>
        <a:p>
          <a:endParaRPr lang="en-US"/>
        </a:p>
      </dgm:t>
    </dgm:pt>
    <dgm:pt modelId="{359F24E6-2F0C-4223-93CE-09C894015A29}" type="sibTrans" cxnId="{447989B8-B1E3-4856-A030-7B1588AD9F16}">
      <dgm:prSet/>
      <dgm:spPr/>
      <dgm:t>
        <a:bodyPr/>
        <a:lstStyle/>
        <a:p>
          <a:endParaRPr lang="en-US"/>
        </a:p>
      </dgm:t>
    </dgm:pt>
    <dgm:pt modelId="{D04B75CA-A83D-49AD-BEB2-084BECC78A89}">
      <dgm:prSet/>
      <dgm:spPr/>
      <dgm:t>
        <a:bodyPr/>
        <a:lstStyle/>
        <a:p>
          <a:r>
            <a:rPr lang="en-US"/>
            <a:t>Protect personally identifiable information</a:t>
          </a:r>
        </a:p>
      </dgm:t>
    </dgm:pt>
    <dgm:pt modelId="{FB7A7CC1-51AF-41BD-844B-DBF257298516}" type="parTrans" cxnId="{91E5E04B-973F-4A0A-B239-C32C4C5DF220}">
      <dgm:prSet/>
      <dgm:spPr/>
      <dgm:t>
        <a:bodyPr/>
        <a:lstStyle/>
        <a:p>
          <a:endParaRPr lang="en-US"/>
        </a:p>
      </dgm:t>
    </dgm:pt>
    <dgm:pt modelId="{728A5214-DB51-4C34-991D-6207109DC9E6}" type="sibTrans" cxnId="{91E5E04B-973F-4A0A-B239-C32C4C5DF220}">
      <dgm:prSet/>
      <dgm:spPr/>
      <dgm:t>
        <a:bodyPr/>
        <a:lstStyle/>
        <a:p>
          <a:endParaRPr lang="en-US"/>
        </a:p>
      </dgm:t>
    </dgm:pt>
    <dgm:pt modelId="{B4E6A21F-FAA6-4B80-AFDF-EABE21D1B7FF}">
      <dgm:prSet/>
      <dgm:spPr/>
      <dgm:t>
        <a:bodyPr/>
        <a:lstStyle/>
        <a:p>
          <a:r>
            <a:rPr lang="en-US"/>
            <a:t>For more examples, watch the SWANx Web Series – </a:t>
          </a:r>
          <a:r>
            <a:rPr lang="en-US">
              <a:hlinkClick xmlns:r="http://schemas.openxmlformats.org/officeDocument/2006/relationships" r:id="rId1"/>
            </a:rPr>
            <a:t>Security &amp; Patron Privacy Tips</a:t>
          </a:r>
          <a:endParaRPr lang="en-US"/>
        </a:p>
      </dgm:t>
    </dgm:pt>
    <dgm:pt modelId="{471F19C0-635D-4649-BB0B-D6070621D8D9}" type="parTrans" cxnId="{56BB1951-FE10-4313-BC0E-52FE1A8BB5D7}">
      <dgm:prSet/>
      <dgm:spPr/>
      <dgm:t>
        <a:bodyPr/>
        <a:lstStyle/>
        <a:p>
          <a:endParaRPr lang="en-US"/>
        </a:p>
      </dgm:t>
    </dgm:pt>
    <dgm:pt modelId="{8B5A171F-A378-4964-A133-7F90CD19AFF6}" type="sibTrans" cxnId="{56BB1951-FE10-4313-BC0E-52FE1A8BB5D7}">
      <dgm:prSet/>
      <dgm:spPr/>
      <dgm:t>
        <a:bodyPr/>
        <a:lstStyle/>
        <a:p>
          <a:endParaRPr lang="en-US"/>
        </a:p>
      </dgm:t>
    </dgm:pt>
    <dgm:pt modelId="{7FEF4A0F-2845-4F67-86FC-279B384AF63E}">
      <dgm:prSet/>
      <dgm:spPr/>
      <dgm:t>
        <a:bodyPr/>
        <a:lstStyle/>
        <a:p>
          <a:r>
            <a:rPr lang="en-US"/>
            <a:t>Advocating security and privacy with our vendors</a:t>
          </a:r>
        </a:p>
      </dgm:t>
    </dgm:pt>
    <dgm:pt modelId="{8C2D80E2-4F48-4EAE-A94E-F566C3E65599}" type="parTrans" cxnId="{48E64D42-0B00-44AC-BF16-C838C776DA96}">
      <dgm:prSet/>
      <dgm:spPr/>
      <dgm:t>
        <a:bodyPr/>
        <a:lstStyle/>
        <a:p>
          <a:endParaRPr lang="en-US"/>
        </a:p>
      </dgm:t>
    </dgm:pt>
    <dgm:pt modelId="{C392EAFE-5C4D-41EA-851D-29FB13A8FFD2}" type="sibTrans" cxnId="{48E64D42-0B00-44AC-BF16-C838C776DA96}">
      <dgm:prSet/>
      <dgm:spPr/>
      <dgm:t>
        <a:bodyPr/>
        <a:lstStyle/>
        <a:p>
          <a:endParaRPr lang="en-US"/>
        </a:p>
      </dgm:t>
    </dgm:pt>
    <dgm:pt modelId="{992E9647-A7A3-4EFB-9996-5AFEC11E8AD6}">
      <dgm:prSet/>
      <dgm:spPr/>
      <dgm:t>
        <a:bodyPr/>
        <a:lstStyle/>
        <a:p>
          <a:r>
            <a:rPr lang="en-US"/>
            <a:t>Ensuring 3</a:t>
          </a:r>
          <a:r>
            <a:rPr lang="en-US" baseline="30000"/>
            <a:t>rd</a:t>
          </a:r>
          <a:r>
            <a:rPr lang="en-US"/>
            <a:t> parties are transmitting data and authenticating in a secure manner, following current standards and acceptable protocols </a:t>
          </a:r>
        </a:p>
      </dgm:t>
    </dgm:pt>
    <dgm:pt modelId="{6D3B8312-2A2B-4CBC-A15D-6BFBDF9ABE47}" type="parTrans" cxnId="{A1D88623-C53F-4BC0-A2E6-6071572EB344}">
      <dgm:prSet/>
      <dgm:spPr/>
      <dgm:t>
        <a:bodyPr/>
        <a:lstStyle/>
        <a:p>
          <a:endParaRPr lang="en-US"/>
        </a:p>
      </dgm:t>
    </dgm:pt>
    <dgm:pt modelId="{EE50AF1E-DA6E-4EC7-A114-F31E0203A461}" type="sibTrans" cxnId="{A1D88623-C53F-4BC0-A2E6-6071572EB344}">
      <dgm:prSet/>
      <dgm:spPr/>
      <dgm:t>
        <a:bodyPr/>
        <a:lstStyle/>
        <a:p>
          <a:endParaRPr lang="en-US"/>
        </a:p>
      </dgm:t>
    </dgm:pt>
    <dgm:pt modelId="{08E0E96A-2317-4C39-9D14-E5D8EE233DF9}">
      <dgm:prSet/>
      <dgm:spPr/>
      <dgm:t>
        <a:bodyPr/>
        <a:lstStyle/>
        <a:p>
          <a:r>
            <a:rPr lang="en-US"/>
            <a:t>Ensuring our development follows industry standards</a:t>
          </a:r>
        </a:p>
      </dgm:t>
    </dgm:pt>
    <dgm:pt modelId="{E2ACE182-E211-4528-86B0-123C6B5CFF33}" type="parTrans" cxnId="{5D309FC2-184A-4170-B1BA-215764B46777}">
      <dgm:prSet/>
      <dgm:spPr/>
      <dgm:t>
        <a:bodyPr/>
        <a:lstStyle/>
        <a:p>
          <a:endParaRPr lang="en-US"/>
        </a:p>
      </dgm:t>
    </dgm:pt>
    <dgm:pt modelId="{923009EB-1224-4EA2-91E5-D05EB8DE1714}" type="sibTrans" cxnId="{5D309FC2-184A-4170-B1BA-215764B46777}">
      <dgm:prSet/>
      <dgm:spPr/>
      <dgm:t>
        <a:bodyPr/>
        <a:lstStyle/>
        <a:p>
          <a:endParaRPr lang="en-US"/>
        </a:p>
      </dgm:t>
    </dgm:pt>
    <dgm:pt modelId="{26912268-5F07-4E1F-8652-3FF1372289D3}">
      <dgm:prSet/>
      <dgm:spPr/>
      <dgm:t>
        <a:bodyPr/>
        <a:lstStyle/>
        <a:p>
          <a:r>
            <a:rPr lang="en-US"/>
            <a:t>Use of SSL certificates to ensure proper form encryption</a:t>
          </a:r>
        </a:p>
      </dgm:t>
    </dgm:pt>
    <dgm:pt modelId="{89C8D74C-B439-4703-B3D8-D53C431918B3}" type="parTrans" cxnId="{62DAF09B-42C0-45BB-B28D-37D7B0C05259}">
      <dgm:prSet/>
      <dgm:spPr/>
      <dgm:t>
        <a:bodyPr/>
        <a:lstStyle/>
        <a:p>
          <a:endParaRPr lang="en-US"/>
        </a:p>
      </dgm:t>
    </dgm:pt>
    <dgm:pt modelId="{26C86685-824E-4605-9615-1B4955084EB5}" type="sibTrans" cxnId="{62DAF09B-42C0-45BB-B28D-37D7B0C05259}">
      <dgm:prSet/>
      <dgm:spPr/>
      <dgm:t>
        <a:bodyPr/>
        <a:lstStyle/>
        <a:p>
          <a:endParaRPr lang="en-US"/>
        </a:p>
      </dgm:t>
    </dgm:pt>
    <dgm:pt modelId="{673F100C-15FD-4D83-AA55-1D4FA185DBCA}">
      <dgm:prSet/>
      <dgm:spPr/>
      <dgm:t>
        <a:bodyPr/>
        <a:lstStyle/>
        <a:p>
          <a:r>
            <a:rPr lang="en-US"/>
            <a:t>Reducing the "hops" of PII (Personally Identifiable Information)</a:t>
          </a:r>
        </a:p>
      </dgm:t>
    </dgm:pt>
    <dgm:pt modelId="{DB14FE91-BD8F-404C-B0E7-CF98283EE5FB}" type="parTrans" cxnId="{4D00DC42-6AA6-4B73-AE94-CFBAB671696C}">
      <dgm:prSet/>
      <dgm:spPr/>
      <dgm:t>
        <a:bodyPr/>
        <a:lstStyle/>
        <a:p>
          <a:endParaRPr lang="en-US"/>
        </a:p>
      </dgm:t>
    </dgm:pt>
    <dgm:pt modelId="{BDE9E200-FCAC-4666-A6D9-388E22ECD59F}" type="sibTrans" cxnId="{4D00DC42-6AA6-4B73-AE94-CFBAB671696C}">
      <dgm:prSet/>
      <dgm:spPr/>
      <dgm:t>
        <a:bodyPr/>
        <a:lstStyle/>
        <a:p>
          <a:endParaRPr lang="en-US"/>
        </a:p>
      </dgm:t>
    </dgm:pt>
    <dgm:pt modelId="{2DD220EE-C068-475F-913D-E490C1983646}">
      <dgm:prSet/>
      <dgm:spPr/>
      <dgm:t>
        <a:bodyPr/>
        <a:lstStyle/>
        <a:p>
          <a:r>
            <a:rPr lang="en-US"/>
            <a:t>Encrypting transmission of this data</a:t>
          </a:r>
        </a:p>
      </dgm:t>
    </dgm:pt>
    <dgm:pt modelId="{B82ACBE8-9DB0-4292-9B24-1BBC6F5723CA}" type="parTrans" cxnId="{05F05760-DAFB-444F-B563-9330B58A4806}">
      <dgm:prSet/>
      <dgm:spPr/>
      <dgm:t>
        <a:bodyPr/>
        <a:lstStyle/>
        <a:p>
          <a:endParaRPr lang="en-US"/>
        </a:p>
      </dgm:t>
    </dgm:pt>
    <dgm:pt modelId="{5F47997D-1479-4349-81EC-2ECB0BFDCA58}" type="sibTrans" cxnId="{05F05760-DAFB-444F-B563-9330B58A4806}">
      <dgm:prSet/>
      <dgm:spPr/>
      <dgm:t>
        <a:bodyPr/>
        <a:lstStyle/>
        <a:p>
          <a:endParaRPr lang="en-US"/>
        </a:p>
      </dgm:t>
    </dgm:pt>
    <dgm:pt modelId="{C8762456-029C-4B41-BABD-40B98F0FC926}" type="pres">
      <dgm:prSet presAssocID="{F21DC10F-BAD2-4398-8458-0221163B80B5}" presName="Name0" presStyleCnt="0">
        <dgm:presLayoutVars>
          <dgm:dir/>
          <dgm:animLvl val="lvl"/>
          <dgm:resizeHandles val="exact"/>
        </dgm:presLayoutVars>
      </dgm:prSet>
      <dgm:spPr/>
    </dgm:pt>
    <dgm:pt modelId="{4323DBA7-407E-4218-A4AE-2253EC425147}" type="pres">
      <dgm:prSet presAssocID="{D77E1814-0AED-4D96-976B-1D115E755749}" presName="composite" presStyleCnt="0"/>
      <dgm:spPr/>
    </dgm:pt>
    <dgm:pt modelId="{370FA424-E367-4D2E-951A-2B6DB62489A4}" type="pres">
      <dgm:prSet presAssocID="{D77E1814-0AED-4D96-976B-1D115E755749}" presName="parTx" presStyleLbl="alignNode1" presStyleIdx="0" presStyleCnt="4">
        <dgm:presLayoutVars>
          <dgm:chMax val="0"/>
          <dgm:chPref val="0"/>
          <dgm:bulletEnabled val="1"/>
        </dgm:presLayoutVars>
      </dgm:prSet>
      <dgm:spPr/>
    </dgm:pt>
    <dgm:pt modelId="{52F60AF1-E767-480D-9475-CDA965ED845D}" type="pres">
      <dgm:prSet presAssocID="{D77E1814-0AED-4D96-976B-1D115E755749}" presName="desTx" presStyleLbl="alignAccFollowNode1" presStyleIdx="0" presStyleCnt="4">
        <dgm:presLayoutVars>
          <dgm:bulletEnabled val="1"/>
        </dgm:presLayoutVars>
      </dgm:prSet>
      <dgm:spPr/>
    </dgm:pt>
    <dgm:pt modelId="{AAC04094-58D2-4541-9400-3CBA0243E811}" type="pres">
      <dgm:prSet presAssocID="{59AC6C26-9780-4D14-ADB6-33018964D5B7}" presName="space" presStyleCnt="0"/>
      <dgm:spPr/>
    </dgm:pt>
    <dgm:pt modelId="{9F596C91-9D74-4387-BAE7-FEF6A48C151C}" type="pres">
      <dgm:prSet presAssocID="{CB7A7274-5129-4052-999F-616354D0C18D}" presName="composite" presStyleCnt="0"/>
      <dgm:spPr/>
    </dgm:pt>
    <dgm:pt modelId="{AD745588-301F-46E6-B9D3-22E2136C445C}" type="pres">
      <dgm:prSet presAssocID="{CB7A7274-5129-4052-999F-616354D0C18D}" presName="parTx" presStyleLbl="alignNode1" presStyleIdx="1" presStyleCnt="4">
        <dgm:presLayoutVars>
          <dgm:chMax val="0"/>
          <dgm:chPref val="0"/>
          <dgm:bulletEnabled val="1"/>
        </dgm:presLayoutVars>
      </dgm:prSet>
      <dgm:spPr/>
    </dgm:pt>
    <dgm:pt modelId="{23239CE1-A741-4291-8D56-0A4D9EF2F32F}" type="pres">
      <dgm:prSet presAssocID="{CB7A7274-5129-4052-999F-616354D0C18D}" presName="desTx" presStyleLbl="alignAccFollowNode1" presStyleIdx="1" presStyleCnt="4">
        <dgm:presLayoutVars>
          <dgm:bulletEnabled val="1"/>
        </dgm:presLayoutVars>
      </dgm:prSet>
      <dgm:spPr/>
    </dgm:pt>
    <dgm:pt modelId="{439470E3-2F1B-4657-BDC9-CB242F46B51B}" type="pres">
      <dgm:prSet presAssocID="{D56B74EC-793F-456E-9452-E630A6103E58}" presName="space" presStyleCnt="0"/>
      <dgm:spPr/>
    </dgm:pt>
    <dgm:pt modelId="{1F374853-71AD-4906-8438-A3205FDE7437}" type="pres">
      <dgm:prSet presAssocID="{7FEF4A0F-2845-4F67-86FC-279B384AF63E}" presName="composite" presStyleCnt="0"/>
      <dgm:spPr/>
    </dgm:pt>
    <dgm:pt modelId="{D3951F94-99DA-463C-A17F-C7783D77E9DE}" type="pres">
      <dgm:prSet presAssocID="{7FEF4A0F-2845-4F67-86FC-279B384AF63E}" presName="parTx" presStyleLbl="alignNode1" presStyleIdx="2" presStyleCnt="4">
        <dgm:presLayoutVars>
          <dgm:chMax val="0"/>
          <dgm:chPref val="0"/>
          <dgm:bulletEnabled val="1"/>
        </dgm:presLayoutVars>
      </dgm:prSet>
      <dgm:spPr/>
    </dgm:pt>
    <dgm:pt modelId="{1160898B-7794-48CD-9D0B-1871A483AC09}" type="pres">
      <dgm:prSet presAssocID="{7FEF4A0F-2845-4F67-86FC-279B384AF63E}" presName="desTx" presStyleLbl="alignAccFollowNode1" presStyleIdx="2" presStyleCnt="4">
        <dgm:presLayoutVars>
          <dgm:bulletEnabled val="1"/>
        </dgm:presLayoutVars>
      </dgm:prSet>
      <dgm:spPr/>
    </dgm:pt>
    <dgm:pt modelId="{C5233AB2-DC74-4C6E-B659-9E863EFF3B54}" type="pres">
      <dgm:prSet presAssocID="{C392EAFE-5C4D-41EA-851D-29FB13A8FFD2}" presName="space" presStyleCnt="0"/>
      <dgm:spPr/>
    </dgm:pt>
    <dgm:pt modelId="{70FCC091-FB3F-4F47-95D3-CCE712D402FB}" type="pres">
      <dgm:prSet presAssocID="{08E0E96A-2317-4C39-9D14-E5D8EE233DF9}" presName="composite" presStyleCnt="0"/>
      <dgm:spPr/>
    </dgm:pt>
    <dgm:pt modelId="{1C4D4BE7-8C96-46FA-B1B3-ECEE1405F060}" type="pres">
      <dgm:prSet presAssocID="{08E0E96A-2317-4C39-9D14-E5D8EE233DF9}" presName="parTx" presStyleLbl="alignNode1" presStyleIdx="3" presStyleCnt="4">
        <dgm:presLayoutVars>
          <dgm:chMax val="0"/>
          <dgm:chPref val="0"/>
          <dgm:bulletEnabled val="1"/>
        </dgm:presLayoutVars>
      </dgm:prSet>
      <dgm:spPr/>
    </dgm:pt>
    <dgm:pt modelId="{E57BA6A6-7ED1-44C6-B2AC-93E23FE91B4E}" type="pres">
      <dgm:prSet presAssocID="{08E0E96A-2317-4C39-9D14-E5D8EE233DF9}" presName="desTx" presStyleLbl="alignAccFollowNode1" presStyleIdx="3" presStyleCnt="4">
        <dgm:presLayoutVars>
          <dgm:bulletEnabled val="1"/>
        </dgm:presLayoutVars>
      </dgm:prSet>
      <dgm:spPr/>
    </dgm:pt>
  </dgm:ptLst>
  <dgm:cxnLst>
    <dgm:cxn modelId="{51C76D14-D6DB-4A5E-825C-A291F61574D0}" type="presOf" srcId="{992E9647-A7A3-4EFB-9996-5AFEC11E8AD6}" destId="{1160898B-7794-48CD-9D0B-1871A483AC09}" srcOrd="0" destOrd="0" presId="urn:microsoft.com/office/officeart/2005/8/layout/hList1"/>
    <dgm:cxn modelId="{4489161F-DB21-4F38-AD7B-ADBFA9ABC45B}" srcId="{F21DC10F-BAD2-4398-8458-0221163B80B5}" destId="{D77E1814-0AED-4D96-976B-1D115E755749}" srcOrd="0" destOrd="0" parTransId="{85AABFB5-F07D-4D9B-B08F-F9090CC95F18}" sibTransId="{59AC6C26-9780-4D14-ADB6-33018964D5B7}"/>
    <dgm:cxn modelId="{A1D88623-C53F-4BC0-A2E6-6071572EB344}" srcId="{7FEF4A0F-2845-4F67-86FC-279B384AF63E}" destId="{992E9647-A7A3-4EFB-9996-5AFEC11E8AD6}" srcOrd="0" destOrd="0" parTransId="{6D3B8312-2A2B-4CBC-A15D-6BFBDF9ABE47}" sibTransId="{EE50AF1E-DA6E-4EC7-A114-F31E0203A461}"/>
    <dgm:cxn modelId="{16693F30-5732-450A-B897-26544B5971B6}" type="presOf" srcId="{CB7A7274-5129-4052-999F-616354D0C18D}" destId="{AD745588-301F-46E6-B9D3-22E2136C445C}" srcOrd="0" destOrd="0" presId="urn:microsoft.com/office/officeart/2005/8/layout/hList1"/>
    <dgm:cxn modelId="{FDF75838-5AA1-4DE9-825A-3A2652D19251}" type="presOf" srcId="{673F100C-15FD-4D83-AA55-1D4FA185DBCA}" destId="{E57BA6A6-7ED1-44C6-B2AC-93E23FE91B4E}" srcOrd="0" destOrd="1" presId="urn:microsoft.com/office/officeart/2005/8/layout/hList1"/>
    <dgm:cxn modelId="{C41A7D3C-EE16-420D-BA38-DD5DE7666077}" type="presOf" srcId="{B335A086-76DD-410F-803D-9A3BABF6BB38}" destId="{52F60AF1-E767-480D-9475-CDA965ED845D}" srcOrd="0" destOrd="3" presId="urn:microsoft.com/office/officeart/2005/8/layout/hList1"/>
    <dgm:cxn modelId="{05F05760-DAFB-444F-B563-9330B58A4806}" srcId="{08E0E96A-2317-4C39-9D14-E5D8EE233DF9}" destId="{2DD220EE-C068-475F-913D-E490C1983646}" srcOrd="2" destOrd="0" parTransId="{B82ACBE8-9DB0-4292-9B24-1BBC6F5723CA}" sibTransId="{5F47997D-1479-4349-81EC-2ECB0BFDCA58}"/>
    <dgm:cxn modelId="{48E64D42-0B00-44AC-BF16-C838C776DA96}" srcId="{F21DC10F-BAD2-4398-8458-0221163B80B5}" destId="{7FEF4A0F-2845-4F67-86FC-279B384AF63E}" srcOrd="2" destOrd="0" parTransId="{8C2D80E2-4F48-4EAE-A94E-F566C3E65599}" sibTransId="{C392EAFE-5C4D-41EA-851D-29FB13A8FFD2}"/>
    <dgm:cxn modelId="{4D00DC42-6AA6-4B73-AE94-CFBAB671696C}" srcId="{08E0E96A-2317-4C39-9D14-E5D8EE233DF9}" destId="{673F100C-15FD-4D83-AA55-1D4FA185DBCA}" srcOrd="1" destOrd="0" parTransId="{DB14FE91-BD8F-404C-B0E7-CF98283EE5FB}" sibTransId="{BDE9E200-FCAC-4666-A6D9-388E22ECD59F}"/>
    <dgm:cxn modelId="{91E5E04B-973F-4A0A-B239-C32C4C5DF220}" srcId="{CB7A7274-5129-4052-999F-616354D0C18D}" destId="{D04B75CA-A83D-49AD-BEB2-084BECC78A89}" srcOrd="2" destOrd="0" parTransId="{FB7A7CC1-51AF-41BD-844B-DBF257298516}" sibTransId="{728A5214-DB51-4C34-991D-6207109DC9E6}"/>
    <dgm:cxn modelId="{56BB1951-FE10-4313-BC0E-52FE1A8BB5D7}" srcId="{CB7A7274-5129-4052-999F-616354D0C18D}" destId="{B4E6A21F-FAA6-4B80-AFDF-EABE21D1B7FF}" srcOrd="3" destOrd="0" parTransId="{471F19C0-635D-4649-BB0B-D6070621D8D9}" sibTransId="{8B5A171F-A378-4964-A133-7F90CD19AFF6}"/>
    <dgm:cxn modelId="{0A369F53-E962-4741-9F42-4C0ACDCC5956}" type="presOf" srcId="{6E1E6346-5181-4625-B151-EC890F588234}" destId="{23239CE1-A741-4291-8D56-0A4D9EF2F32F}" srcOrd="0" destOrd="1" presId="urn:microsoft.com/office/officeart/2005/8/layout/hList1"/>
    <dgm:cxn modelId="{2016EB7F-DCB6-4BF1-B1E3-784A953B8779}" srcId="{F21DC10F-BAD2-4398-8458-0221163B80B5}" destId="{CB7A7274-5129-4052-999F-616354D0C18D}" srcOrd="1" destOrd="0" parTransId="{F6E9B34A-2171-4CBA-83E0-FAC6105EE7D0}" sibTransId="{D56B74EC-793F-456E-9452-E630A6103E58}"/>
    <dgm:cxn modelId="{F52F4E83-413C-4122-9D48-52529F2A163D}" type="presOf" srcId="{010B13B4-30C5-410B-AE43-A9F511A2D147}" destId="{52F60AF1-E767-480D-9475-CDA965ED845D}" srcOrd="0" destOrd="0" presId="urn:microsoft.com/office/officeart/2005/8/layout/hList1"/>
    <dgm:cxn modelId="{A93BC587-4437-4D98-A2AC-DEB78150BFF5}" type="presOf" srcId="{F21DC10F-BAD2-4398-8458-0221163B80B5}" destId="{C8762456-029C-4B41-BABD-40B98F0FC926}" srcOrd="0" destOrd="0" presId="urn:microsoft.com/office/officeart/2005/8/layout/hList1"/>
    <dgm:cxn modelId="{13A74E8A-0C8B-4150-9359-8804BF48A5E6}" type="presOf" srcId="{8415A247-8457-4FC1-A31F-263FD4D1C5DF}" destId="{52F60AF1-E767-480D-9475-CDA965ED845D}" srcOrd="0" destOrd="1" presId="urn:microsoft.com/office/officeart/2005/8/layout/hList1"/>
    <dgm:cxn modelId="{0D5A2C94-3788-4491-9A16-533E56276AD3}" srcId="{D77E1814-0AED-4D96-976B-1D115E755749}" destId="{B335A086-76DD-410F-803D-9A3BABF6BB38}" srcOrd="3" destOrd="0" parTransId="{3E19FB50-D488-4406-B0F6-91683729DF1C}" sibTransId="{B15AAE92-4A51-4476-A77E-FA782C3D0BF0}"/>
    <dgm:cxn modelId="{C4383D99-4549-4343-81A4-442D46E87B4E}" srcId="{D77E1814-0AED-4D96-976B-1D115E755749}" destId="{010B13B4-30C5-410B-AE43-A9F511A2D147}" srcOrd="0" destOrd="0" parTransId="{664A92B7-6442-4ABE-A45D-926C39712DBB}" sibTransId="{F2786D44-4FD0-488C-873B-E78B57B8AD1C}"/>
    <dgm:cxn modelId="{62DAF09B-42C0-45BB-B28D-37D7B0C05259}" srcId="{08E0E96A-2317-4C39-9D14-E5D8EE233DF9}" destId="{26912268-5F07-4E1F-8652-3FF1372289D3}" srcOrd="0" destOrd="0" parTransId="{89C8D74C-B439-4703-B3D8-D53C431918B3}" sibTransId="{26C86685-824E-4605-9615-1B4955084EB5}"/>
    <dgm:cxn modelId="{2C0F9E9C-893D-4061-8D80-0A1E3A55FDC6}" type="presOf" srcId="{638311F6-AAE4-4757-9A5E-3387C07E88DB}" destId="{52F60AF1-E767-480D-9475-CDA965ED845D}" srcOrd="0" destOrd="2" presId="urn:microsoft.com/office/officeart/2005/8/layout/hList1"/>
    <dgm:cxn modelId="{64A0889E-689F-4E31-B427-6C9D23C37407}" type="presOf" srcId="{B4E6A21F-FAA6-4B80-AFDF-EABE21D1B7FF}" destId="{23239CE1-A741-4291-8D56-0A4D9EF2F32F}" srcOrd="0" destOrd="3" presId="urn:microsoft.com/office/officeart/2005/8/layout/hList1"/>
    <dgm:cxn modelId="{67EEC8A6-D963-4D93-8EC0-74D09466BB9E}" type="presOf" srcId="{7FEF4A0F-2845-4F67-86FC-279B384AF63E}" destId="{D3951F94-99DA-463C-A17F-C7783D77E9DE}" srcOrd="0" destOrd="0" presId="urn:microsoft.com/office/officeart/2005/8/layout/hList1"/>
    <dgm:cxn modelId="{3A11F8B0-67E5-4B5B-B49B-36B9710002C1}" type="presOf" srcId="{26912268-5F07-4E1F-8652-3FF1372289D3}" destId="{E57BA6A6-7ED1-44C6-B2AC-93E23FE91B4E}" srcOrd="0" destOrd="0" presId="urn:microsoft.com/office/officeart/2005/8/layout/hList1"/>
    <dgm:cxn modelId="{7EBE93B1-83ED-43BD-872A-F09C4A61DAFF}" type="presOf" srcId="{2DD220EE-C068-475F-913D-E490C1983646}" destId="{E57BA6A6-7ED1-44C6-B2AC-93E23FE91B4E}" srcOrd="0" destOrd="2" presId="urn:microsoft.com/office/officeart/2005/8/layout/hList1"/>
    <dgm:cxn modelId="{E6A874B4-D06D-4BB1-BB56-3F8A5254950C}" type="presOf" srcId="{D04B75CA-A83D-49AD-BEB2-084BECC78A89}" destId="{23239CE1-A741-4291-8D56-0A4D9EF2F32F}" srcOrd="0" destOrd="2" presId="urn:microsoft.com/office/officeart/2005/8/layout/hList1"/>
    <dgm:cxn modelId="{ADD533B8-8F46-4CE6-8DAE-213682BA51E6}" srcId="{CB7A7274-5129-4052-999F-616354D0C18D}" destId="{8718D169-FD5E-4DD8-B6A1-26F1A72549CB}" srcOrd="0" destOrd="0" parTransId="{6CF5986E-2DA5-43E9-85DC-54D701CBB9C1}" sibTransId="{95A3DED5-C844-4CB2-9C03-8ECC3495C630}"/>
    <dgm:cxn modelId="{447989B8-B1E3-4856-A030-7B1588AD9F16}" srcId="{CB7A7274-5129-4052-999F-616354D0C18D}" destId="{6E1E6346-5181-4625-B151-EC890F588234}" srcOrd="1" destOrd="0" parTransId="{F876A09D-11DE-467C-80CC-53287239102B}" sibTransId="{359F24E6-2F0C-4223-93CE-09C894015A29}"/>
    <dgm:cxn modelId="{5DD45EBE-84C2-4BA6-A5BE-D5CE2C1DCAA2}" type="presOf" srcId="{08E0E96A-2317-4C39-9D14-E5D8EE233DF9}" destId="{1C4D4BE7-8C96-46FA-B1B3-ECEE1405F060}" srcOrd="0" destOrd="0" presId="urn:microsoft.com/office/officeart/2005/8/layout/hList1"/>
    <dgm:cxn modelId="{5D309FC2-184A-4170-B1BA-215764B46777}" srcId="{F21DC10F-BAD2-4398-8458-0221163B80B5}" destId="{08E0E96A-2317-4C39-9D14-E5D8EE233DF9}" srcOrd="3" destOrd="0" parTransId="{E2ACE182-E211-4528-86B0-123C6B5CFF33}" sibTransId="{923009EB-1224-4EA2-91E5-D05EB8DE1714}"/>
    <dgm:cxn modelId="{4C72ABC2-4794-43C5-AC0D-E766650EDCB9}" type="presOf" srcId="{D77E1814-0AED-4D96-976B-1D115E755749}" destId="{370FA424-E367-4D2E-951A-2B6DB62489A4}" srcOrd="0" destOrd="0" presId="urn:microsoft.com/office/officeart/2005/8/layout/hList1"/>
    <dgm:cxn modelId="{7AF12DDE-A4C9-4E35-9E1A-DBDCD2B58B91}" srcId="{D77E1814-0AED-4D96-976B-1D115E755749}" destId="{638311F6-AAE4-4757-9A5E-3387C07E88DB}" srcOrd="2" destOrd="0" parTransId="{AE709157-E72D-49D2-8158-63C13868EEEC}" sibTransId="{F89C19AA-9FA3-4F19-8697-D5A623F123FD}"/>
    <dgm:cxn modelId="{BC0165E0-B609-4166-8109-7E760A028472}" type="presOf" srcId="{8718D169-FD5E-4DD8-B6A1-26F1A72549CB}" destId="{23239CE1-A741-4291-8D56-0A4D9EF2F32F}" srcOrd="0" destOrd="0" presId="urn:microsoft.com/office/officeart/2005/8/layout/hList1"/>
    <dgm:cxn modelId="{CFC545EF-CF8C-4C44-823C-D7F78AB23225}" srcId="{D77E1814-0AED-4D96-976B-1D115E755749}" destId="{8415A247-8457-4FC1-A31F-263FD4D1C5DF}" srcOrd="1" destOrd="0" parTransId="{B63624F4-F79C-4CF0-8804-B045948CE65D}" sibTransId="{9BE74759-EB29-4B57-A608-F3F8526177C7}"/>
    <dgm:cxn modelId="{F766702C-4169-4E31-95FE-D1A92910C738}" type="presParOf" srcId="{C8762456-029C-4B41-BABD-40B98F0FC926}" destId="{4323DBA7-407E-4218-A4AE-2253EC425147}" srcOrd="0" destOrd="0" presId="urn:microsoft.com/office/officeart/2005/8/layout/hList1"/>
    <dgm:cxn modelId="{149B850D-BDC9-4161-AFF7-C4C4A38AF758}" type="presParOf" srcId="{4323DBA7-407E-4218-A4AE-2253EC425147}" destId="{370FA424-E367-4D2E-951A-2B6DB62489A4}" srcOrd="0" destOrd="0" presId="urn:microsoft.com/office/officeart/2005/8/layout/hList1"/>
    <dgm:cxn modelId="{E2091635-16B5-4883-B645-2909673A190C}" type="presParOf" srcId="{4323DBA7-407E-4218-A4AE-2253EC425147}" destId="{52F60AF1-E767-480D-9475-CDA965ED845D}" srcOrd="1" destOrd="0" presId="urn:microsoft.com/office/officeart/2005/8/layout/hList1"/>
    <dgm:cxn modelId="{424BF42F-7A28-4E04-B48E-A91A3714C122}" type="presParOf" srcId="{C8762456-029C-4B41-BABD-40B98F0FC926}" destId="{AAC04094-58D2-4541-9400-3CBA0243E811}" srcOrd="1" destOrd="0" presId="urn:microsoft.com/office/officeart/2005/8/layout/hList1"/>
    <dgm:cxn modelId="{7724F8F6-D94B-4FAF-8AAC-5B60C5735C13}" type="presParOf" srcId="{C8762456-029C-4B41-BABD-40B98F0FC926}" destId="{9F596C91-9D74-4387-BAE7-FEF6A48C151C}" srcOrd="2" destOrd="0" presId="urn:microsoft.com/office/officeart/2005/8/layout/hList1"/>
    <dgm:cxn modelId="{BCE4D664-2265-458C-9604-B44E4AFB46CD}" type="presParOf" srcId="{9F596C91-9D74-4387-BAE7-FEF6A48C151C}" destId="{AD745588-301F-46E6-B9D3-22E2136C445C}" srcOrd="0" destOrd="0" presId="urn:microsoft.com/office/officeart/2005/8/layout/hList1"/>
    <dgm:cxn modelId="{C4A3C3CF-FC40-4E39-BEB1-37EA92707EDB}" type="presParOf" srcId="{9F596C91-9D74-4387-BAE7-FEF6A48C151C}" destId="{23239CE1-A741-4291-8D56-0A4D9EF2F32F}" srcOrd="1" destOrd="0" presId="urn:microsoft.com/office/officeart/2005/8/layout/hList1"/>
    <dgm:cxn modelId="{482114FE-223B-46EE-9F44-CEA771FFB4E5}" type="presParOf" srcId="{C8762456-029C-4B41-BABD-40B98F0FC926}" destId="{439470E3-2F1B-4657-BDC9-CB242F46B51B}" srcOrd="3" destOrd="0" presId="urn:microsoft.com/office/officeart/2005/8/layout/hList1"/>
    <dgm:cxn modelId="{4D3F5AD4-11CF-4AB4-A8F4-055005292A01}" type="presParOf" srcId="{C8762456-029C-4B41-BABD-40B98F0FC926}" destId="{1F374853-71AD-4906-8438-A3205FDE7437}" srcOrd="4" destOrd="0" presId="urn:microsoft.com/office/officeart/2005/8/layout/hList1"/>
    <dgm:cxn modelId="{325D5C52-0BB6-419A-B7E4-8067289AC83C}" type="presParOf" srcId="{1F374853-71AD-4906-8438-A3205FDE7437}" destId="{D3951F94-99DA-463C-A17F-C7783D77E9DE}" srcOrd="0" destOrd="0" presId="urn:microsoft.com/office/officeart/2005/8/layout/hList1"/>
    <dgm:cxn modelId="{09E78C96-3EF9-4EE5-A24B-F37B713EA37B}" type="presParOf" srcId="{1F374853-71AD-4906-8438-A3205FDE7437}" destId="{1160898B-7794-48CD-9D0B-1871A483AC09}" srcOrd="1" destOrd="0" presId="urn:microsoft.com/office/officeart/2005/8/layout/hList1"/>
    <dgm:cxn modelId="{653CF511-CCC5-476F-BC52-56A8C4E746E3}" type="presParOf" srcId="{C8762456-029C-4B41-BABD-40B98F0FC926}" destId="{C5233AB2-DC74-4C6E-B659-9E863EFF3B54}" srcOrd="5" destOrd="0" presId="urn:microsoft.com/office/officeart/2005/8/layout/hList1"/>
    <dgm:cxn modelId="{4202AB0A-E8B8-4930-9B9E-38105E112807}" type="presParOf" srcId="{C8762456-029C-4B41-BABD-40B98F0FC926}" destId="{70FCC091-FB3F-4F47-95D3-CCE712D402FB}" srcOrd="6" destOrd="0" presId="urn:microsoft.com/office/officeart/2005/8/layout/hList1"/>
    <dgm:cxn modelId="{BDF01EC5-F6BC-4DA8-9FF0-91A1FD0B3AC5}" type="presParOf" srcId="{70FCC091-FB3F-4F47-95D3-CCE712D402FB}" destId="{1C4D4BE7-8C96-46FA-B1B3-ECEE1405F060}" srcOrd="0" destOrd="0" presId="urn:microsoft.com/office/officeart/2005/8/layout/hList1"/>
    <dgm:cxn modelId="{52AFCA4E-A1A9-44DE-9858-2DCB527FE450}" type="presParOf" srcId="{70FCC091-FB3F-4F47-95D3-CCE712D402FB}" destId="{E57BA6A6-7ED1-44C6-B2AC-93E23FE91B4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B94773-82A6-414C-934D-A8A8C8522883}" type="doc">
      <dgm:prSet loTypeId="urn:microsoft.com/office/officeart/2005/8/layout/hProcess11" loCatId="process" qsTypeId="urn:microsoft.com/office/officeart/2005/8/quickstyle/simple1" qsCatId="simple" csTypeId="urn:microsoft.com/office/officeart/2005/8/colors/colorful4" csCatId="colorful" phldr="1"/>
      <dgm:spPr/>
    </dgm:pt>
    <dgm:pt modelId="{8DDFB0F2-BDB1-4BD7-A194-97DE0DD69A9B}">
      <dgm:prSet phldrT="[Text]" custT="1"/>
      <dgm:spPr/>
      <dgm:t>
        <a:bodyPr/>
        <a:lstStyle/>
        <a:p>
          <a:r>
            <a:rPr lang="en-US" sz="2000"/>
            <a:t>Join SWAN</a:t>
          </a:r>
        </a:p>
      </dgm:t>
    </dgm:pt>
    <dgm:pt modelId="{F9C09D11-18AD-4128-8331-431123AFC55B}" type="parTrans" cxnId="{59CD595B-3BE7-408A-B2D2-E639C8C356B6}">
      <dgm:prSet/>
      <dgm:spPr/>
      <dgm:t>
        <a:bodyPr/>
        <a:lstStyle/>
        <a:p>
          <a:endParaRPr lang="en-US"/>
        </a:p>
      </dgm:t>
    </dgm:pt>
    <dgm:pt modelId="{786114F0-EA67-4D27-B33A-5AD3E62DB003}" type="sibTrans" cxnId="{59CD595B-3BE7-408A-B2D2-E639C8C356B6}">
      <dgm:prSet/>
      <dgm:spPr/>
      <dgm:t>
        <a:bodyPr/>
        <a:lstStyle/>
        <a:p>
          <a:endParaRPr lang="en-US"/>
        </a:p>
      </dgm:t>
    </dgm:pt>
    <dgm:pt modelId="{EB3D95D8-1CB3-44E6-9AF9-95C55892268C}">
      <dgm:prSet phldrT="[Text]" custT="1"/>
      <dgm:spPr/>
      <dgm:t>
        <a:bodyPr/>
        <a:lstStyle/>
        <a:p>
          <a:r>
            <a:rPr lang="en-US" sz="2000"/>
            <a:t>Offline (New)</a:t>
          </a:r>
        </a:p>
      </dgm:t>
    </dgm:pt>
    <dgm:pt modelId="{C01B0D2A-A417-4C35-9E9E-33237300CDA5}" type="parTrans" cxnId="{99822BC3-1633-4B12-87F0-F868B8152E29}">
      <dgm:prSet/>
      <dgm:spPr/>
      <dgm:t>
        <a:bodyPr/>
        <a:lstStyle/>
        <a:p>
          <a:endParaRPr lang="en-US"/>
        </a:p>
      </dgm:t>
    </dgm:pt>
    <dgm:pt modelId="{1C16EF4A-81CE-48ED-B112-DAD07C78055E}" type="sibTrans" cxnId="{99822BC3-1633-4B12-87F0-F868B8152E29}">
      <dgm:prSet/>
      <dgm:spPr/>
      <dgm:t>
        <a:bodyPr/>
        <a:lstStyle/>
        <a:p>
          <a:endParaRPr lang="en-US"/>
        </a:p>
      </dgm:t>
    </dgm:pt>
    <dgm:pt modelId="{3294EA25-8DE8-4955-A07F-4F0A327B9B22}">
      <dgm:prSet phldrT="[Text]" custT="1"/>
      <dgm:spPr/>
      <dgm:t>
        <a:bodyPr/>
        <a:lstStyle/>
        <a:p>
          <a:r>
            <a:rPr lang="en-US" sz="2000"/>
            <a:t>Go Live</a:t>
          </a:r>
        </a:p>
      </dgm:t>
    </dgm:pt>
    <dgm:pt modelId="{ACAB2BB3-DB29-400E-90C5-88F7E15C40B6}" type="parTrans" cxnId="{A0C962AE-3D29-4642-AFF0-627D950F9AB8}">
      <dgm:prSet/>
      <dgm:spPr/>
      <dgm:t>
        <a:bodyPr/>
        <a:lstStyle/>
        <a:p>
          <a:endParaRPr lang="en-US"/>
        </a:p>
      </dgm:t>
    </dgm:pt>
    <dgm:pt modelId="{D8DD3014-3628-4728-8F02-DB0D91A6563F}" type="sibTrans" cxnId="{A0C962AE-3D29-4642-AFF0-627D950F9AB8}">
      <dgm:prSet/>
      <dgm:spPr/>
      <dgm:t>
        <a:bodyPr/>
        <a:lstStyle/>
        <a:p>
          <a:endParaRPr lang="en-US"/>
        </a:p>
      </dgm:t>
    </dgm:pt>
    <dgm:pt modelId="{040837D5-CF60-49A4-85C6-613220EADBA4}">
      <dgm:prSet phldrT="[Text]" custT="1"/>
      <dgm:spPr/>
      <dgm:t>
        <a:bodyPr/>
        <a:lstStyle/>
        <a:p>
          <a:r>
            <a:rPr lang="en-US" sz="2000"/>
            <a:t>Load Policies</a:t>
          </a:r>
        </a:p>
      </dgm:t>
    </dgm:pt>
    <dgm:pt modelId="{4D507BD6-3143-4775-8A37-E443D68E2A35}" type="parTrans" cxnId="{FF0CD69F-0012-425B-81BD-C4CB77616A4F}">
      <dgm:prSet/>
      <dgm:spPr/>
      <dgm:t>
        <a:bodyPr/>
        <a:lstStyle/>
        <a:p>
          <a:endParaRPr lang="en-US"/>
        </a:p>
      </dgm:t>
    </dgm:pt>
    <dgm:pt modelId="{243E3619-3C9D-444E-BB03-A5D867572C68}" type="sibTrans" cxnId="{FF0CD69F-0012-425B-81BD-C4CB77616A4F}">
      <dgm:prSet/>
      <dgm:spPr/>
      <dgm:t>
        <a:bodyPr/>
        <a:lstStyle/>
        <a:p>
          <a:endParaRPr lang="en-US"/>
        </a:p>
      </dgm:t>
    </dgm:pt>
    <dgm:pt modelId="{BEE9E964-C5B3-4262-B9AB-283451BF41D4}">
      <dgm:prSet phldrT="[Text]" custT="1"/>
      <dgm:spPr/>
      <dgm:t>
        <a:bodyPr/>
        <a:lstStyle/>
        <a:p>
          <a:r>
            <a:rPr lang="en-US" sz="2000"/>
            <a:t>Test Data </a:t>
          </a:r>
        </a:p>
      </dgm:t>
    </dgm:pt>
    <dgm:pt modelId="{E379E1FA-6D23-42A3-87E3-78D318ADEF68}" type="parTrans" cxnId="{0099386A-2DAD-4E67-AD4B-00AC2E5B8999}">
      <dgm:prSet/>
      <dgm:spPr/>
      <dgm:t>
        <a:bodyPr/>
        <a:lstStyle/>
        <a:p>
          <a:endParaRPr lang="en-US"/>
        </a:p>
      </dgm:t>
    </dgm:pt>
    <dgm:pt modelId="{E1E3E418-4958-45AC-BBA0-AE0056E2AC0F}" type="sibTrans" cxnId="{0099386A-2DAD-4E67-AD4B-00AC2E5B8999}">
      <dgm:prSet/>
      <dgm:spPr/>
      <dgm:t>
        <a:bodyPr/>
        <a:lstStyle/>
        <a:p>
          <a:endParaRPr lang="en-US"/>
        </a:p>
      </dgm:t>
    </dgm:pt>
    <dgm:pt modelId="{2AD15A2D-3914-4538-9400-E2C8EAC5929D}">
      <dgm:prSet phldrT="[Text]" custT="1"/>
      <dgm:spPr/>
      <dgm:t>
        <a:bodyPr/>
        <a:lstStyle/>
        <a:p>
          <a:r>
            <a:rPr lang="en-US" sz="2000"/>
            <a:t>Tech Freeze (New)</a:t>
          </a:r>
        </a:p>
      </dgm:t>
    </dgm:pt>
    <dgm:pt modelId="{637B8E18-25A3-4292-BFAD-34AAF4694F3D}" type="parTrans" cxnId="{C235CEC3-3C8F-40A7-9CA0-AA6138D777F4}">
      <dgm:prSet/>
      <dgm:spPr/>
      <dgm:t>
        <a:bodyPr/>
        <a:lstStyle/>
        <a:p>
          <a:endParaRPr lang="en-US"/>
        </a:p>
      </dgm:t>
    </dgm:pt>
    <dgm:pt modelId="{5A65F83D-9503-492C-A444-508D04C23766}" type="sibTrans" cxnId="{C235CEC3-3C8F-40A7-9CA0-AA6138D777F4}">
      <dgm:prSet/>
      <dgm:spPr/>
      <dgm:t>
        <a:bodyPr/>
        <a:lstStyle/>
        <a:p>
          <a:endParaRPr lang="en-US"/>
        </a:p>
      </dgm:t>
    </dgm:pt>
    <dgm:pt modelId="{3FF1C192-77D2-4565-B95C-A3CF60D632F2}">
      <dgm:prSet phldrT="[Text]" custT="1"/>
      <dgm:spPr/>
      <dgm:t>
        <a:bodyPr/>
        <a:lstStyle/>
        <a:p>
          <a:r>
            <a:rPr lang="en-US" sz="2000"/>
            <a:t>Prod Bib Load</a:t>
          </a:r>
        </a:p>
      </dgm:t>
    </dgm:pt>
    <dgm:pt modelId="{54761CC2-DBF9-4F16-A329-BEBE65103E56}" type="parTrans" cxnId="{781FE7DA-C9D3-4377-804A-B24EF2C69AF6}">
      <dgm:prSet/>
      <dgm:spPr/>
      <dgm:t>
        <a:bodyPr/>
        <a:lstStyle/>
        <a:p>
          <a:endParaRPr lang="en-US"/>
        </a:p>
      </dgm:t>
    </dgm:pt>
    <dgm:pt modelId="{62809CEF-FFD5-4256-9BD6-B021C4C80AF5}" type="sibTrans" cxnId="{781FE7DA-C9D3-4377-804A-B24EF2C69AF6}">
      <dgm:prSet/>
      <dgm:spPr/>
      <dgm:t>
        <a:bodyPr/>
        <a:lstStyle/>
        <a:p>
          <a:endParaRPr lang="en-US"/>
        </a:p>
      </dgm:t>
    </dgm:pt>
    <dgm:pt modelId="{4BC45257-7837-4299-898F-792331783F5F}">
      <dgm:prSet phldrT="[Text]" custT="1"/>
      <dgm:spPr/>
      <dgm:t>
        <a:bodyPr/>
        <a:lstStyle/>
        <a:p>
          <a:r>
            <a:rPr lang="en-US" sz="2000" err="1"/>
            <a:t>Reindex</a:t>
          </a:r>
          <a:r>
            <a:rPr lang="en-US" sz="2000"/>
            <a:t> (Off-Line – ALL)</a:t>
          </a:r>
        </a:p>
      </dgm:t>
    </dgm:pt>
    <dgm:pt modelId="{B45EA6F6-5ACC-4875-B2B3-4E831CACD07B}" type="parTrans" cxnId="{D2DB7031-42E5-4B79-86A5-108F63D767A2}">
      <dgm:prSet/>
      <dgm:spPr/>
      <dgm:t>
        <a:bodyPr/>
        <a:lstStyle/>
        <a:p>
          <a:endParaRPr lang="en-US"/>
        </a:p>
      </dgm:t>
    </dgm:pt>
    <dgm:pt modelId="{759AB060-9429-4051-A565-97F33AFA7C51}" type="sibTrans" cxnId="{D2DB7031-42E5-4B79-86A5-108F63D767A2}">
      <dgm:prSet/>
      <dgm:spPr/>
      <dgm:t>
        <a:bodyPr/>
        <a:lstStyle/>
        <a:p>
          <a:endParaRPr lang="en-US"/>
        </a:p>
      </dgm:t>
    </dgm:pt>
    <dgm:pt modelId="{01152A44-6244-4949-A7B8-52AAA3751801}">
      <dgm:prSet phldrT="[Text]" custT="1"/>
      <dgm:spPr/>
      <dgm:t>
        <a:bodyPr/>
        <a:lstStyle/>
        <a:p>
          <a:r>
            <a:rPr lang="en-US" sz="2000"/>
            <a:t>Patron/Circ Load</a:t>
          </a:r>
        </a:p>
      </dgm:t>
    </dgm:pt>
    <dgm:pt modelId="{4E4DD65C-33D3-42D1-87A8-8379F3D16628}" type="parTrans" cxnId="{9601C1F2-4E1F-481E-9F75-1FD3F02CD414}">
      <dgm:prSet/>
      <dgm:spPr/>
      <dgm:t>
        <a:bodyPr/>
        <a:lstStyle/>
        <a:p>
          <a:endParaRPr lang="en-US"/>
        </a:p>
      </dgm:t>
    </dgm:pt>
    <dgm:pt modelId="{7C43B8AD-6338-48D1-BB15-E618F0D5CB99}" type="sibTrans" cxnId="{9601C1F2-4E1F-481E-9F75-1FD3F02CD414}">
      <dgm:prSet/>
      <dgm:spPr/>
      <dgm:t>
        <a:bodyPr/>
        <a:lstStyle/>
        <a:p>
          <a:endParaRPr lang="en-US"/>
        </a:p>
      </dgm:t>
    </dgm:pt>
    <dgm:pt modelId="{623931F8-F726-46AF-8E38-50CEC0DC3E5F}">
      <dgm:prSet phldrT="[Text]" custT="1"/>
      <dgm:spPr/>
      <dgm:t>
        <a:bodyPr/>
        <a:lstStyle/>
        <a:p>
          <a:r>
            <a:rPr lang="en-US" sz="1400"/>
            <a:t>June 2, 2020</a:t>
          </a:r>
        </a:p>
      </dgm:t>
    </dgm:pt>
    <dgm:pt modelId="{0CC1A20F-360D-4F40-A886-7B7735E7B56A}" type="parTrans" cxnId="{85D970F2-669E-4021-8551-6CE5B33D9799}">
      <dgm:prSet/>
      <dgm:spPr/>
      <dgm:t>
        <a:bodyPr/>
        <a:lstStyle/>
        <a:p>
          <a:endParaRPr lang="en-US"/>
        </a:p>
      </dgm:t>
    </dgm:pt>
    <dgm:pt modelId="{27356261-5ABF-4540-BE3C-1E6558EAAFF9}" type="sibTrans" cxnId="{85D970F2-669E-4021-8551-6CE5B33D9799}">
      <dgm:prSet/>
      <dgm:spPr/>
      <dgm:t>
        <a:bodyPr/>
        <a:lstStyle/>
        <a:p>
          <a:endParaRPr lang="en-US"/>
        </a:p>
      </dgm:t>
    </dgm:pt>
    <dgm:pt modelId="{71ED7DF7-8B6E-43C4-8522-19077D040C89}">
      <dgm:prSet phldrT="[Text]" custT="1"/>
      <dgm:spPr/>
      <dgm:t>
        <a:bodyPr/>
        <a:lstStyle/>
        <a:p>
          <a:r>
            <a:rPr lang="en-US" sz="1400"/>
            <a:t>August 5, 2020</a:t>
          </a:r>
        </a:p>
      </dgm:t>
    </dgm:pt>
    <dgm:pt modelId="{FA0EFD10-3ED2-4F8A-A26D-66F8153B25C1}" type="parTrans" cxnId="{EF3E253F-31BF-4808-B225-73B105AF42E0}">
      <dgm:prSet/>
      <dgm:spPr/>
      <dgm:t>
        <a:bodyPr/>
        <a:lstStyle/>
        <a:p>
          <a:endParaRPr lang="en-US"/>
        </a:p>
      </dgm:t>
    </dgm:pt>
    <dgm:pt modelId="{18FFEB9A-A4F1-4CD6-AEAF-37B6B9471678}" type="sibTrans" cxnId="{EF3E253F-31BF-4808-B225-73B105AF42E0}">
      <dgm:prSet/>
      <dgm:spPr/>
      <dgm:t>
        <a:bodyPr/>
        <a:lstStyle/>
        <a:p>
          <a:endParaRPr lang="en-US"/>
        </a:p>
      </dgm:t>
    </dgm:pt>
    <dgm:pt modelId="{E468C589-1B02-40CC-A75A-46E6F9F45792}">
      <dgm:prSet phldrT="[Text]" custT="1"/>
      <dgm:spPr/>
      <dgm:t>
        <a:bodyPr/>
        <a:lstStyle/>
        <a:p>
          <a:r>
            <a:rPr lang="en-US" sz="1400"/>
            <a:t>August 28, 2020</a:t>
          </a:r>
        </a:p>
      </dgm:t>
    </dgm:pt>
    <dgm:pt modelId="{EEFB1E9C-EED0-4EC0-949C-E73CA6BCBAE2}" type="parTrans" cxnId="{86A361EA-75C6-4D57-8FE8-8B9FB4EAC06B}">
      <dgm:prSet/>
      <dgm:spPr/>
      <dgm:t>
        <a:bodyPr/>
        <a:lstStyle/>
        <a:p>
          <a:endParaRPr lang="en-US"/>
        </a:p>
      </dgm:t>
    </dgm:pt>
    <dgm:pt modelId="{C9163AF5-14CC-4F85-823C-76185B2C20CA}" type="sibTrans" cxnId="{86A361EA-75C6-4D57-8FE8-8B9FB4EAC06B}">
      <dgm:prSet/>
      <dgm:spPr/>
      <dgm:t>
        <a:bodyPr/>
        <a:lstStyle/>
        <a:p>
          <a:endParaRPr lang="en-US"/>
        </a:p>
      </dgm:t>
    </dgm:pt>
    <dgm:pt modelId="{2F2960F5-A566-4F68-BE62-0929EAAC6544}">
      <dgm:prSet phldrT="[Text]" custT="1"/>
      <dgm:spPr/>
      <dgm:t>
        <a:bodyPr/>
        <a:lstStyle/>
        <a:p>
          <a:r>
            <a:rPr lang="en-US" sz="1400"/>
            <a:t>Dec 9, 2020</a:t>
          </a:r>
        </a:p>
      </dgm:t>
    </dgm:pt>
    <dgm:pt modelId="{AA5FD2EE-08C3-4EAC-BA9D-D2EF95633696}" type="parTrans" cxnId="{897BAD96-F809-43EA-914A-4D1E0E79DD0C}">
      <dgm:prSet/>
      <dgm:spPr/>
      <dgm:t>
        <a:bodyPr/>
        <a:lstStyle/>
        <a:p>
          <a:endParaRPr lang="en-US"/>
        </a:p>
      </dgm:t>
    </dgm:pt>
    <dgm:pt modelId="{1649C473-ED63-4547-A300-CC54D20940FD}" type="sibTrans" cxnId="{897BAD96-F809-43EA-914A-4D1E0E79DD0C}">
      <dgm:prSet/>
      <dgm:spPr/>
      <dgm:t>
        <a:bodyPr/>
        <a:lstStyle/>
        <a:p>
          <a:endParaRPr lang="en-US"/>
        </a:p>
      </dgm:t>
    </dgm:pt>
    <dgm:pt modelId="{AF6DC7C5-45B2-477B-8030-A59332734E9D}">
      <dgm:prSet phldrT="[Text]" custT="1"/>
      <dgm:spPr/>
      <dgm:t>
        <a:bodyPr/>
        <a:lstStyle/>
        <a:p>
          <a:r>
            <a:rPr lang="en-US" sz="1400"/>
            <a:t>Dec 7-8, 2020</a:t>
          </a:r>
        </a:p>
      </dgm:t>
    </dgm:pt>
    <dgm:pt modelId="{3763E1F5-3F27-4003-BB62-6B094F656690}" type="parTrans" cxnId="{FEA011B6-2DBB-4A6E-A5CD-BEBA17880446}">
      <dgm:prSet/>
      <dgm:spPr/>
      <dgm:t>
        <a:bodyPr/>
        <a:lstStyle/>
        <a:p>
          <a:endParaRPr lang="en-US"/>
        </a:p>
      </dgm:t>
    </dgm:pt>
    <dgm:pt modelId="{AD2BFC45-12C8-4E8F-A4B1-BCC013001AD2}" type="sibTrans" cxnId="{FEA011B6-2DBB-4A6E-A5CD-BEBA17880446}">
      <dgm:prSet/>
      <dgm:spPr/>
      <dgm:t>
        <a:bodyPr/>
        <a:lstStyle/>
        <a:p>
          <a:endParaRPr lang="en-US"/>
        </a:p>
      </dgm:t>
    </dgm:pt>
    <dgm:pt modelId="{4C2C1DD5-E529-4C0F-828C-5F827D750815}">
      <dgm:prSet phldrT="[Text]" custT="1"/>
      <dgm:spPr/>
      <dgm:t>
        <a:bodyPr/>
        <a:lstStyle/>
        <a:p>
          <a:r>
            <a:rPr lang="en-US" sz="1400"/>
            <a:t>Dec 6, 2020</a:t>
          </a:r>
        </a:p>
      </dgm:t>
    </dgm:pt>
    <dgm:pt modelId="{DE466E42-201A-4769-B6DA-9CA14776DFEA}" type="parTrans" cxnId="{4C09221F-3D0E-482B-91C0-24C1C92A9C8D}">
      <dgm:prSet/>
      <dgm:spPr/>
      <dgm:t>
        <a:bodyPr/>
        <a:lstStyle/>
        <a:p>
          <a:endParaRPr lang="en-US"/>
        </a:p>
      </dgm:t>
    </dgm:pt>
    <dgm:pt modelId="{832EB7BB-7980-4063-ADA4-E3E192406885}" type="sibTrans" cxnId="{4C09221F-3D0E-482B-91C0-24C1C92A9C8D}">
      <dgm:prSet/>
      <dgm:spPr/>
      <dgm:t>
        <a:bodyPr/>
        <a:lstStyle/>
        <a:p>
          <a:endParaRPr lang="en-US"/>
        </a:p>
      </dgm:t>
    </dgm:pt>
    <dgm:pt modelId="{ED5CB03D-1AD6-40F1-92FC-5ACC725E86CB}">
      <dgm:prSet phldrT="[Text]" custT="1"/>
      <dgm:spPr/>
      <dgm:t>
        <a:bodyPr/>
        <a:lstStyle/>
        <a:p>
          <a:r>
            <a:rPr lang="en-US" sz="1400"/>
            <a:t>Dec 5-6, 2020</a:t>
          </a:r>
        </a:p>
      </dgm:t>
    </dgm:pt>
    <dgm:pt modelId="{70B0481D-9A51-459D-B468-484A24F89C97}" type="parTrans" cxnId="{C721876F-2231-4363-A6DE-B7BE4CC17EBA}">
      <dgm:prSet/>
      <dgm:spPr/>
      <dgm:t>
        <a:bodyPr/>
        <a:lstStyle/>
        <a:p>
          <a:endParaRPr lang="en-US"/>
        </a:p>
      </dgm:t>
    </dgm:pt>
    <dgm:pt modelId="{1E0D3D2F-F110-4CF2-BC18-42D90261D4DB}" type="sibTrans" cxnId="{C721876F-2231-4363-A6DE-B7BE4CC17EBA}">
      <dgm:prSet/>
      <dgm:spPr/>
      <dgm:t>
        <a:bodyPr/>
        <a:lstStyle/>
        <a:p>
          <a:endParaRPr lang="en-US"/>
        </a:p>
      </dgm:t>
    </dgm:pt>
    <dgm:pt modelId="{013316D3-A088-4210-A011-0ABEF0DE95D4}">
      <dgm:prSet phldrT="[Text]" custT="1"/>
      <dgm:spPr/>
      <dgm:t>
        <a:bodyPr/>
        <a:lstStyle/>
        <a:p>
          <a:r>
            <a:rPr lang="en-US" sz="1400"/>
            <a:t>Nov 30-Dec 6, 2020</a:t>
          </a:r>
        </a:p>
      </dgm:t>
    </dgm:pt>
    <dgm:pt modelId="{8AD3275A-207B-418C-8045-87AB657BD085}" type="parTrans" cxnId="{10CC439F-813C-40AB-BF17-CE3424A9FDA2}">
      <dgm:prSet/>
      <dgm:spPr/>
      <dgm:t>
        <a:bodyPr/>
        <a:lstStyle/>
        <a:p>
          <a:endParaRPr lang="en-US"/>
        </a:p>
      </dgm:t>
    </dgm:pt>
    <dgm:pt modelId="{E9EEA705-993D-458A-92AD-319B235DBC29}" type="sibTrans" cxnId="{10CC439F-813C-40AB-BF17-CE3424A9FDA2}">
      <dgm:prSet/>
      <dgm:spPr/>
      <dgm:t>
        <a:bodyPr/>
        <a:lstStyle/>
        <a:p>
          <a:endParaRPr lang="en-US"/>
        </a:p>
      </dgm:t>
    </dgm:pt>
    <dgm:pt modelId="{AD884AB9-EF81-42DD-B3FA-4A4EA8DFAA71}">
      <dgm:prSet phldrT="[Text]" custT="1"/>
      <dgm:spPr/>
      <dgm:t>
        <a:bodyPr/>
        <a:lstStyle/>
        <a:p>
          <a:r>
            <a:rPr lang="en-US" sz="1400"/>
            <a:t>Nov 23, 2020</a:t>
          </a:r>
        </a:p>
      </dgm:t>
    </dgm:pt>
    <dgm:pt modelId="{DD3A6226-517A-434F-9351-ACBC15AF5530}" type="parTrans" cxnId="{50DDB63F-3B3D-433B-B1E4-244062DF9D21}">
      <dgm:prSet/>
      <dgm:spPr/>
      <dgm:t>
        <a:bodyPr/>
        <a:lstStyle/>
        <a:p>
          <a:endParaRPr lang="en-US"/>
        </a:p>
      </dgm:t>
    </dgm:pt>
    <dgm:pt modelId="{225D009A-F9CD-4952-998B-F9DD88CDC07E}" type="sibTrans" cxnId="{50DDB63F-3B3D-433B-B1E4-244062DF9D21}">
      <dgm:prSet/>
      <dgm:spPr/>
      <dgm:t>
        <a:bodyPr/>
        <a:lstStyle/>
        <a:p>
          <a:endParaRPr lang="en-US"/>
        </a:p>
      </dgm:t>
    </dgm:pt>
    <dgm:pt modelId="{29CF285C-C2A3-42B9-ACBC-44E485AF0CDF}" type="pres">
      <dgm:prSet presAssocID="{84B94773-82A6-414C-934D-A8A8C8522883}" presName="Name0" presStyleCnt="0">
        <dgm:presLayoutVars>
          <dgm:dir/>
          <dgm:resizeHandles val="exact"/>
        </dgm:presLayoutVars>
      </dgm:prSet>
      <dgm:spPr/>
    </dgm:pt>
    <dgm:pt modelId="{DC1578E5-B534-4E65-9163-C0CDF3E90CB5}" type="pres">
      <dgm:prSet presAssocID="{84B94773-82A6-414C-934D-A8A8C8522883}" presName="arrow" presStyleLbl="bgShp" presStyleIdx="0" presStyleCnt="1"/>
      <dgm:spPr/>
    </dgm:pt>
    <dgm:pt modelId="{09AB2472-9A25-4371-A497-9841FE55473D}" type="pres">
      <dgm:prSet presAssocID="{84B94773-82A6-414C-934D-A8A8C8522883}" presName="points" presStyleCnt="0"/>
      <dgm:spPr/>
    </dgm:pt>
    <dgm:pt modelId="{A0767E2D-F906-419F-9EF8-92B809A5C357}" type="pres">
      <dgm:prSet presAssocID="{8DDFB0F2-BDB1-4BD7-A194-97DE0DD69A9B}" presName="compositeA" presStyleCnt="0"/>
      <dgm:spPr/>
    </dgm:pt>
    <dgm:pt modelId="{C4FEF695-606A-45DC-9596-1E331E2D3E4B}" type="pres">
      <dgm:prSet presAssocID="{8DDFB0F2-BDB1-4BD7-A194-97DE0DD69A9B}" presName="textA" presStyleLbl="revTx" presStyleIdx="0" presStyleCnt="9" custScaleX="238629">
        <dgm:presLayoutVars>
          <dgm:bulletEnabled val="1"/>
        </dgm:presLayoutVars>
      </dgm:prSet>
      <dgm:spPr/>
    </dgm:pt>
    <dgm:pt modelId="{413B2C70-E42F-492D-81FD-4F1E2A990392}" type="pres">
      <dgm:prSet presAssocID="{8DDFB0F2-BDB1-4BD7-A194-97DE0DD69A9B}" presName="circleA" presStyleLbl="node1" presStyleIdx="0" presStyleCnt="9"/>
      <dgm:spPr/>
    </dgm:pt>
    <dgm:pt modelId="{9DD4D9AE-2755-4F9A-948D-B011947C8D27}" type="pres">
      <dgm:prSet presAssocID="{8DDFB0F2-BDB1-4BD7-A194-97DE0DD69A9B}" presName="spaceA" presStyleCnt="0"/>
      <dgm:spPr/>
    </dgm:pt>
    <dgm:pt modelId="{2AA0789C-0D78-4D63-8F81-ED3C059B414A}" type="pres">
      <dgm:prSet presAssocID="{786114F0-EA67-4D27-B33A-5AD3E62DB003}" presName="space" presStyleCnt="0"/>
      <dgm:spPr/>
    </dgm:pt>
    <dgm:pt modelId="{BC9A93C1-0956-4CDB-915A-2A9AB3C11BEA}" type="pres">
      <dgm:prSet presAssocID="{040837D5-CF60-49A4-85C6-613220EADBA4}" presName="compositeB" presStyleCnt="0"/>
      <dgm:spPr/>
    </dgm:pt>
    <dgm:pt modelId="{06072D06-748B-4DB4-9BF2-B32C749FE4D1}" type="pres">
      <dgm:prSet presAssocID="{040837D5-CF60-49A4-85C6-613220EADBA4}" presName="textB" presStyleLbl="revTx" presStyleIdx="1" presStyleCnt="9" custScaleX="257624">
        <dgm:presLayoutVars>
          <dgm:bulletEnabled val="1"/>
        </dgm:presLayoutVars>
      </dgm:prSet>
      <dgm:spPr/>
    </dgm:pt>
    <dgm:pt modelId="{CE16FE4C-DC8C-4293-BAC0-03F8C2227FA0}" type="pres">
      <dgm:prSet presAssocID="{040837D5-CF60-49A4-85C6-613220EADBA4}" presName="circleB" presStyleLbl="node1" presStyleIdx="1" presStyleCnt="9"/>
      <dgm:spPr/>
    </dgm:pt>
    <dgm:pt modelId="{5A50D403-3E2A-4301-A31F-E0B4176BFB18}" type="pres">
      <dgm:prSet presAssocID="{040837D5-CF60-49A4-85C6-613220EADBA4}" presName="spaceB" presStyleCnt="0"/>
      <dgm:spPr/>
    </dgm:pt>
    <dgm:pt modelId="{4163878D-17BA-4E87-997E-FD3BD06D86EE}" type="pres">
      <dgm:prSet presAssocID="{243E3619-3C9D-444E-BB03-A5D867572C68}" presName="space" presStyleCnt="0"/>
      <dgm:spPr/>
    </dgm:pt>
    <dgm:pt modelId="{1EB3DC26-C034-43CB-9DD6-2C1FE8F4A2BB}" type="pres">
      <dgm:prSet presAssocID="{BEE9E964-C5B3-4262-B9AB-283451BF41D4}" presName="compositeA" presStyleCnt="0"/>
      <dgm:spPr/>
    </dgm:pt>
    <dgm:pt modelId="{8FDA4D10-FF92-4741-8BFD-44F06BCF9469}" type="pres">
      <dgm:prSet presAssocID="{BEE9E964-C5B3-4262-B9AB-283451BF41D4}" presName="textA" presStyleLbl="revTx" presStyleIdx="2" presStyleCnt="9" custScaleX="211770">
        <dgm:presLayoutVars>
          <dgm:bulletEnabled val="1"/>
        </dgm:presLayoutVars>
      </dgm:prSet>
      <dgm:spPr/>
    </dgm:pt>
    <dgm:pt modelId="{13FF474E-7BB9-45E0-93C3-F8E400C1A235}" type="pres">
      <dgm:prSet presAssocID="{BEE9E964-C5B3-4262-B9AB-283451BF41D4}" presName="circleA" presStyleLbl="node1" presStyleIdx="2" presStyleCnt="9"/>
      <dgm:spPr/>
    </dgm:pt>
    <dgm:pt modelId="{4659DE62-06AB-4E94-852C-B04E1D63E7FD}" type="pres">
      <dgm:prSet presAssocID="{BEE9E964-C5B3-4262-B9AB-283451BF41D4}" presName="spaceA" presStyleCnt="0"/>
      <dgm:spPr/>
    </dgm:pt>
    <dgm:pt modelId="{CA80EE11-ADDA-431F-A34D-B1FFD828DB53}" type="pres">
      <dgm:prSet presAssocID="{E1E3E418-4958-45AC-BBA0-AE0056E2AC0F}" presName="space" presStyleCnt="0"/>
      <dgm:spPr/>
    </dgm:pt>
    <dgm:pt modelId="{A55878B2-6F83-4CC7-A401-6F02462FE9D5}" type="pres">
      <dgm:prSet presAssocID="{2AD15A2D-3914-4538-9400-E2C8EAC5929D}" presName="compositeB" presStyleCnt="0"/>
      <dgm:spPr/>
    </dgm:pt>
    <dgm:pt modelId="{B8AE8EAC-B31F-44F9-8D58-730C7E6243A6}" type="pres">
      <dgm:prSet presAssocID="{2AD15A2D-3914-4538-9400-E2C8EAC5929D}" presName="textB" presStyleLbl="revTx" presStyleIdx="3" presStyleCnt="9" custScaleX="236541">
        <dgm:presLayoutVars>
          <dgm:bulletEnabled val="1"/>
        </dgm:presLayoutVars>
      </dgm:prSet>
      <dgm:spPr/>
    </dgm:pt>
    <dgm:pt modelId="{6BCED27B-C3F0-407A-9072-C52F973AE630}" type="pres">
      <dgm:prSet presAssocID="{2AD15A2D-3914-4538-9400-E2C8EAC5929D}" presName="circleB" presStyleLbl="node1" presStyleIdx="3" presStyleCnt="9"/>
      <dgm:spPr/>
    </dgm:pt>
    <dgm:pt modelId="{9689464C-AD4B-4927-9B24-4CB9B191FF3A}" type="pres">
      <dgm:prSet presAssocID="{2AD15A2D-3914-4538-9400-E2C8EAC5929D}" presName="spaceB" presStyleCnt="0"/>
      <dgm:spPr/>
    </dgm:pt>
    <dgm:pt modelId="{B6C1F35C-4D9C-4B96-B8F4-6FB3360F90B0}" type="pres">
      <dgm:prSet presAssocID="{5A65F83D-9503-492C-A444-508D04C23766}" presName="space" presStyleCnt="0"/>
      <dgm:spPr/>
    </dgm:pt>
    <dgm:pt modelId="{A893FF42-CDB7-45E7-BC69-056712A8F56F}" type="pres">
      <dgm:prSet presAssocID="{3FF1C192-77D2-4565-B95C-A3CF60D632F2}" presName="compositeA" presStyleCnt="0"/>
      <dgm:spPr/>
    </dgm:pt>
    <dgm:pt modelId="{D87B8FF8-F622-4DE4-8904-F67001EF737D}" type="pres">
      <dgm:prSet presAssocID="{3FF1C192-77D2-4565-B95C-A3CF60D632F2}" presName="textA" presStyleLbl="revTx" presStyleIdx="4" presStyleCnt="9" custScaleX="238891">
        <dgm:presLayoutVars>
          <dgm:bulletEnabled val="1"/>
        </dgm:presLayoutVars>
      </dgm:prSet>
      <dgm:spPr/>
    </dgm:pt>
    <dgm:pt modelId="{B287FD5E-4362-49D6-9721-BAB5D0BC51D0}" type="pres">
      <dgm:prSet presAssocID="{3FF1C192-77D2-4565-B95C-A3CF60D632F2}" presName="circleA" presStyleLbl="node1" presStyleIdx="4" presStyleCnt="9"/>
      <dgm:spPr/>
    </dgm:pt>
    <dgm:pt modelId="{E8BFD022-60AA-4C74-8302-B1415BC05807}" type="pres">
      <dgm:prSet presAssocID="{3FF1C192-77D2-4565-B95C-A3CF60D632F2}" presName="spaceA" presStyleCnt="0"/>
      <dgm:spPr/>
    </dgm:pt>
    <dgm:pt modelId="{28EA34CB-622C-4271-83BC-8055B78280A0}" type="pres">
      <dgm:prSet presAssocID="{62809CEF-FFD5-4256-9BD6-B021C4C80AF5}" presName="space" presStyleCnt="0"/>
      <dgm:spPr/>
    </dgm:pt>
    <dgm:pt modelId="{FD34C9E1-FDAD-4CBE-BE69-D75744A91F7D}" type="pres">
      <dgm:prSet presAssocID="{4BC45257-7837-4299-898F-792331783F5F}" presName="compositeB" presStyleCnt="0"/>
      <dgm:spPr/>
    </dgm:pt>
    <dgm:pt modelId="{0243F62C-08A0-4E9A-B224-A10825BD75F5}" type="pres">
      <dgm:prSet presAssocID="{4BC45257-7837-4299-898F-792331783F5F}" presName="textB" presStyleLbl="revTx" presStyleIdx="5" presStyleCnt="9" custScaleX="293667">
        <dgm:presLayoutVars>
          <dgm:bulletEnabled val="1"/>
        </dgm:presLayoutVars>
      </dgm:prSet>
      <dgm:spPr/>
    </dgm:pt>
    <dgm:pt modelId="{370D281C-2673-494B-8B32-D9F51DFB1004}" type="pres">
      <dgm:prSet presAssocID="{4BC45257-7837-4299-898F-792331783F5F}" presName="circleB" presStyleLbl="node1" presStyleIdx="5" presStyleCnt="9"/>
      <dgm:spPr/>
    </dgm:pt>
    <dgm:pt modelId="{B0E0BE50-24DF-4F92-A57A-B10E0D0111C2}" type="pres">
      <dgm:prSet presAssocID="{4BC45257-7837-4299-898F-792331783F5F}" presName="spaceB" presStyleCnt="0"/>
      <dgm:spPr/>
    </dgm:pt>
    <dgm:pt modelId="{3593AEDF-8DCF-4C59-AA52-A440401B6FA4}" type="pres">
      <dgm:prSet presAssocID="{759AB060-9429-4051-A565-97F33AFA7C51}" presName="space" presStyleCnt="0"/>
      <dgm:spPr/>
    </dgm:pt>
    <dgm:pt modelId="{C9CDBC37-734F-4100-A96C-8EAA485C34F5}" type="pres">
      <dgm:prSet presAssocID="{01152A44-6244-4949-A7B8-52AAA3751801}" presName="compositeA" presStyleCnt="0"/>
      <dgm:spPr/>
    </dgm:pt>
    <dgm:pt modelId="{53D8C601-3E0B-4A6F-9D0F-C2EB7FBAFE12}" type="pres">
      <dgm:prSet presAssocID="{01152A44-6244-4949-A7B8-52AAA3751801}" presName="textA" presStyleLbl="revTx" presStyleIdx="6" presStyleCnt="9" custScaleX="327653">
        <dgm:presLayoutVars>
          <dgm:bulletEnabled val="1"/>
        </dgm:presLayoutVars>
      </dgm:prSet>
      <dgm:spPr/>
    </dgm:pt>
    <dgm:pt modelId="{ECEF83A3-48B3-4780-90DC-5A31A10C223F}" type="pres">
      <dgm:prSet presAssocID="{01152A44-6244-4949-A7B8-52AAA3751801}" presName="circleA" presStyleLbl="node1" presStyleIdx="6" presStyleCnt="9"/>
      <dgm:spPr/>
    </dgm:pt>
    <dgm:pt modelId="{F48F3572-2107-42FE-BC92-79D5D1272FD7}" type="pres">
      <dgm:prSet presAssocID="{01152A44-6244-4949-A7B8-52AAA3751801}" presName="spaceA" presStyleCnt="0"/>
      <dgm:spPr/>
    </dgm:pt>
    <dgm:pt modelId="{D4E37D44-143C-4163-9495-67A733158581}" type="pres">
      <dgm:prSet presAssocID="{7C43B8AD-6338-48D1-BB15-E618F0D5CB99}" presName="space" presStyleCnt="0"/>
      <dgm:spPr/>
    </dgm:pt>
    <dgm:pt modelId="{BE4AEDC3-A023-4742-810E-9E3A35E2909A}" type="pres">
      <dgm:prSet presAssocID="{EB3D95D8-1CB3-44E6-9AF9-95C55892268C}" presName="compositeB" presStyleCnt="0"/>
      <dgm:spPr/>
    </dgm:pt>
    <dgm:pt modelId="{0B3E5871-1F6D-44A5-8DB6-172FE31DAD04}" type="pres">
      <dgm:prSet presAssocID="{EB3D95D8-1CB3-44E6-9AF9-95C55892268C}" presName="textB" presStyleLbl="revTx" presStyleIdx="7" presStyleCnt="9" custScaleX="223760">
        <dgm:presLayoutVars>
          <dgm:bulletEnabled val="1"/>
        </dgm:presLayoutVars>
      </dgm:prSet>
      <dgm:spPr/>
    </dgm:pt>
    <dgm:pt modelId="{AEA8CABF-FE64-4F0C-9DC0-F801E3FC3475}" type="pres">
      <dgm:prSet presAssocID="{EB3D95D8-1CB3-44E6-9AF9-95C55892268C}" presName="circleB" presStyleLbl="node1" presStyleIdx="7" presStyleCnt="9"/>
      <dgm:spPr/>
    </dgm:pt>
    <dgm:pt modelId="{FE405396-5B33-4C86-B587-9937590BB5E1}" type="pres">
      <dgm:prSet presAssocID="{EB3D95D8-1CB3-44E6-9AF9-95C55892268C}" presName="spaceB" presStyleCnt="0"/>
      <dgm:spPr/>
    </dgm:pt>
    <dgm:pt modelId="{0397CDBA-7F48-4863-8D04-9363A07905FC}" type="pres">
      <dgm:prSet presAssocID="{1C16EF4A-81CE-48ED-B112-DAD07C78055E}" presName="space" presStyleCnt="0"/>
      <dgm:spPr/>
    </dgm:pt>
    <dgm:pt modelId="{FAE70112-3D32-4BBC-90A2-3972B25DAD9D}" type="pres">
      <dgm:prSet presAssocID="{3294EA25-8DE8-4955-A07F-4F0A327B9B22}" presName="compositeA" presStyleCnt="0"/>
      <dgm:spPr/>
    </dgm:pt>
    <dgm:pt modelId="{DC35CA94-8EC8-41EC-89BA-DB8A92A9AAB0}" type="pres">
      <dgm:prSet presAssocID="{3294EA25-8DE8-4955-A07F-4F0A327B9B22}" presName="textA" presStyleLbl="revTx" presStyleIdx="8" presStyleCnt="9" custScaleX="232248">
        <dgm:presLayoutVars>
          <dgm:bulletEnabled val="1"/>
        </dgm:presLayoutVars>
      </dgm:prSet>
      <dgm:spPr/>
    </dgm:pt>
    <dgm:pt modelId="{E09E1328-2A42-40A1-A1BE-2550B04C8347}" type="pres">
      <dgm:prSet presAssocID="{3294EA25-8DE8-4955-A07F-4F0A327B9B22}" presName="circleA" presStyleLbl="node1" presStyleIdx="8" presStyleCnt="9"/>
      <dgm:spPr/>
    </dgm:pt>
    <dgm:pt modelId="{99DF0B17-3E3E-42A9-819F-F76704F3F068}" type="pres">
      <dgm:prSet presAssocID="{3294EA25-8DE8-4955-A07F-4F0A327B9B22}" presName="spaceA" presStyleCnt="0"/>
      <dgm:spPr/>
    </dgm:pt>
  </dgm:ptLst>
  <dgm:cxnLst>
    <dgm:cxn modelId="{4C09221F-3D0E-482B-91C0-24C1C92A9C8D}" srcId="{01152A44-6244-4949-A7B8-52AAA3751801}" destId="{4C2C1DD5-E529-4C0F-828C-5F827D750815}" srcOrd="0" destOrd="0" parTransId="{DE466E42-201A-4769-B6DA-9CA14776DFEA}" sibTransId="{832EB7BB-7980-4063-ADA4-E3E192406885}"/>
    <dgm:cxn modelId="{81975923-7AE0-4593-BD18-53EE314F3F25}" type="presOf" srcId="{EB3D95D8-1CB3-44E6-9AF9-95C55892268C}" destId="{0B3E5871-1F6D-44A5-8DB6-172FE31DAD04}" srcOrd="0" destOrd="0" presId="urn:microsoft.com/office/officeart/2005/8/layout/hProcess11"/>
    <dgm:cxn modelId="{D2DB7031-42E5-4B79-86A5-108F63D767A2}" srcId="{84B94773-82A6-414C-934D-A8A8C8522883}" destId="{4BC45257-7837-4299-898F-792331783F5F}" srcOrd="5" destOrd="0" parTransId="{B45EA6F6-5ACC-4875-B2B3-4E831CACD07B}" sibTransId="{759AB060-9429-4051-A565-97F33AFA7C51}"/>
    <dgm:cxn modelId="{EF3E253F-31BF-4808-B225-73B105AF42E0}" srcId="{040837D5-CF60-49A4-85C6-613220EADBA4}" destId="{71ED7DF7-8B6E-43C4-8522-19077D040C89}" srcOrd="0" destOrd="0" parTransId="{FA0EFD10-3ED2-4F8A-A26D-66F8153B25C1}" sibTransId="{18FFEB9A-A4F1-4CD6-AEAF-37B6B9471678}"/>
    <dgm:cxn modelId="{50DDB63F-3B3D-433B-B1E4-244062DF9D21}" srcId="{2AD15A2D-3914-4538-9400-E2C8EAC5929D}" destId="{AD884AB9-EF81-42DD-B3FA-4A4EA8DFAA71}" srcOrd="0" destOrd="0" parTransId="{DD3A6226-517A-434F-9351-ACBC15AF5530}" sibTransId="{225D009A-F9CD-4952-998B-F9DD88CDC07E}"/>
    <dgm:cxn modelId="{59CD595B-3BE7-408A-B2D2-E639C8C356B6}" srcId="{84B94773-82A6-414C-934D-A8A8C8522883}" destId="{8DDFB0F2-BDB1-4BD7-A194-97DE0DD69A9B}" srcOrd="0" destOrd="0" parTransId="{F9C09D11-18AD-4128-8331-431123AFC55B}" sibTransId="{786114F0-EA67-4D27-B33A-5AD3E62DB003}"/>
    <dgm:cxn modelId="{D51DB95D-581B-4816-B874-04C99D713E0C}" type="presOf" srcId="{3294EA25-8DE8-4955-A07F-4F0A327B9B22}" destId="{DC35CA94-8EC8-41EC-89BA-DB8A92A9AAB0}" srcOrd="0" destOrd="0" presId="urn:microsoft.com/office/officeart/2005/8/layout/hProcess11"/>
    <dgm:cxn modelId="{1F223E60-6BBE-4AFB-9C04-1B7EBFCE27B7}" type="presOf" srcId="{01152A44-6244-4949-A7B8-52AAA3751801}" destId="{53D8C601-3E0B-4A6F-9D0F-C2EB7FBAFE12}" srcOrd="0" destOrd="0" presId="urn:microsoft.com/office/officeart/2005/8/layout/hProcess11"/>
    <dgm:cxn modelId="{6241B945-B30C-42A8-9472-77B6094A6DA8}" type="presOf" srcId="{040837D5-CF60-49A4-85C6-613220EADBA4}" destId="{06072D06-748B-4DB4-9BF2-B32C749FE4D1}" srcOrd="0" destOrd="0" presId="urn:microsoft.com/office/officeart/2005/8/layout/hProcess11"/>
    <dgm:cxn modelId="{81D74249-0836-47B9-8DEA-333B0D5F31E9}" type="presOf" srcId="{84B94773-82A6-414C-934D-A8A8C8522883}" destId="{29CF285C-C2A3-42B9-ACBC-44E485AF0CDF}" srcOrd="0" destOrd="0" presId="urn:microsoft.com/office/officeart/2005/8/layout/hProcess11"/>
    <dgm:cxn modelId="{0099386A-2DAD-4E67-AD4B-00AC2E5B8999}" srcId="{84B94773-82A6-414C-934D-A8A8C8522883}" destId="{BEE9E964-C5B3-4262-B9AB-283451BF41D4}" srcOrd="2" destOrd="0" parTransId="{E379E1FA-6D23-42A3-87E3-78D318ADEF68}" sibTransId="{E1E3E418-4958-45AC-BBA0-AE0056E2AC0F}"/>
    <dgm:cxn modelId="{E7E39C6D-DEBD-4B4A-970B-1BC666F16762}" type="presOf" srcId="{3FF1C192-77D2-4565-B95C-A3CF60D632F2}" destId="{D87B8FF8-F622-4DE4-8904-F67001EF737D}" srcOrd="0" destOrd="0" presId="urn:microsoft.com/office/officeart/2005/8/layout/hProcess11"/>
    <dgm:cxn modelId="{C721876F-2231-4363-A6DE-B7BE4CC17EBA}" srcId="{4BC45257-7837-4299-898F-792331783F5F}" destId="{ED5CB03D-1AD6-40F1-92FC-5ACC725E86CB}" srcOrd="0" destOrd="0" parTransId="{70B0481D-9A51-459D-B468-484A24F89C97}" sibTransId="{1E0D3D2F-F110-4CF2-BC18-42D90261D4DB}"/>
    <dgm:cxn modelId="{B3A82B77-A87E-4E64-B487-5B64E6C593D3}" type="presOf" srcId="{AD884AB9-EF81-42DD-B3FA-4A4EA8DFAA71}" destId="{B8AE8EAC-B31F-44F9-8D58-730C7E6243A6}" srcOrd="0" destOrd="1" presId="urn:microsoft.com/office/officeart/2005/8/layout/hProcess11"/>
    <dgm:cxn modelId="{5A93A35A-1757-4463-AF6E-AE6F27B331E0}" type="presOf" srcId="{4BC45257-7837-4299-898F-792331783F5F}" destId="{0243F62C-08A0-4E9A-B224-A10825BD75F5}" srcOrd="0" destOrd="0" presId="urn:microsoft.com/office/officeart/2005/8/layout/hProcess11"/>
    <dgm:cxn modelId="{CEC0838F-5624-476B-B757-2E4988669367}" type="presOf" srcId="{AF6DC7C5-45B2-477B-8030-A59332734E9D}" destId="{0B3E5871-1F6D-44A5-8DB6-172FE31DAD04}" srcOrd="0" destOrd="1" presId="urn:microsoft.com/office/officeart/2005/8/layout/hProcess11"/>
    <dgm:cxn modelId="{59AB7D94-09BC-42E8-BABB-2F5CA275970E}" type="presOf" srcId="{4C2C1DD5-E529-4C0F-828C-5F827D750815}" destId="{53D8C601-3E0B-4A6F-9D0F-C2EB7FBAFE12}" srcOrd="0" destOrd="1" presId="urn:microsoft.com/office/officeart/2005/8/layout/hProcess11"/>
    <dgm:cxn modelId="{897BAD96-F809-43EA-914A-4D1E0E79DD0C}" srcId="{3294EA25-8DE8-4955-A07F-4F0A327B9B22}" destId="{2F2960F5-A566-4F68-BE62-0929EAAC6544}" srcOrd="0" destOrd="0" parTransId="{AA5FD2EE-08C3-4EAC-BA9D-D2EF95633696}" sibTransId="{1649C473-ED63-4547-A300-CC54D20940FD}"/>
    <dgm:cxn modelId="{10CC439F-813C-40AB-BF17-CE3424A9FDA2}" srcId="{3FF1C192-77D2-4565-B95C-A3CF60D632F2}" destId="{013316D3-A088-4210-A011-0ABEF0DE95D4}" srcOrd="0" destOrd="0" parTransId="{8AD3275A-207B-418C-8045-87AB657BD085}" sibTransId="{E9EEA705-993D-458A-92AD-319B235DBC29}"/>
    <dgm:cxn modelId="{FF0CD69F-0012-425B-81BD-C4CB77616A4F}" srcId="{84B94773-82A6-414C-934D-A8A8C8522883}" destId="{040837D5-CF60-49A4-85C6-613220EADBA4}" srcOrd="1" destOrd="0" parTransId="{4D507BD6-3143-4775-8A37-E443D68E2A35}" sibTransId="{243E3619-3C9D-444E-BB03-A5D867572C68}"/>
    <dgm:cxn modelId="{A8BBC5A2-0E6F-45FF-B4C0-297F684A0A4E}" type="presOf" srcId="{ED5CB03D-1AD6-40F1-92FC-5ACC725E86CB}" destId="{0243F62C-08A0-4E9A-B224-A10825BD75F5}" srcOrd="0" destOrd="1" presId="urn:microsoft.com/office/officeart/2005/8/layout/hProcess11"/>
    <dgm:cxn modelId="{A0C962AE-3D29-4642-AFF0-627D950F9AB8}" srcId="{84B94773-82A6-414C-934D-A8A8C8522883}" destId="{3294EA25-8DE8-4955-A07F-4F0A327B9B22}" srcOrd="8" destOrd="0" parTransId="{ACAB2BB3-DB29-400E-90C5-88F7E15C40B6}" sibTransId="{D8DD3014-3628-4728-8F02-DB0D91A6563F}"/>
    <dgm:cxn modelId="{6B7C28AF-F6B8-4B0D-BA0D-F8E64B73A976}" type="presOf" srcId="{013316D3-A088-4210-A011-0ABEF0DE95D4}" destId="{D87B8FF8-F622-4DE4-8904-F67001EF737D}" srcOrd="0" destOrd="1" presId="urn:microsoft.com/office/officeart/2005/8/layout/hProcess11"/>
    <dgm:cxn modelId="{FEA011B6-2DBB-4A6E-A5CD-BEBA17880446}" srcId="{EB3D95D8-1CB3-44E6-9AF9-95C55892268C}" destId="{AF6DC7C5-45B2-477B-8030-A59332734E9D}" srcOrd="0" destOrd="0" parTransId="{3763E1F5-3F27-4003-BB62-6B094F656690}" sibTransId="{AD2BFC45-12C8-4E8F-A4B1-BCC013001AD2}"/>
    <dgm:cxn modelId="{14C80DBD-19C3-4536-ADF7-79F20E51EE7D}" type="presOf" srcId="{71ED7DF7-8B6E-43C4-8522-19077D040C89}" destId="{06072D06-748B-4DB4-9BF2-B32C749FE4D1}" srcOrd="0" destOrd="1" presId="urn:microsoft.com/office/officeart/2005/8/layout/hProcess11"/>
    <dgm:cxn modelId="{99822BC3-1633-4B12-87F0-F868B8152E29}" srcId="{84B94773-82A6-414C-934D-A8A8C8522883}" destId="{EB3D95D8-1CB3-44E6-9AF9-95C55892268C}" srcOrd="7" destOrd="0" parTransId="{C01B0D2A-A417-4C35-9E9E-33237300CDA5}" sibTransId="{1C16EF4A-81CE-48ED-B112-DAD07C78055E}"/>
    <dgm:cxn modelId="{C235CEC3-3C8F-40A7-9CA0-AA6138D777F4}" srcId="{84B94773-82A6-414C-934D-A8A8C8522883}" destId="{2AD15A2D-3914-4538-9400-E2C8EAC5929D}" srcOrd="3" destOrd="0" parTransId="{637B8E18-25A3-4292-BFAD-34AAF4694F3D}" sibTransId="{5A65F83D-9503-492C-A444-508D04C23766}"/>
    <dgm:cxn modelId="{9E654DC4-ABAF-41A5-90DF-D51C641517DE}" type="presOf" srcId="{8DDFB0F2-BDB1-4BD7-A194-97DE0DD69A9B}" destId="{C4FEF695-606A-45DC-9596-1E331E2D3E4B}" srcOrd="0" destOrd="0" presId="urn:microsoft.com/office/officeart/2005/8/layout/hProcess11"/>
    <dgm:cxn modelId="{C24ACAC8-CB77-4AEF-AFD1-9720E8DA3409}" type="presOf" srcId="{E468C589-1B02-40CC-A75A-46E6F9F45792}" destId="{8FDA4D10-FF92-4741-8BFD-44F06BCF9469}" srcOrd="0" destOrd="1" presId="urn:microsoft.com/office/officeart/2005/8/layout/hProcess11"/>
    <dgm:cxn modelId="{781FE7DA-C9D3-4377-804A-B24EF2C69AF6}" srcId="{84B94773-82A6-414C-934D-A8A8C8522883}" destId="{3FF1C192-77D2-4565-B95C-A3CF60D632F2}" srcOrd="4" destOrd="0" parTransId="{54761CC2-DBF9-4F16-A329-BEBE65103E56}" sibTransId="{62809CEF-FFD5-4256-9BD6-B021C4C80AF5}"/>
    <dgm:cxn modelId="{FFD52CE3-0622-47E3-A252-7346FDCA0234}" type="presOf" srcId="{2F2960F5-A566-4F68-BE62-0929EAAC6544}" destId="{DC35CA94-8EC8-41EC-89BA-DB8A92A9AAB0}" srcOrd="0" destOrd="1" presId="urn:microsoft.com/office/officeart/2005/8/layout/hProcess11"/>
    <dgm:cxn modelId="{86A361EA-75C6-4D57-8FE8-8B9FB4EAC06B}" srcId="{BEE9E964-C5B3-4262-B9AB-283451BF41D4}" destId="{E468C589-1B02-40CC-A75A-46E6F9F45792}" srcOrd="0" destOrd="0" parTransId="{EEFB1E9C-EED0-4EC0-949C-E73CA6BCBAE2}" sibTransId="{C9163AF5-14CC-4F85-823C-76185B2C20CA}"/>
    <dgm:cxn modelId="{04229DEC-5F61-4324-AE4F-7B396B1AA45D}" type="presOf" srcId="{BEE9E964-C5B3-4262-B9AB-283451BF41D4}" destId="{8FDA4D10-FF92-4741-8BFD-44F06BCF9469}" srcOrd="0" destOrd="0" presId="urn:microsoft.com/office/officeart/2005/8/layout/hProcess11"/>
    <dgm:cxn modelId="{4B0AF2ED-B093-4865-8A8B-94617FB2E4B9}" type="presOf" srcId="{2AD15A2D-3914-4538-9400-E2C8EAC5929D}" destId="{B8AE8EAC-B31F-44F9-8D58-730C7E6243A6}" srcOrd="0" destOrd="0" presId="urn:microsoft.com/office/officeart/2005/8/layout/hProcess11"/>
    <dgm:cxn modelId="{85D970F2-669E-4021-8551-6CE5B33D9799}" srcId="{8DDFB0F2-BDB1-4BD7-A194-97DE0DD69A9B}" destId="{623931F8-F726-46AF-8E38-50CEC0DC3E5F}" srcOrd="0" destOrd="0" parTransId="{0CC1A20F-360D-4F40-A886-7B7735E7B56A}" sibTransId="{27356261-5ABF-4540-BE3C-1E6558EAAFF9}"/>
    <dgm:cxn modelId="{9601C1F2-4E1F-481E-9F75-1FD3F02CD414}" srcId="{84B94773-82A6-414C-934D-A8A8C8522883}" destId="{01152A44-6244-4949-A7B8-52AAA3751801}" srcOrd="6" destOrd="0" parTransId="{4E4DD65C-33D3-42D1-87A8-8379F3D16628}" sibTransId="{7C43B8AD-6338-48D1-BB15-E618F0D5CB99}"/>
    <dgm:cxn modelId="{BC3A61F3-624A-4C7A-B12E-66B79635C807}" type="presOf" srcId="{623931F8-F726-46AF-8E38-50CEC0DC3E5F}" destId="{C4FEF695-606A-45DC-9596-1E331E2D3E4B}" srcOrd="0" destOrd="1" presId="urn:microsoft.com/office/officeart/2005/8/layout/hProcess11"/>
    <dgm:cxn modelId="{86204DDB-AA32-4789-A615-FFD0A194FE4A}" type="presParOf" srcId="{29CF285C-C2A3-42B9-ACBC-44E485AF0CDF}" destId="{DC1578E5-B534-4E65-9163-C0CDF3E90CB5}" srcOrd="0" destOrd="0" presId="urn:microsoft.com/office/officeart/2005/8/layout/hProcess11"/>
    <dgm:cxn modelId="{17B499FC-E6AD-4298-AC54-E9F5E11750A1}" type="presParOf" srcId="{29CF285C-C2A3-42B9-ACBC-44E485AF0CDF}" destId="{09AB2472-9A25-4371-A497-9841FE55473D}" srcOrd="1" destOrd="0" presId="urn:microsoft.com/office/officeart/2005/8/layout/hProcess11"/>
    <dgm:cxn modelId="{ADADE410-E9B3-4A89-B57D-4250BD0597DC}" type="presParOf" srcId="{09AB2472-9A25-4371-A497-9841FE55473D}" destId="{A0767E2D-F906-419F-9EF8-92B809A5C357}" srcOrd="0" destOrd="0" presId="urn:microsoft.com/office/officeart/2005/8/layout/hProcess11"/>
    <dgm:cxn modelId="{B1568F18-DFBF-4959-A096-9817771DF36D}" type="presParOf" srcId="{A0767E2D-F906-419F-9EF8-92B809A5C357}" destId="{C4FEF695-606A-45DC-9596-1E331E2D3E4B}" srcOrd="0" destOrd="0" presId="urn:microsoft.com/office/officeart/2005/8/layout/hProcess11"/>
    <dgm:cxn modelId="{2E90D003-C8B2-416C-82A0-C44AD3A44F03}" type="presParOf" srcId="{A0767E2D-F906-419F-9EF8-92B809A5C357}" destId="{413B2C70-E42F-492D-81FD-4F1E2A990392}" srcOrd="1" destOrd="0" presId="urn:microsoft.com/office/officeart/2005/8/layout/hProcess11"/>
    <dgm:cxn modelId="{9CC10162-1969-4257-BCAA-359B0180558A}" type="presParOf" srcId="{A0767E2D-F906-419F-9EF8-92B809A5C357}" destId="{9DD4D9AE-2755-4F9A-948D-B011947C8D27}" srcOrd="2" destOrd="0" presId="urn:microsoft.com/office/officeart/2005/8/layout/hProcess11"/>
    <dgm:cxn modelId="{C573354D-1334-425F-BECD-F3A1CCBD0553}" type="presParOf" srcId="{09AB2472-9A25-4371-A497-9841FE55473D}" destId="{2AA0789C-0D78-4D63-8F81-ED3C059B414A}" srcOrd="1" destOrd="0" presId="urn:microsoft.com/office/officeart/2005/8/layout/hProcess11"/>
    <dgm:cxn modelId="{FDBAEC4C-1B3C-41F1-9F27-0FDE7BB3D12A}" type="presParOf" srcId="{09AB2472-9A25-4371-A497-9841FE55473D}" destId="{BC9A93C1-0956-4CDB-915A-2A9AB3C11BEA}" srcOrd="2" destOrd="0" presId="urn:microsoft.com/office/officeart/2005/8/layout/hProcess11"/>
    <dgm:cxn modelId="{A85DF838-EC7F-4A8B-9101-BBE3BFFA2127}" type="presParOf" srcId="{BC9A93C1-0956-4CDB-915A-2A9AB3C11BEA}" destId="{06072D06-748B-4DB4-9BF2-B32C749FE4D1}" srcOrd="0" destOrd="0" presId="urn:microsoft.com/office/officeart/2005/8/layout/hProcess11"/>
    <dgm:cxn modelId="{8FD8F8A8-C4C4-4FFB-88A7-40C4DD5FF166}" type="presParOf" srcId="{BC9A93C1-0956-4CDB-915A-2A9AB3C11BEA}" destId="{CE16FE4C-DC8C-4293-BAC0-03F8C2227FA0}" srcOrd="1" destOrd="0" presId="urn:microsoft.com/office/officeart/2005/8/layout/hProcess11"/>
    <dgm:cxn modelId="{CC13A45F-85DB-4909-BE3C-782873ECB8A7}" type="presParOf" srcId="{BC9A93C1-0956-4CDB-915A-2A9AB3C11BEA}" destId="{5A50D403-3E2A-4301-A31F-E0B4176BFB18}" srcOrd="2" destOrd="0" presId="urn:microsoft.com/office/officeart/2005/8/layout/hProcess11"/>
    <dgm:cxn modelId="{0C7FA73A-9810-42F4-9E93-E6908F694D4A}" type="presParOf" srcId="{09AB2472-9A25-4371-A497-9841FE55473D}" destId="{4163878D-17BA-4E87-997E-FD3BD06D86EE}" srcOrd="3" destOrd="0" presId="urn:microsoft.com/office/officeart/2005/8/layout/hProcess11"/>
    <dgm:cxn modelId="{C9EE40F7-5415-49B7-A976-B8D2475CCFBD}" type="presParOf" srcId="{09AB2472-9A25-4371-A497-9841FE55473D}" destId="{1EB3DC26-C034-43CB-9DD6-2C1FE8F4A2BB}" srcOrd="4" destOrd="0" presId="urn:microsoft.com/office/officeart/2005/8/layout/hProcess11"/>
    <dgm:cxn modelId="{62FB9EF4-3C5D-4D6B-9E1E-0C93E7C89D68}" type="presParOf" srcId="{1EB3DC26-C034-43CB-9DD6-2C1FE8F4A2BB}" destId="{8FDA4D10-FF92-4741-8BFD-44F06BCF9469}" srcOrd="0" destOrd="0" presId="urn:microsoft.com/office/officeart/2005/8/layout/hProcess11"/>
    <dgm:cxn modelId="{38E5F146-7B8E-468A-AA90-9EDE8C5E853C}" type="presParOf" srcId="{1EB3DC26-C034-43CB-9DD6-2C1FE8F4A2BB}" destId="{13FF474E-7BB9-45E0-93C3-F8E400C1A235}" srcOrd="1" destOrd="0" presId="urn:microsoft.com/office/officeart/2005/8/layout/hProcess11"/>
    <dgm:cxn modelId="{51BF5BDA-6CD8-46E5-B0FC-FC587A7088A0}" type="presParOf" srcId="{1EB3DC26-C034-43CB-9DD6-2C1FE8F4A2BB}" destId="{4659DE62-06AB-4E94-852C-B04E1D63E7FD}" srcOrd="2" destOrd="0" presId="urn:microsoft.com/office/officeart/2005/8/layout/hProcess11"/>
    <dgm:cxn modelId="{88705693-A672-4661-BFA3-ABFE7F32CD8C}" type="presParOf" srcId="{09AB2472-9A25-4371-A497-9841FE55473D}" destId="{CA80EE11-ADDA-431F-A34D-B1FFD828DB53}" srcOrd="5" destOrd="0" presId="urn:microsoft.com/office/officeart/2005/8/layout/hProcess11"/>
    <dgm:cxn modelId="{6E877784-6328-48C5-918A-3EADD209B084}" type="presParOf" srcId="{09AB2472-9A25-4371-A497-9841FE55473D}" destId="{A55878B2-6F83-4CC7-A401-6F02462FE9D5}" srcOrd="6" destOrd="0" presId="urn:microsoft.com/office/officeart/2005/8/layout/hProcess11"/>
    <dgm:cxn modelId="{56850F55-4730-4406-AE29-2A9473CC2B0D}" type="presParOf" srcId="{A55878B2-6F83-4CC7-A401-6F02462FE9D5}" destId="{B8AE8EAC-B31F-44F9-8D58-730C7E6243A6}" srcOrd="0" destOrd="0" presId="urn:microsoft.com/office/officeart/2005/8/layout/hProcess11"/>
    <dgm:cxn modelId="{E4E1C38F-3FD3-44DE-94E3-E4400A0EECCC}" type="presParOf" srcId="{A55878B2-6F83-4CC7-A401-6F02462FE9D5}" destId="{6BCED27B-C3F0-407A-9072-C52F973AE630}" srcOrd="1" destOrd="0" presId="urn:microsoft.com/office/officeart/2005/8/layout/hProcess11"/>
    <dgm:cxn modelId="{790F1085-6BC2-4B27-9F32-1C228BE23CD0}" type="presParOf" srcId="{A55878B2-6F83-4CC7-A401-6F02462FE9D5}" destId="{9689464C-AD4B-4927-9B24-4CB9B191FF3A}" srcOrd="2" destOrd="0" presId="urn:microsoft.com/office/officeart/2005/8/layout/hProcess11"/>
    <dgm:cxn modelId="{D4EB18A7-C941-4272-9BBA-D5A5544427B2}" type="presParOf" srcId="{09AB2472-9A25-4371-A497-9841FE55473D}" destId="{B6C1F35C-4D9C-4B96-B8F4-6FB3360F90B0}" srcOrd="7" destOrd="0" presId="urn:microsoft.com/office/officeart/2005/8/layout/hProcess11"/>
    <dgm:cxn modelId="{BBAE4A5F-9376-4712-9F5B-0E71A78B0CAB}" type="presParOf" srcId="{09AB2472-9A25-4371-A497-9841FE55473D}" destId="{A893FF42-CDB7-45E7-BC69-056712A8F56F}" srcOrd="8" destOrd="0" presId="urn:microsoft.com/office/officeart/2005/8/layout/hProcess11"/>
    <dgm:cxn modelId="{6126C682-A6AD-4FB3-ADE5-94004DBDC722}" type="presParOf" srcId="{A893FF42-CDB7-45E7-BC69-056712A8F56F}" destId="{D87B8FF8-F622-4DE4-8904-F67001EF737D}" srcOrd="0" destOrd="0" presId="urn:microsoft.com/office/officeart/2005/8/layout/hProcess11"/>
    <dgm:cxn modelId="{D0428562-A49D-478A-8DF1-C8F8F5ED1A2C}" type="presParOf" srcId="{A893FF42-CDB7-45E7-BC69-056712A8F56F}" destId="{B287FD5E-4362-49D6-9721-BAB5D0BC51D0}" srcOrd="1" destOrd="0" presId="urn:microsoft.com/office/officeart/2005/8/layout/hProcess11"/>
    <dgm:cxn modelId="{0A472911-160C-44F8-9366-D42072BC0522}" type="presParOf" srcId="{A893FF42-CDB7-45E7-BC69-056712A8F56F}" destId="{E8BFD022-60AA-4C74-8302-B1415BC05807}" srcOrd="2" destOrd="0" presId="urn:microsoft.com/office/officeart/2005/8/layout/hProcess11"/>
    <dgm:cxn modelId="{C44AE96E-299F-472E-8FB9-E6F130BB9F16}" type="presParOf" srcId="{09AB2472-9A25-4371-A497-9841FE55473D}" destId="{28EA34CB-622C-4271-83BC-8055B78280A0}" srcOrd="9" destOrd="0" presId="urn:microsoft.com/office/officeart/2005/8/layout/hProcess11"/>
    <dgm:cxn modelId="{EF57959A-9EAF-4ED2-91D1-C8514969072C}" type="presParOf" srcId="{09AB2472-9A25-4371-A497-9841FE55473D}" destId="{FD34C9E1-FDAD-4CBE-BE69-D75744A91F7D}" srcOrd="10" destOrd="0" presId="urn:microsoft.com/office/officeart/2005/8/layout/hProcess11"/>
    <dgm:cxn modelId="{F6036605-AE9E-4181-A399-E0DD0BB94889}" type="presParOf" srcId="{FD34C9E1-FDAD-4CBE-BE69-D75744A91F7D}" destId="{0243F62C-08A0-4E9A-B224-A10825BD75F5}" srcOrd="0" destOrd="0" presId="urn:microsoft.com/office/officeart/2005/8/layout/hProcess11"/>
    <dgm:cxn modelId="{1424E355-97F1-41F4-B62C-259EF576ED68}" type="presParOf" srcId="{FD34C9E1-FDAD-4CBE-BE69-D75744A91F7D}" destId="{370D281C-2673-494B-8B32-D9F51DFB1004}" srcOrd="1" destOrd="0" presId="urn:microsoft.com/office/officeart/2005/8/layout/hProcess11"/>
    <dgm:cxn modelId="{D8C12F64-66D8-439D-96B8-295331C5952A}" type="presParOf" srcId="{FD34C9E1-FDAD-4CBE-BE69-D75744A91F7D}" destId="{B0E0BE50-24DF-4F92-A57A-B10E0D0111C2}" srcOrd="2" destOrd="0" presId="urn:microsoft.com/office/officeart/2005/8/layout/hProcess11"/>
    <dgm:cxn modelId="{A95C4495-4C49-442A-845C-F144F064966B}" type="presParOf" srcId="{09AB2472-9A25-4371-A497-9841FE55473D}" destId="{3593AEDF-8DCF-4C59-AA52-A440401B6FA4}" srcOrd="11" destOrd="0" presId="urn:microsoft.com/office/officeart/2005/8/layout/hProcess11"/>
    <dgm:cxn modelId="{EC54D606-BDBB-40BA-9BD9-12D559F422D1}" type="presParOf" srcId="{09AB2472-9A25-4371-A497-9841FE55473D}" destId="{C9CDBC37-734F-4100-A96C-8EAA485C34F5}" srcOrd="12" destOrd="0" presId="urn:microsoft.com/office/officeart/2005/8/layout/hProcess11"/>
    <dgm:cxn modelId="{2042F217-4398-4D4D-8336-7ADC015EA754}" type="presParOf" srcId="{C9CDBC37-734F-4100-A96C-8EAA485C34F5}" destId="{53D8C601-3E0B-4A6F-9D0F-C2EB7FBAFE12}" srcOrd="0" destOrd="0" presId="urn:microsoft.com/office/officeart/2005/8/layout/hProcess11"/>
    <dgm:cxn modelId="{82E775E9-6461-4943-BE19-8920C8F88652}" type="presParOf" srcId="{C9CDBC37-734F-4100-A96C-8EAA485C34F5}" destId="{ECEF83A3-48B3-4780-90DC-5A31A10C223F}" srcOrd="1" destOrd="0" presId="urn:microsoft.com/office/officeart/2005/8/layout/hProcess11"/>
    <dgm:cxn modelId="{47D0A30F-6A4A-431B-91F0-CC69A7F7C985}" type="presParOf" srcId="{C9CDBC37-734F-4100-A96C-8EAA485C34F5}" destId="{F48F3572-2107-42FE-BC92-79D5D1272FD7}" srcOrd="2" destOrd="0" presId="urn:microsoft.com/office/officeart/2005/8/layout/hProcess11"/>
    <dgm:cxn modelId="{4A6B2575-0053-4F66-8DE1-D202CDDC9349}" type="presParOf" srcId="{09AB2472-9A25-4371-A497-9841FE55473D}" destId="{D4E37D44-143C-4163-9495-67A733158581}" srcOrd="13" destOrd="0" presId="urn:microsoft.com/office/officeart/2005/8/layout/hProcess11"/>
    <dgm:cxn modelId="{EDED2452-E326-418F-A9F9-849EAC5D2C11}" type="presParOf" srcId="{09AB2472-9A25-4371-A497-9841FE55473D}" destId="{BE4AEDC3-A023-4742-810E-9E3A35E2909A}" srcOrd="14" destOrd="0" presId="urn:microsoft.com/office/officeart/2005/8/layout/hProcess11"/>
    <dgm:cxn modelId="{F0D481CF-B136-46ED-A25F-6DB5E3744E6C}" type="presParOf" srcId="{BE4AEDC3-A023-4742-810E-9E3A35E2909A}" destId="{0B3E5871-1F6D-44A5-8DB6-172FE31DAD04}" srcOrd="0" destOrd="0" presId="urn:microsoft.com/office/officeart/2005/8/layout/hProcess11"/>
    <dgm:cxn modelId="{8BB84056-5E9C-4596-A061-8ED9A91ADC1D}" type="presParOf" srcId="{BE4AEDC3-A023-4742-810E-9E3A35E2909A}" destId="{AEA8CABF-FE64-4F0C-9DC0-F801E3FC3475}" srcOrd="1" destOrd="0" presId="urn:microsoft.com/office/officeart/2005/8/layout/hProcess11"/>
    <dgm:cxn modelId="{1EE4B3C7-E4BF-42A1-B163-0131D74DCF77}" type="presParOf" srcId="{BE4AEDC3-A023-4742-810E-9E3A35E2909A}" destId="{FE405396-5B33-4C86-B587-9937590BB5E1}" srcOrd="2" destOrd="0" presId="urn:microsoft.com/office/officeart/2005/8/layout/hProcess11"/>
    <dgm:cxn modelId="{C5551AD0-4C77-40C1-A410-3C0A956067F4}" type="presParOf" srcId="{09AB2472-9A25-4371-A497-9841FE55473D}" destId="{0397CDBA-7F48-4863-8D04-9363A07905FC}" srcOrd="15" destOrd="0" presId="urn:microsoft.com/office/officeart/2005/8/layout/hProcess11"/>
    <dgm:cxn modelId="{027A966E-45C0-4754-B328-02CC63F9ED49}" type="presParOf" srcId="{09AB2472-9A25-4371-A497-9841FE55473D}" destId="{FAE70112-3D32-4BBC-90A2-3972B25DAD9D}" srcOrd="16" destOrd="0" presId="urn:microsoft.com/office/officeart/2005/8/layout/hProcess11"/>
    <dgm:cxn modelId="{0F27D5E9-5DE3-494D-8E1F-C4B87EF3AD0C}" type="presParOf" srcId="{FAE70112-3D32-4BBC-90A2-3972B25DAD9D}" destId="{DC35CA94-8EC8-41EC-89BA-DB8A92A9AAB0}" srcOrd="0" destOrd="0" presId="urn:microsoft.com/office/officeart/2005/8/layout/hProcess11"/>
    <dgm:cxn modelId="{C117CC69-3764-4288-8237-EECFA6AE2688}" type="presParOf" srcId="{FAE70112-3D32-4BBC-90A2-3972B25DAD9D}" destId="{E09E1328-2A42-40A1-A1BE-2550B04C8347}" srcOrd="1" destOrd="0" presId="urn:microsoft.com/office/officeart/2005/8/layout/hProcess11"/>
    <dgm:cxn modelId="{4631B96C-5B79-4E9F-9BAA-C0810538D1F3}" type="presParOf" srcId="{FAE70112-3D32-4BBC-90A2-3972B25DAD9D}" destId="{99DF0B17-3E3E-42A9-819F-F76704F3F068}"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0FA424-E367-4D2E-951A-2B6DB62489A4}">
      <dsp:nvSpPr>
        <dsp:cNvPr id="0" name=""/>
        <dsp:cNvSpPr/>
      </dsp:nvSpPr>
      <dsp:spPr>
        <a:xfrm>
          <a:off x="4288" y="373051"/>
          <a:ext cx="2578938" cy="862208"/>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a:t>Identifying and evaluating security/privacy vulnerabilities </a:t>
          </a:r>
        </a:p>
      </dsp:txBody>
      <dsp:txXfrm>
        <a:off x="4288" y="373051"/>
        <a:ext cx="2578938" cy="862208"/>
      </dsp:txXfrm>
    </dsp:sp>
    <dsp:sp modelId="{52F60AF1-E767-480D-9475-CDA965ED845D}">
      <dsp:nvSpPr>
        <dsp:cNvPr id="0" name=""/>
        <dsp:cNvSpPr/>
      </dsp:nvSpPr>
      <dsp:spPr>
        <a:xfrm>
          <a:off x="4288" y="1235259"/>
          <a:ext cx="2578938" cy="274302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Within our libraries</a:t>
          </a:r>
        </a:p>
        <a:p>
          <a:pPr marL="171450" lvl="1" indent="-171450" algn="l" defTabSz="755650">
            <a:lnSpc>
              <a:spcPct val="90000"/>
            </a:lnSpc>
            <a:spcBef>
              <a:spcPct val="0"/>
            </a:spcBef>
            <a:spcAft>
              <a:spcPct val="15000"/>
            </a:spcAft>
            <a:buChar char="•"/>
          </a:pPr>
          <a:r>
            <a:rPr lang="en-US" sz="1700" kern="1200"/>
            <a:t>Within the ILS</a:t>
          </a:r>
        </a:p>
        <a:p>
          <a:pPr marL="171450" lvl="1" indent="-171450" algn="l" defTabSz="755650">
            <a:lnSpc>
              <a:spcPct val="90000"/>
            </a:lnSpc>
            <a:spcBef>
              <a:spcPct val="0"/>
            </a:spcBef>
            <a:spcAft>
              <a:spcPct val="15000"/>
            </a:spcAft>
            <a:buChar char="•"/>
          </a:pPr>
          <a:r>
            <a:rPr lang="en-US" sz="1700" kern="1200"/>
            <a:t>Internal to SWAN</a:t>
          </a:r>
        </a:p>
        <a:p>
          <a:pPr marL="171450" lvl="1" indent="-171450" algn="l" defTabSz="755650">
            <a:lnSpc>
              <a:spcPct val="90000"/>
            </a:lnSpc>
            <a:spcBef>
              <a:spcPct val="0"/>
            </a:spcBef>
            <a:spcAft>
              <a:spcPct val="15000"/>
            </a:spcAft>
            <a:buChar char="•"/>
          </a:pPr>
          <a:r>
            <a:rPr lang="en-US" sz="1700" kern="1200"/>
            <a:t>Interfacing with 3rd party vendors</a:t>
          </a:r>
        </a:p>
      </dsp:txBody>
      <dsp:txXfrm>
        <a:off x="4288" y="1235259"/>
        <a:ext cx="2578938" cy="2743027"/>
      </dsp:txXfrm>
    </dsp:sp>
    <dsp:sp modelId="{AD745588-301F-46E6-B9D3-22E2136C445C}">
      <dsp:nvSpPr>
        <dsp:cNvPr id="0" name=""/>
        <dsp:cNvSpPr/>
      </dsp:nvSpPr>
      <dsp:spPr>
        <a:xfrm>
          <a:off x="2944279" y="373051"/>
          <a:ext cx="2578938" cy="862208"/>
        </a:xfrm>
        <a:prstGeom prst="rect">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a:t>Advocating security and privacy within our libraries</a:t>
          </a:r>
        </a:p>
      </dsp:txBody>
      <dsp:txXfrm>
        <a:off x="2944279" y="373051"/>
        <a:ext cx="2578938" cy="862208"/>
      </dsp:txXfrm>
    </dsp:sp>
    <dsp:sp modelId="{23239CE1-A741-4291-8D56-0A4D9EF2F32F}">
      <dsp:nvSpPr>
        <dsp:cNvPr id="0" name=""/>
        <dsp:cNvSpPr/>
      </dsp:nvSpPr>
      <dsp:spPr>
        <a:xfrm>
          <a:off x="2944279" y="1235259"/>
          <a:ext cx="2578938" cy="2743027"/>
        </a:xfrm>
        <a:prstGeom prst="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Use a PIN on self-checkout</a:t>
          </a:r>
        </a:p>
        <a:p>
          <a:pPr marL="171450" lvl="1" indent="-171450" algn="l" defTabSz="755650">
            <a:lnSpc>
              <a:spcPct val="90000"/>
            </a:lnSpc>
            <a:spcBef>
              <a:spcPct val="0"/>
            </a:spcBef>
            <a:spcAft>
              <a:spcPct val="15000"/>
            </a:spcAft>
            <a:buChar char="•"/>
          </a:pPr>
          <a:r>
            <a:rPr lang="en-US" sz="1700" kern="1200"/>
            <a:t>Limit handling and storing of patron data</a:t>
          </a:r>
        </a:p>
        <a:p>
          <a:pPr marL="171450" lvl="1" indent="-171450" algn="l" defTabSz="755650">
            <a:lnSpc>
              <a:spcPct val="90000"/>
            </a:lnSpc>
            <a:spcBef>
              <a:spcPct val="0"/>
            </a:spcBef>
            <a:spcAft>
              <a:spcPct val="15000"/>
            </a:spcAft>
            <a:buChar char="•"/>
          </a:pPr>
          <a:r>
            <a:rPr lang="en-US" sz="1700" kern="1200"/>
            <a:t>Protect personally identifiable information</a:t>
          </a:r>
        </a:p>
        <a:p>
          <a:pPr marL="171450" lvl="1" indent="-171450" algn="l" defTabSz="755650">
            <a:lnSpc>
              <a:spcPct val="90000"/>
            </a:lnSpc>
            <a:spcBef>
              <a:spcPct val="0"/>
            </a:spcBef>
            <a:spcAft>
              <a:spcPct val="15000"/>
            </a:spcAft>
            <a:buChar char="•"/>
          </a:pPr>
          <a:r>
            <a:rPr lang="en-US" sz="1700" kern="1200"/>
            <a:t>For more examples, watch the SWANx Web Series – </a:t>
          </a:r>
          <a:r>
            <a:rPr lang="en-US" sz="1700" kern="1200">
              <a:hlinkClick xmlns:r="http://schemas.openxmlformats.org/officeDocument/2006/relationships" r:id="rId1"/>
            </a:rPr>
            <a:t>Security &amp; Patron Privacy Tips</a:t>
          </a:r>
          <a:endParaRPr lang="en-US" sz="1700" kern="1200"/>
        </a:p>
      </dsp:txBody>
      <dsp:txXfrm>
        <a:off x="2944279" y="1235259"/>
        <a:ext cx="2578938" cy="2743027"/>
      </dsp:txXfrm>
    </dsp:sp>
    <dsp:sp modelId="{D3951F94-99DA-463C-A17F-C7783D77E9DE}">
      <dsp:nvSpPr>
        <dsp:cNvPr id="0" name=""/>
        <dsp:cNvSpPr/>
      </dsp:nvSpPr>
      <dsp:spPr>
        <a:xfrm>
          <a:off x="5884269" y="373051"/>
          <a:ext cx="2578938" cy="862208"/>
        </a:xfrm>
        <a:prstGeom prst="rect">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a:t>Advocating security and privacy with our vendors</a:t>
          </a:r>
        </a:p>
      </dsp:txBody>
      <dsp:txXfrm>
        <a:off x="5884269" y="373051"/>
        <a:ext cx="2578938" cy="862208"/>
      </dsp:txXfrm>
    </dsp:sp>
    <dsp:sp modelId="{1160898B-7794-48CD-9D0B-1871A483AC09}">
      <dsp:nvSpPr>
        <dsp:cNvPr id="0" name=""/>
        <dsp:cNvSpPr/>
      </dsp:nvSpPr>
      <dsp:spPr>
        <a:xfrm>
          <a:off x="5884269" y="1235259"/>
          <a:ext cx="2578938" cy="2743027"/>
        </a:xfrm>
        <a:prstGeom prst="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Ensuring 3</a:t>
          </a:r>
          <a:r>
            <a:rPr lang="en-US" sz="1700" kern="1200" baseline="30000"/>
            <a:t>rd</a:t>
          </a:r>
          <a:r>
            <a:rPr lang="en-US" sz="1700" kern="1200"/>
            <a:t> parties are transmitting data and authenticating in a secure manner, following current standards and acceptable protocols </a:t>
          </a:r>
        </a:p>
      </dsp:txBody>
      <dsp:txXfrm>
        <a:off x="5884269" y="1235259"/>
        <a:ext cx="2578938" cy="2743027"/>
      </dsp:txXfrm>
    </dsp:sp>
    <dsp:sp modelId="{1C4D4BE7-8C96-46FA-B1B3-ECEE1405F060}">
      <dsp:nvSpPr>
        <dsp:cNvPr id="0" name=""/>
        <dsp:cNvSpPr/>
      </dsp:nvSpPr>
      <dsp:spPr>
        <a:xfrm>
          <a:off x="8824259" y="373051"/>
          <a:ext cx="2578938" cy="862208"/>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a:t>Ensuring our development follows industry standards</a:t>
          </a:r>
        </a:p>
      </dsp:txBody>
      <dsp:txXfrm>
        <a:off x="8824259" y="373051"/>
        <a:ext cx="2578938" cy="862208"/>
      </dsp:txXfrm>
    </dsp:sp>
    <dsp:sp modelId="{E57BA6A6-7ED1-44C6-B2AC-93E23FE91B4E}">
      <dsp:nvSpPr>
        <dsp:cNvPr id="0" name=""/>
        <dsp:cNvSpPr/>
      </dsp:nvSpPr>
      <dsp:spPr>
        <a:xfrm>
          <a:off x="8824259" y="1235259"/>
          <a:ext cx="2578938" cy="2743027"/>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Use of SSL certificates to ensure proper form encryption</a:t>
          </a:r>
        </a:p>
        <a:p>
          <a:pPr marL="171450" lvl="1" indent="-171450" algn="l" defTabSz="755650">
            <a:lnSpc>
              <a:spcPct val="90000"/>
            </a:lnSpc>
            <a:spcBef>
              <a:spcPct val="0"/>
            </a:spcBef>
            <a:spcAft>
              <a:spcPct val="15000"/>
            </a:spcAft>
            <a:buChar char="•"/>
          </a:pPr>
          <a:r>
            <a:rPr lang="en-US" sz="1700" kern="1200"/>
            <a:t>Reducing the "hops" of PII (Personally Identifiable Information)</a:t>
          </a:r>
        </a:p>
        <a:p>
          <a:pPr marL="171450" lvl="1" indent="-171450" algn="l" defTabSz="755650">
            <a:lnSpc>
              <a:spcPct val="90000"/>
            </a:lnSpc>
            <a:spcBef>
              <a:spcPct val="0"/>
            </a:spcBef>
            <a:spcAft>
              <a:spcPct val="15000"/>
            </a:spcAft>
            <a:buChar char="•"/>
          </a:pPr>
          <a:r>
            <a:rPr lang="en-US" sz="1700" kern="1200"/>
            <a:t>Encrypting transmission of this data</a:t>
          </a:r>
        </a:p>
      </dsp:txBody>
      <dsp:txXfrm>
        <a:off x="8824259" y="1235259"/>
        <a:ext cx="2578938" cy="27430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578E5-B534-4E65-9163-C0CDF3E90CB5}">
      <dsp:nvSpPr>
        <dsp:cNvPr id="0" name=""/>
        <dsp:cNvSpPr/>
      </dsp:nvSpPr>
      <dsp:spPr>
        <a:xfrm>
          <a:off x="0" y="1534061"/>
          <a:ext cx="12192000" cy="2045415"/>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FEF695-606A-45DC-9596-1E331E2D3E4B}">
      <dsp:nvSpPr>
        <dsp:cNvPr id="0" name=""/>
        <dsp:cNvSpPr/>
      </dsp:nvSpPr>
      <dsp:spPr>
        <a:xfrm>
          <a:off x="364568" y="0"/>
          <a:ext cx="1061101" cy="2045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1">
          <a:noAutofit/>
        </a:bodyPr>
        <a:lstStyle/>
        <a:p>
          <a:pPr marL="0" lvl="0" indent="0" algn="l" defTabSz="889000">
            <a:lnSpc>
              <a:spcPct val="90000"/>
            </a:lnSpc>
            <a:spcBef>
              <a:spcPct val="0"/>
            </a:spcBef>
            <a:spcAft>
              <a:spcPct val="35000"/>
            </a:spcAft>
            <a:buNone/>
          </a:pPr>
          <a:r>
            <a:rPr lang="en-US" sz="2000" kern="1200"/>
            <a:t>Join SWAN</a:t>
          </a:r>
        </a:p>
        <a:p>
          <a:pPr marL="114300" lvl="1" indent="-114300" algn="l" defTabSz="622300">
            <a:lnSpc>
              <a:spcPct val="90000"/>
            </a:lnSpc>
            <a:spcBef>
              <a:spcPct val="0"/>
            </a:spcBef>
            <a:spcAft>
              <a:spcPct val="15000"/>
            </a:spcAft>
            <a:buChar char="•"/>
          </a:pPr>
          <a:r>
            <a:rPr lang="en-US" sz="1400" kern="1200"/>
            <a:t>June 2, 2020</a:t>
          </a:r>
        </a:p>
      </dsp:txBody>
      <dsp:txXfrm>
        <a:off x="364568" y="0"/>
        <a:ext cx="1061101" cy="2045415"/>
      </dsp:txXfrm>
    </dsp:sp>
    <dsp:sp modelId="{413B2C70-E42F-492D-81FD-4F1E2A990392}">
      <dsp:nvSpPr>
        <dsp:cNvPr id="0" name=""/>
        <dsp:cNvSpPr/>
      </dsp:nvSpPr>
      <dsp:spPr>
        <a:xfrm>
          <a:off x="656696" y="2318346"/>
          <a:ext cx="476845" cy="476845"/>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072D06-748B-4DB4-9BF2-B32C749FE4D1}">
      <dsp:nvSpPr>
        <dsp:cNvPr id="0" name=""/>
        <dsp:cNvSpPr/>
      </dsp:nvSpPr>
      <dsp:spPr>
        <a:xfrm>
          <a:off x="1449511" y="3068122"/>
          <a:ext cx="1145565" cy="2045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1">
          <a:noAutofit/>
        </a:bodyPr>
        <a:lstStyle/>
        <a:p>
          <a:pPr marL="0" lvl="0" indent="0" algn="l" defTabSz="889000">
            <a:lnSpc>
              <a:spcPct val="90000"/>
            </a:lnSpc>
            <a:spcBef>
              <a:spcPct val="0"/>
            </a:spcBef>
            <a:spcAft>
              <a:spcPct val="35000"/>
            </a:spcAft>
            <a:buNone/>
          </a:pPr>
          <a:r>
            <a:rPr lang="en-US" sz="2000" kern="1200"/>
            <a:t>Load Policies</a:t>
          </a:r>
        </a:p>
        <a:p>
          <a:pPr marL="114300" lvl="1" indent="-114300" algn="l" defTabSz="622300">
            <a:lnSpc>
              <a:spcPct val="90000"/>
            </a:lnSpc>
            <a:spcBef>
              <a:spcPct val="0"/>
            </a:spcBef>
            <a:spcAft>
              <a:spcPct val="15000"/>
            </a:spcAft>
            <a:buChar char="•"/>
          </a:pPr>
          <a:r>
            <a:rPr lang="en-US" sz="1400" kern="1200"/>
            <a:t>August 5, 2020</a:t>
          </a:r>
        </a:p>
      </dsp:txBody>
      <dsp:txXfrm>
        <a:off x="1449511" y="3068122"/>
        <a:ext cx="1145565" cy="2045415"/>
      </dsp:txXfrm>
    </dsp:sp>
    <dsp:sp modelId="{CE16FE4C-DC8C-4293-BAC0-03F8C2227FA0}">
      <dsp:nvSpPr>
        <dsp:cNvPr id="0" name=""/>
        <dsp:cNvSpPr/>
      </dsp:nvSpPr>
      <dsp:spPr>
        <a:xfrm>
          <a:off x="1783872" y="2318346"/>
          <a:ext cx="476845" cy="476845"/>
        </a:xfrm>
        <a:prstGeom prst="ellipse">
          <a:avLst/>
        </a:prstGeom>
        <a:solidFill>
          <a:schemeClr val="accent4">
            <a:hueOff val="1299462"/>
            <a:satOff val="-5996"/>
            <a:lumOff val="2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DA4D10-FF92-4741-8BFD-44F06BCF9469}">
      <dsp:nvSpPr>
        <dsp:cNvPr id="0" name=""/>
        <dsp:cNvSpPr/>
      </dsp:nvSpPr>
      <dsp:spPr>
        <a:xfrm>
          <a:off x="2618919" y="0"/>
          <a:ext cx="941668" cy="2045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1">
          <a:noAutofit/>
        </a:bodyPr>
        <a:lstStyle/>
        <a:p>
          <a:pPr marL="0" lvl="0" indent="0" algn="l" defTabSz="889000">
            <a:lnSpc>
              <a:spcPct val="90000"/>
            </a:lnSpc>
            <a:spcBef>
              <a:spcPct val="0"/>
            </a:spcBef>
            <a:spcAft>
              <a:spcPct val="35000"/>
            </a:spcAft>
            <a:buNone/>
          </a:pPr>
          <a:r>
            <a:rPr lang="en-US" sz="2000" kern="1200"/>
            <a:t>Test Data </a:t>
          </a:r>
        </a:p>
        <a:p>
          <a:pPr marL="114300" lvl="1" indent="-114300" algn="l" defTabSz="622300">
            <a:lnSpc>
              <a:spcPct val="90000"/>
            </a:lnSpc>
            <a:spcBef>
              <a:spcPct val="0"/>
            </a:spcBef>
            <a:spcAft>
              <a:spcPct val="15000"/>
            </a:spcAft>
            <a:buChar char="•"/>
          </a:pPr>
          <a:r>
            <a:rPr lang="en-US" sz="1400" kern="1200"/>
            <a:t>August 28, 2020</a:t>
          </a:r>
        </a:p>
      </dsp:txBody>
      <dsp:txXfrm>
        <a:off x="2618919" y="0"/>
        <a:ext cx="941668" cy="2045415"/>
      </dsp:txXfrm>
    </dsp:sp>
    <dsp:sp modelId="{13FF474E-7BB9-45E0-93C3-F8E400C1A235}">
      <dsp:nvSpPr>
        <dsp:cNvPr id="0" name=""/>
        <dsp:cNvSpPr/>
      </dsp:nvSpPr>
      <dsp:spPr>
        <a:xfrm>
          <a:off x="2851331" y="2318346"/>
          <a:ext cx="476845" cy="476845"/>
        </a:xfrm>
        <a:prstGeom prst="ellipse">
          <a:avLst/>
        </a:prstGeom>
        <a:solidFill>
          <a:schemeClr val="accent4">
            <a:hueOff val="2598923"/>
            <a:satOff val="-11992"/>
            <a:lumOff val="4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AE8EAC-B31F-44F9-8D58-730C7E6243A6}">
      <dsp:nvSpPr>
        <dsp:cNvPr id="0" name=""/>
        <dsp:cNvSpPr/>
      </dsp:nvSpPr>
      <dsp:spPr>
        <a:xfrm>
          <a:off x="3584430" y="3068122"/>
          <a:ext cx="1051816" cy="2045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1">
          <a:noAutofit/>
        </a:bodyPr>
        <a:lstStyle/>
        <a:p>
          <a:pPr marL="0" lvl="0" indent="0" algn="l" defTabSz="889000">
            <a:lnSpc>
              <a:spcPct val="90000"/>
            </a:lnSpc>
            <a:spcBef>
              <a:spcPct val="0"/>
            </a:spcBef>
            <a:spcAft>
              <a:spcPct val="35000"/>
            </a:spcAft>
            <a:buNone/>
          </a:pPr>
          <a:r>
            <a:rPr lang="en-US" sz="2000" kern="1200"/>
            <a:t>Tech Freeze (New)</a:t>
          </a:r>
        </a:p>
        <a:p>
          <a:pPr marL="114300" lvl="1" indent="-114300" algn="l" defTabSz="622300">
            <a:lnSpc>
              <a:spcPct val="90000"/>
            </a:lnSpc>
            <a:spcBef>
              <a:spcPct val="0"/>
            </a:spcBef>
            <a:spcAft>
              <a:spcPct val="15000"/>
            </a:spcAft>
            <a:buChar char="•"/>
          </a:pPr>
          <a:r>
            <a:rPr lang="en-US" sz="1400" kern="1200"/>
            <a:t>Nov 23, 2020</a:t>
          </a:r>
        </a:p>
      </dsp:txBody>
      <dsp:txXfrm>
        <a:off x="3584430" y="3068122"/>
        <a:ext cx="1051816" cy="2045415"/>
      </dsp:txXfrm>
    </dsp:sp>
    <dsp:sp modelId="{6BCED27B-C3F0-407A-9072-C52F973AE630}">
      <dsp:nvSpPr>
        <dsp:cNvPr id="0" name=""/>
        <dsp:cNvSpPr/>
      </dsp:nvSpPr>
      <dsp:spPr>
        <a:xfrm>
          <a:off x="3871915" y="2318346"/>
          <a:ext cx="476845" cy="476845"/>
        </a:xfrm>
        <a:prstGeom prst="ellipse">
          <a:avLst/>
        </a:prstGeom>
        <a:solidFill>
          <a:schemeClr val="accent4">
            <a:hueOff val="3898385"/>
            <a:satOff val="-17988"/>
            <a:lumOff val="6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7B8FF8-F622-4DE4-8904-F67001EF737D}">
      <dsp:nvSpPr>
        <dsp:cNvPr id="0" name=""/>
        <dsp:cNvSpPr/>
      </dsp:nvSpPr>
      <dsp:spPr>
        <a:xfrm>
          <a:off x="4660089" y="0"/>
          <a:ext cx="1062266" cy="2045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1">
          <a:noAutofit/>
        </a:bodyPr>
        <a:lstStyle/>
        <a:p>
          <a:pPr marL="0" lvl="0" indent="0" algn="l" defTabSz="889000">
            <a:lnSpc>
              <a:spcPct val="90000"/>
            </a:lnSpc>
            <a:spcBef>
              <a:spcPct val="0"/>
            </a:spcBef>
            <a:spcAft>
              <a:spcPct val="35000"/>
            </a:spcAft>
            <a:buNone/>
          </a:pPr>
          <a:r>
            <a:rPr lang="en-US" sz="2000" kern="1200"/>
            <a:t>Prod Bib Load</a:t>
          </a:r>
        </a:p>
        <a:p>
          <a:pPr marL="114300" lvl="1" indent="-114300" algn="l" defTabSz="622300">
            <a:lnSpc>
              <a:spcPct val="90000"/>
            </a:lnSpc>
            <a:spcBef>
              <a:spcPct val="0"/>
            </a:spcBef>
            <a:spcAft>
              <a:spcPct val="15000"/>
            </a:spcAft>
            <a:buChar char="•"/>
          </a:pPr>
          <a:r>
            <a:rPr lang="en-US" sz="1400" kern="1200"/>
            <a:t>Nov 30-Dec 6, 2020</a:t>
          </a:r>
        </a:p>
      </dsp:txBody>
      <dsp:txXfrm>
        <a:off x="4660089" y="0"/>
        <a:ext cx="1062266" cy="2045415"/>
      </dsp:txXfrm>
    </dsp:sp>
    <dsp:sp modelId="{B287FD5E-4362-49D6-9721-BAB5D0BC51D0}">
      <dsp:nvSpPr>
        <dsp:cNvPr id="0" name=""/>
        <dsp:cNvSpPr/>
      </dsp:nvSpPr>
      <dsp:spPr>
        <a:xfrm>
          <a:off x="4952799" y="2318346"/>
          <a:ext cx="476845" cy="476845"/>
        </a:xfrm>
        <a:prstGeom prst="ellipse">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43F62C-08A0-4E9A-B224-A10825BD75F5}">
      <dsp:nvSpPr>
        <dsp:cNvPr id="0" name=""/>
        <dsp:cNvSpPr/>
      </dsp:nvSpPr>
      <dsp:spPr>
        <a:xfrm>
          <a:off x="5746197" y="3068122"/>
          <a:ext cx="1305836" cy="2045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1">
          <a:noAutofit/>
        </a:bodyPr>
        <a:lstStyle/>
        <a:p>
          <a:pPr marL="0" lvl="0" indent="0" algn="l" defTabSz="889000">
            <a:lnSpc>
              <a:spcPct val="90000"/>
            </a:lnSpc>
            <a:spcBef>
              <a:spcPct val="0"/>
            </a:spcBef>
            <a:spcAft>
              <a:spcPct val="35000"/>
            </a:spcAft>
            <a:buNone/>
          </a:pPr>
          <a:r>
            <a:rPr lang="en-US" sz="2000" kern="1200" err="1"/>
            <a:t>Reindex</a:t>
          </a:r>
          <a:r>
            <a:rPr lang="en-US" sz="2000" kern="1200"/>
            <a:t> (Off-Line – ALL)</a:t>
          </a:r>
        </a:p>
        <a:p>
          <a:pPr marL="114300" lvl="1" indent="-114300" algn="l" defTabSz="622300">
            <a:lnSpc>
              <a:spcPct val="90000"/>
            </a:lnSpc>
            <a:spcBef>
              <a:spcPct val="0"/>
            </a:spcBef>
            <a:spcAft>
              <a:spcPct val="15000"/>
            </a:spcAft>
            <a:buChar char="•"/>
          </a:pPr>
          <a:r>
            <a:rPr lang="en-US" sz="1400" kern="1200"/>
            <a:t>Dec 5-6, 2020</a:t>
          </a:r>
        </a:p>
      </dsp:txBody>
      <dsp:txXfrm>
        <a:off x="5746197" y="3068122"/>
        <a:ext cx="1305836" cy="2045415"/>
      </dsp:txXfrm>
    </dsp:sp>
    <dsp:sp modelId="{370D281C-2673-494B-8B32-D9F51DFB1004}">
      <dsp:nvSpPr>
        <dsp:cNvPr id="0" name=""/>
        <dsp:cNvSpPr/>
      </dsp:nvSpPr>
      <dsp:spPr>
        <a:xfrm>
          <a:off x="6160692" y="2318346"/>
          <a:ext cx="476845" cy="476845"/>
        </a:xfrm>
        <a:prstGeom prst="ellipse">
          <a:avLst/>
        </a:prstGeom>
        <a:solidFill>
          <a:schemeClr val="accent4">
            <a:hueOff val="6497308"/>
            <a:satOff val="-29980"/>
            <a:lumOff val="11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D8C601-3E0B-4A6F-9D0F-C2EB7FBAFE12}">
      <dsp:nvSpPr>
        <dsp:cNvPr id="0" name=""/>
        <dsp:cNvSpPr/>
      </dsp:nvSpPr>
      <dsp:spPr>
        <a:xfrm>
          <a:off x="7075875" y="0"/>
          <a:ext cx="1456960" cy="2045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1">
          <a:noAutofit/>
        </a:bodyPr>
        <a:lstStyle/>
        <a:p>
          <a:pPr marL="0" lvl="0" indent="0" algn="l" defTabSz="889000">
            <a:lnSpc>
              <a:spcPct val="90000"/>
            </a:lnSpc>
            <a:spcBef>
              <a:spcPct val="0"/>
            </a:spcBef>
            <a:spcAft>
              <a:spcPct val="35000"/>
            </a:spcAft>
            <a:buNone/>
          </a:pPr>
          <a:r>
            <a:rPr lang="en-US" sz="2000" kern="1200"/>
            <a:t>Patron/Circ Load</a:t>
          </a:r>
        </a:p>
        <a:p>
          <a:pPr marL="114300" lvl="1" indent="-114300" algn="l" defTabSz="622300">
            <a:lnSpc>
              <a:spcPct val="90000"/>
            </a:lnSpc>
            <a:spcBef>
              <a:spcPct val="0"/>
            </a:spcBef>
            <a:spcAft>
              <a:spcPct val="15000"/>
            </a:spcAft>
            <a:buChar char="•"/>
          </a:pPr>
          <a:r>
            <a:rPr lang="en-US" sz="1400" kern="1200"/>
            <a:t>Dec 6, 2020</a:t>
          </a:r>
        </a:p>
      </dsp:txBody>
      <dsp:txXfrm>
        <a:off x="7075875" y="0"/>
        <a:ext cx="1456960" cy="2045415"/>
      </dsp:txXfrm>
    </dsp:sp>
    <dsp:sp modelId="{ECEF83A3-48B3-4780-90DC-5A31A10C223F}">
      <dsp:nvSpPr>
        <dsp:cNvPr id="0" name=""/>
        <dsp:cNvSpPr/>
      </dsp:nvSpPr>
      <dsp:spPr>
        <a:xfrm>
          <a:off x="7565933" y="2318346"/>
          <a:ext cx="476845" cy="476845"/>
        </a:xfrm>
        <a:prstGeom prst="ellipse">
          <a:avLst/>
        </a:prstGeom>
        <a:solidFill>
          <a:schemeClr val="accent4">
            <a:hueOff val="7796769"/>
            <a:satOff val="-35976"/>
            <a:lumOff val="13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3E5871-1F6D-44A5-8DB6-172FE31DAD04}">
      <dsp:nvSpPr>
        <dsp:cNvPr id="0" name=""/>
        <dsp:cNvSpPr/>
      </dsp:nvSpPr>
      <dsp:spPr>
        <a:xfrm>
          <a:off x="8556678" y="3068122"/>
          <a:ext cx="994983" cy="2045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1">
          <a:noAutofit/>
        </a:bodyPr>
        <a:lstStyle/>
        <a:p>
          <a:pPr marL="0" lvl="0" indent="0" algn="l" defTabSz="889000">
            <a:lnSpc>
              <a:spcPct val="90000"/>
            </a:lnSpc>
            <a:spcBef>
              <a:spcPct val="0"/>
            </a:spcBef>
            <a:spcAft>
              <a:spcPct val="35000"/>
            </a:spcAft>
            <a:buNone/>
          </a:pPr>
          <a:r>
            <a:rPr lang="en-US" sz="2000" kern="1200"/>
            <a:t>Offline (New)</a:t>
          </a:r>
        </a:p>
        <a:p>
          <a:pPr marL="114300" lvl="1" indent="-114300" algn="l" defTabSz="622300">
            <a:lnSpc>
              <a:spcPct val="90000"/>
            </a:lnSpc>
            <a:spcBef>
              <a:spcPct val="0"/>
            </a:spcBef>
            <a:spcAft>
              <a:spcPct val="15000"/>
            </a:spcAft>
            <a:buChar char="•"/>
          </a:pPr>
          <a:r>
            <a:rPr lang="en-US" sz="1400" kern="1200"/>
            <a:t>Dec 7-8, 2020</a:t>
          </a:r>
        </a:p>
      </dsp:txBody>
      <dsp:txXfrm>
        <a:off x="8556678" y="3068122"/>
        <a:ext cx="994983" cy="2045415"/>
      </dsp:txXfrm>
    </dsp:sp>
    <dsp:sp modelId="{AEA8CABF-FE64-4F0C-9DC0-F801E3FC3475}">
      <dsp:nvSpPr>
        <dsp:cNvPr id="0" name=""/>
        <dsp:cNvSpPr/>
      </dsp:nvSpPr>
      <dsp:spPr>
        <a:xfrm>
          <a:off x="8815747" y="2318346"/>
          <a:ext cx="476845" cy="476845"/>
        </a:xfrm>
        <a:prstGeom prst="ellipse">
          <a:avLst/>
        </a:prstGeom>
        <a:solidFill>
          <a:schemeClr val="accent4">
            <a:hueOff val="9096231"/>
            <a:satOff val="-41972"/>
            <a:lumOff val="15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35CA94-8EC8-41EC-89BA-DB8A92A9AAB0}">
      <dsp:nvSpPr>
        <dsp:cNvPr id="0" name=""/>
        <dsp:cNvSpPr/>
      </dsp:nvSpPr>
      <dsp:spPr>
        <a:xfrm>
          <a:off x="9575504" y="0"/>
          <a:ext cx="1032726" cy="2045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1">
          <a:noAutofit/>
        </a:bodyPr>
        <a:lstStyle/>
        <a:p>
          <a:pPr marL="0" lvl="0" indent="0" algn="l" defTabSz="889000">
            <a:lnSpc>
              <a:spcPct val="90000"/>
            </a:lnSpc>
            <a:spcBef>
              <a:spcPct val="0"/>
            </a:spcBef>
            <a:spcAft>
              <a:spcPct val="35000"/>
            </a:spcAft>
            <a:buNone/>
          </a:pPr>
          <a:r>
            <a:rPr lang="en-US" sz="2000" kern="1200"/>
            <a:t>Go Live</a:t>
          </a:r>
        </a:p>
        <a:p>
          <a:pPr marL="114300" lvl="1" indent="-114300" algn="l" defTabSz="622300">
            <a:lnSpc>
              <a:spcPct val="90000"/>
            </a:lnSpc>
            <a:spcBef>
              <a:spcPct val="0"/>
            </a:spcBef>
            <a:spcAft>
              <a:spcPct val="15000"/>
            </a:spcAft>
            <a:buChar char="•"/>
          </a:pPr>
          <a:r>
            <a:rPr lang="en-US" sz="1400" kern="1200"/>
            <a:t>Dec 9, 2020</a:t>
          </a:r>
        </a:p>
      </dsp:txBody>
      <dsp:txXfrm>
        <a:off x="9575504" y="0"/>
        <a:ext cx="1032726" cy="2045415"/>
      </dsp:txXfrm>
    </dsp:sp>
    <dsp:sp modelId="{E09E1328-2A42-40A1-A1BE-2550B04C8347}">
      <dsp:nvSpPr>
        <dsp:cNvPr id="0" name=""/>
        <dsp:cNvSpPr/>
      </dsp:nvSpPr>
      <dsp:spPr>
        <a:xfrm>
          <a:off x="9853445" y="2318346"/>
          <a:ext cx="476845" cy="476845"/>
        </a:xfrm>
        <a:prstGeom prst="ellipse">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AD9482-39E5-49C9-B7CA-00A20759CA23}"/>
              </a:ext>
            </a:extLst>
          </p:cNvPr>
          <p:cNvSpPr>
            <a:spLocks noGrp="1"/>
          </p:cNvSpPr>
          <p:nvPr>
            <p:ph type="hdr" sz="quarter"/>
          </p:nvPr>
        </p:nvSpPr>
        <p:spPr>
          <a:xfrm>
            <a:off x="3" y="38"/>
            <a:ext cx="407975" cy="4301968"/>
          </a:xfrm>
          <a:prstGeom prst="rect">
            <a:avLst/>
          </a:prstGeom>
        </p:spPr>
        <p:txBody>
          <a:bodyPr vert="horz" lIns="186803" tIns="93401" rIns="186803" bIns="93401" rtlCol="0"/>
          <a:lstStyle>
            <a:lvl1pPr algn="l">
              <a:defRPr sz="2500"/>
            </a:lvl1pPr>
          </a:lstStyle>
          <a:p>
            <a:endParaRPr lang="en-US"/>
          </a:p>
        </p:txBody>
      </p:sp>
      <p:sp>
        <p:nvSpPr>
          <p:cNvPr id="3" name="Date Placeholder 2">
            <a:extLst>
              <a:ext uri="{FF2B5EF4-FFF2-40B4-BE49-F238E27FC236}">
                <a16:creationId xmlns:a16="http://schemas.microsoft.com/office/drawing/2014/main" id="{40CE24D0-B30B-4CE3-A40D-A70B3F59DF9F}"/>
              </a:ext>
            </a:extLst>
          </p:cNvPr>
          <p:cNvSpPr>
            <a:spLocks noGrp="1"/>
          </p:cNvSpPr>
          <p:nvPr>
            <p:ph type="dt" sz="quarter" idx="1"/>
          </p:nvPr>
        </p:nvSpPr>
        <p:spPr>
          <a:xfrm>
            <a:off x="533291" y="38"/>
            <a:ext cx="407975" cy="4301968"/>
          </a:xfrm>
          <a:prstGeom prst="rect">
            <a:avLst/>
          </a:prstGeom>
        </p:spPr>
        <p:txBody>
          <a:bodyPr vert="horz" lIns="186803" tIns="93401" rIns="186803" bIns="93401" rtlCol="0"/>
          <a:lstStyle>
            <a:lvl1pPr algn="r">
              <a:defRPr sz="2500"/>
            </a:lvl1pPr>
          </a:lstStyle>
          <a:p>
            <a:fld id="{CF7E8761-92C5-449B-B856-702755CC3DAC}" type="datetimeFigureOut">
              <a:rPr lang="en-US" smtClean="0"/>
              <a:t>9/3/2020</a:t>
            </a:fld>
            <a:endParaRPr lang="en-US"/>
          </a:p>
        </p:txBody>
      </p:sp>
      <p:sp>
        <p:nvSpPr>
          <p:cNvPr id="4" name="Footer Placeholder 3">
            <a:extLst>
              <a:ext uri="{FF2B5EF4-FFF2-40B4-BE49-F238E27FC236}">
                <a16:creationId xmlns:a16="http://schemas.microsoft.com/office/drawing/2014/main" id="{8E4194E1-E6F9-4E50-B3DA-49E3F038F169}"/>
              </a:ext>
            </a:extLst>
          </p:cNvPr>
          <p:cNvSpPr>
            <a:spLocks noGrp="1"/>
          </p:cNvSpPr>
          <p:nvPr>
            <p:ph type="ftr" sz="quarter" idx="2"/>
          </p:nvPr>
        </p:nvSpPr>
        <p:spPr>
          <a:xfrm>
            <a:off x="3" y="80759339"/>
            <a:ext cx="407975" cy="4301968"/>
          </a:xfrm>
          <a:prstGeom prst="rect">
            <a:avLst/>
          </a:prstGeom>
        </p:spPr>
        <p:txBody>
          <a:bodyPr vert="horz" lIns="186803" tIns="93401" rIns="186803" bIns="93401" rtlCol="0" anchor="b"/>
          <a:lstStyle>
            <a:lvl1pPr algn="l">
              <a:defRPr sz="2500"/>
            </a:lvl1pPr>
          </a:lstStyle>
          <a:p>
            <a:endParaRPr lang="en-US"/>
          </a:p>
        </p:txBody>
      </p:sp>
      <p:sp>
        <p:nvSpPr>
          <p:cNvPr id="5" name="Slide Number Placeholder 4">
            <a:extLst>
              <a:ext uri="{FF2B5EF4-FFF2-40B4-BE49-F238E27FC236}">
                <a16:creationId xmlns:a16="http://schemas.microsoft.com/office/drawing/2014/main" id="{87847806-1611-4EE2-BF72-EA17FD1DE509}"/>
              </a:ext>
            </a:extLst>
          </p:cNvPr>
          <p:cNvSpPr>
            <a:spLocks noGrp="1"/>
          </p:cNvSpPr>
          <p:nvPr>
            <p:ph type="sldNum" sz="quarter" idx="3"/>
          </p:nvPr>
        </p:nvSpPr>
        <p:spPr>
          <a:xfrm>
            <a:off x="533291" y="80759339"/>
            <a:ext cx="407975" cy="4301968"/>
          </a:xfrm>
          <a:prstGeom prst="rect">
            <a:avLst/>
          </a:prstGeom>
        </p:spPr>
        <p:txBody>
          <a:bodyPr vert="horz" lIns="186803" tIns="93401" rIns="186803" bIns="93401" rtlCol="0" anchor="b"/>
          <a:lstStyle>
            <a:lvl1pPr algn="r">
              <a:defRPr sz="2500"/>
            </a:lvl1pPr>
          </a:lstStyle>
          <a:p>
            <a:fld id="{5B54611C-A5BE-4106-A04C-337DACB0A0BA}" type="slidenum">
              <a:rPr lang="en-US" smtClean="0"/>
              <a:t>‹#›</a:t>
            </a:fld>
            <a:endParaRPr lang="en-US"/>
          </a:p>
        </p:txBody>
      </p:sp>
    </p:spTree>
    <p:extLst>
      <p:ext uri="{BB962C8B-B14F-4D97-AF65-F5344CB8AC3E}">
        <p14:creationId xmlns:p14="http://schemas.microsoft.com/office/powerpoint/2010/main" val="22882427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407975" cy="28256771"/>
          </a:xfrm>
          <a:prstGeom prst="rect">
            <a:avLst/>
          </a:prstGeom>
        </p:spPr>
        <p:txBody>
          <a:bodyPr vert="horz" lIns="186803" tIns="93401" rIns="186803" bIns="93401" rtlCol="0"/>
          <a:lstStyle>
            <a:lvl1pPr algn="l">
              <a:defRPr sz="2500"/>
            </a:lvl1pPr>
          </a:lstStyle>
          <a:p>
            <a:endParaRPr lang="en-US"/>
          </a:p>
        </p:txBody>
      </p:sp>
      <p:sp>
        <p:nvSpPr>
          <p:cNvPr id="3" name="Date Placeholder 2"/>
          <p:cNvSpPr>
            <a:spLocks noGrp="1"/>
          </p:cNvSpPr>
          <p:nvPr>
            <p:ph type="dt" idx="1"/>
          </p:nvPr>
        </p:nvSpPr>
        <p:spPr>
          <a:xfrm>
            <a:off x="533291" y="1"/>
            <a:ext cx="407975" cy="28256771"/>
          </a:xfrm>
          <a:prstGeom prst="rect">
            <a:avLst/>
          </a:prstGeom>
        </p:spPr>
        <p:txBody>
          <a:bodyPr vert="horz" lIns="186803" tIns="93401" rIns="186803" bIns="93401" rtlCol="0"/>
          <a:lstStyle>
            <a:lvl1pPr algn="r">
              <a:defRPr sz="2500"/>
            </a:lvl1pPr>
          </a:lstStyle>
          <a:p>
            <a:fld id="{59FDD38E-B3A6-4124-9A81-90EA4989D489}" type="datetimeFigureOut">
              <a:rPr lang="en-US" smtClean="0"/>
              <a:t>9/3/2020</a:t>
            </a:fld>
            <a:endParaRPr lang="en-US"/>
          </a:p>
        </p:txBody>
      </p:sp>
      <p:sp>
        <p:nvSpPr>
          <p:cNvPr id="4" name="Slide Image Placeholder 3"/>
          <p:cNvSpPr>
            <a:spLocks noGrp="1" noRot="1" noChangeAspect="1"/>
          </p:cNvSpPr>
          <p:nvPr>
            <p:ph type="sldImg" idx="2"/>
          </p:nvPr>
        </p:nvSpPr>
        <p:spPr>
          <a:xfrm>
            <a:off x="-168954450" y="70904100"/>
            <a:ext cx="338848700" cy="190603188"/>
          </a:xfrm>
          <a:prstGeom prst="rect">
            <a:avLst/>
          </a:prstGeom>
          <a:noFill/>
          <a:ln w="12700">
            <a:solidFill>
              <a:prstClr val="black"/>
            </a:solidFill>
          </a:ln>
        </p:spPr>
        <p:txBody>
          <a:bodyPr vert="horz" lIns="186803" tIns="93401" rIns="186803" bIns="93401" rtlCol="0" anchor="ctr"/>
          <a:lstStyle/>
          <a:p>
            <a:endParaRPr lang="en-US"/>
          </a:p>
        </p:txBody>
      </p:sp>
      <p:sp>
        <p:nvSpPr>
          <p:cNvPr id="5" name="Notes Placeholder 4"/>
          <p:cNvSpPr>
            <a:spLocks noGrp="1"/>
          </p:cNvSpPr>
          <p:nvPr>
            <p:ph type="body" sz="quarter" idx="3"/>
          </p:nvPr>
        </p:nvSpPr>
        <p:spPr>
          <a:xfrm>
            <a:off x="94149" y="271022785"/>
            <a:ext cx="753184" cy="221745861"/>
          </a:xfrm>
          <a:prstGeom prst="rect">
            <a:avLst/>
          </a:prstGeom>
        </p:spPr>
        <p:txBody>
          <a:bodyPr vert="horz" lIns="186803" tIns="93401" rIns="186803" bIns="9340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534909749"/>
            <a:ext cx="407975" cy="28255208"/>
          </a:xfrm>
          <a:prstGeom prst="rect">
            <a:avLst/>
          </a:prstGeom>
        </p:spPr>
        <p:txBody>
          <a:bodyPr vert="horz" lIns="186803" tIns="93401" rIns="186803" bIns="93401" rtlCol="0" anchor="b"/>
          <a:lstStyle>
            <a:lvl1pPr algn="l">
              <a:defRPr sz="2500"/>
            </a:lvl1pPr>
          </a:lstStyle>
          <a:p>
            <a:endParaRPr lang="en-US"/>
          </a:p>
        </p:txBody>
      </p:sp>
      <p:sp>
        <p:nvSpPr>
          <p:cNvPr id="7" name="Slide Number Placeholder 6"/>
          <p:cNvSpPr>
            <a:spLocks noGrp="1"/>
          </p:cNvSpPr>
          <p:nvPr>
            <p:ph type="sldNum" sz="quarter" idx="5"/>
          </p:nvPr>
        </p:nvSpPr>
        <p:spPr>
          <a:xfrm>
            <a:off x="533291" y="534909749"/>
            <a:ext cx="407975" cy="28255208"/>
          </a:xfrm>
          <a:prstGeom prst="rect">
            <a:avLst/>
          </a:prstGeom>
        </p:spPr>
        <p:txBody>
          <a:bodyPr vert="horz" lIns="186803" tIns="93401" rIns="186803" bIns="93401" rtlCol="0" anchor="b"/>
          <a:lstStyle>
            <a:lvl1pPr algn="r">
              <a:defRPr sz="2500"/>
            </a:lvl1pPr>
          </a:lstStyle>
          <a:p>
            <a:fld id="{B147AC19-F7E6-4684-8584-99BB39F5AFFB}" type="slidenum">
              <a:rPr lang="en-US" smtClean="0"/>
              <a:t>‹#›</a:t>
            </a:fld>
            <a:endParaRPr lang="en-US"/>
          </a:p>
        </p:txBody>
      </p:sp>
    </p:spTree>
    <p:extLst>
      <p:ext uri="{BB962C8B-B14F-4D97-AF65-F5344CB8AC3E}">
        <p14:creationId xmlns:p14="http://schemas.microsoft.com/office/powerpoint/2010/main" val="631490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47AC19-F7E6-4684-8584-99BB39F5AFFB}" type="slidenum">
              <a:rPr lang="en-US" smtClean="0"/>
              <a:t>1</a:t>
            </a:fld>
            <a:endParaRPr lang="en-US"/>
          </a:p>
        </p:txBody>
      </p:sp>
    </p:spTree>
    <p:extLst>
      <p:ext uri="{BB962C8B-B14F-4D97-AF65-F5344CB8AC3E}">
        <p14:creationId xmlns:p14="http://schemas.microsoft.com/office/powerpoint/2010/main" val="512531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47AC19-F7E6-4684-8584-99BB39F5AFFB}" type="slidenum">
              <a:rPr lang="en-US" smtClean="0"/>
              <a:t>2</a:t>
            </a:fld>
            <a:endParaRPr lang="en-US"/>
          </a:p>
        </p:txBody>
      </p:sp>
    </p:spTree>
    <p:extLst>
      <p:ext uri="{BB962C8B-B14F-4D97-AF65-F5344CB8AC3E}">
        <p14:creationId xmlns:p14="http://schemas.microsoft.com/office/powerpoint/2010/main" val="389405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Discovery Platform started with a survey of about 60+ platforms, an evaluation on priority features identified by DUX, and we came down to only two platforms that could potentially better meet our needs: </a:t>
            </a:r>
            <a:r>
              <a:rPr lang="en-US" err="1"/>
              <a:t>Bibliocommons</a:t>
            </a:r>
            <a:r>
              <a:rPr lang="en-US"/>
              <a:t> and Aspen</a:t>
            </a:r>
          </a:p>
          <a:p>
            <a:endParaRPr lang="en-US"/>
          </a:p>
          <a:p>
            <a:r>
              <a:rPr lang="en-US"/>
              <a:t>We were actually all set to go forward on testing in March, but the pandemic happened and we had to put the project on hold</a:t>
            </a:r>
          </a:p>
          <a:p>
            <a:endParaRPr lang="en-US"/>
          </a:p>
          <a:p>
            <a:r>
              <a:rPr lang="en-US"/>
              <a:t>Aspen is an open source platform, but </a:t>
            </a:r>
            <a:r>
              <a:rPr lang="en-US" err="1"/>
              <a:t>ByWater</a:t>
            </a:r>
            <a:r>
              <a:rPr lang="en-US"/>
              <a:t> is providing support and development. This means in the future there is the potential for us to contribute code to the project</a:t>
            </a:r>
          </a:p>
        </p:txBody>
      </p:sp>
      <p:sp>
        <p:nvSpPr>
          <p:cNvPr id="4" name="Slide Number Placeholder 3"/>
          <p:cNvSpPr>
            <a:spLocks noGrp="1"/>
          </p:cNvSpPr>
          <p:nvPr>
            <p:ph type="sldNum" sz="quarter" idx="5"/>
          </p:nvPr>
        </p:nvSpPr>
        <p:spPr/>
        <p:txBody>
          <a:bodyPr/>
          <a:lstStyle/>
          <a:p>
            <a:fld id="{AF57912A-FAF4-4A7E-9049-202369FF8334}" type="slidenum">
              <a:rPr lang="en-US" smtClean="0"/>
              <a:t>8</a:t>
            </a:fld>
            <a:endParaRPr lang="en-US"/>
          </a:p>
        </p:txBody>
      </p:sp>
    </p:spTree>
    <p:extLst>
      <p:ext uri="{BB962C8B-B14F-4D97-AF65-F5344CB8AC3E}">
        <p14:creationId xmlns:p14="http://schemas.microsoft.com/office/powerpoint/2010/main" val="1396371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We’ve set up 1 </a:t>
            </a:r>
            <a:r>
              <a:rPr lang="en-US" err="1"/>
              <a:t>consortial</a:t>
            </a:r>
            <a:r>
              <a:rPr lang="en-US"/>
              <a:t> catalog and 4 library instances we selected based on testing needs. St. Charles – has all the resources. Oak Park – branches. Elmwood Park – representative in terms of size and collections for the majority of our libraries. National – academic library.</a:t>
            </a:r>
          </a:p>
        </p:txBody>
      </p:sp>
      <p:sp>
        <p:nvSpPr>
          <p:cNvPr id="4" name="Slide Number Placeholder 3"/>
          <p:cNvSpPr>
            <a:spLocks noGrp="1"/>
          </p:cNvSpPr>
          <p:nvPr>
            <p:ph type="sldNum" sz="quarter" idx="5"/>
          </p:nvPr>
        </p:nvSpPr>
        <p:spPr/>
        <p:txBody>
          <a:bodyPr/>
          <a:lstStyle/>
          <a:p>
            <a:fld id="{AF57912A-FAF4-4A7E-9049-202369FF8334}" type="slidenum">
              <a:rPr lang="en-US" smtClean="0"/>
              <a:t>9</a:t>
            </a:fld>
            <a:endParaRPr lang="en-US"/>
          </a:p>
        </p:txBody>
      </p:sp>
    </p:spTree>
    <p:extLst>
      <p:ext uri="{BB962C8B-B14F-4D97-AF65-F5344CB8AC3E}">
        <p14:creationId xmlns:p14="http://schemas.microsoft.com/office/powerpoint/2010/main" val="2584045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10</a:t>
            </a:fld>
            <a:endParaRPr lang="en-US"/>
          </a:p>
        </p:txBody>
      </p:sp>
    </p:spTree>
    <p:extLst>
      <p:ext uri="{BB962C8B-B14F-4D97-AF65-F5344CB8AC3E}">
        <p14:creationId xmlns:p14="http://schemas.microsoft.com/office/powerpoint/2010/main" val="1376154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Record grouping was a major priority, since it would immediately resolve many of our relevancy issues. </a:t>
            </a:r>
          </a:p>
          <a:p>
            <a:endParaRPr lang="en-US"/>
          </a:p>
          <a:p>
            <a:r>
              <a:rPr lang="en-US"/>
              <a:t>Groups all formats of a work together, so its easier for the patron to find what they are looking for. </a:t>
            </a:r>
          </a:p>
          <a:p>
            <a:endParaRPr lang="en-US">
              <a:cs typeface="Calibri"/>
            </a:endParaRPr>
          </a:p>
          <a:p>
            <a:r>
              <a:rPr lang="en-US">
                <a:cs typeface="Calibri"/>
              </a:rPr>
              <a:t>No longer need to worry about paperback version surfacing over hardcover with more copies. Finding large print is much easier.</a:t>
            </a:r>
          </a:p>
          <a:p>
            <a:endParaRPr lang="en-US"/>
          </a:p>
          <a:p>
            <a:r>
              <a:rPr lang="en-US"/>
              <a:t>An awesome bonus is that the grouped record inherits the best features from the individual records. </a:t>
            </a:r>
            <a:endParaRPr lang="en-US">
              <a:cs typeface="Calibri"/>
            </a:endParaRPr>
          </a:p>
          <a:p>
            <a:endParaRPr lang="en-US"/>
          </a:p>
          <a:p>
            <a:r>
              <a:rPr lang="en-US"/>
              <a:t>Overdrive record now has all the careful cataloging from our ILS records applied to it. You can use facets with eBooks that you can’t in Enterprise, like Fiction/Non-fiction. And there’s also some hold calculations in there – if you don’t care what edition of the Pride &amp; Prejudice book you get, you can just get the first available edition whether its hardcover, paperback, etc. or drill down  to place a hold on a specific edition.</a:t>
            </a:r>
            <a:endParaRPr lang="en-US">
              <a:cs typeface="Calibri"/>
            </a:endParaRPr>
          </a:p>
        </p:txBody>
      </p:sp>
      <p:sp>
        <p:nvSpPr>
          <p:cNvPr id="4" name="Slide Number Placeholder 3"/>
          <p:cNvSpPr>
            <a:spLocks noGrp="1"/>
          </p:cNvSpPr>
          <p:nvPr>
            <p:ph type="sldNum" sz="quarter" idx="5"/>
          </p:nvPr>
        </p:nvSpPr>
        <p:spPr/>
        <p:txBody>
          <a:bodyPr/>
          <a:lstStyle/>
          <a:p>
            <a:fld id="{AF57912A-FAF4-4A7E-9049-202369FF8334}" type="slidenum">
              <a:rPr lang="en-US" smtClean="0"/>
              <a:t>11</a:t>
            </a:fld>
            <a:endParaRPr lang="en-US"/>
          </a:p>
        </p:txBody>
      </p:sp>
    </p:spTree>
    <p:extLst>
      <p:ext uri="{BB962C8B-B14F-4D97-AF65-F5344CB8AC3E}">
        <p14:creationId xmlns:p14="http://schemas.microsoft.com/office/powerpoint/2010/main" val="392466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While Enterprise had theme-</a:t>
            </a:r>
            <a:r>
              <a:rPr lang="en-US" err="1"/>
              <a:t>ing</a:t>
            </a:r>
            <a:r>
              <a:rPr lang="en-US"/>
              <a:t> options, you had to be able to write your own CSS and stylesheets, and there was no permissions system to ensure all your hard work couldn’t get accidentally deleted or overridden by another library’s changes.</a:t>
            </a:r>
          </a:p>
          <a:p>
            <a:endParaRPr lang="en-US"/>
          </a:p>
          <a:p>
            <a:r>
              <a:rPr lang="en-US"/>
              <a:t>Two things we’re working on now is making the permissions system more robust, to make sure just your library can access your stuff, and fine-tuning the website search integration.</a:t>
            </a:r>
          </a:p>
        </p:txBody>
      </p:sp>
      <p:sp>
        <p:nvSpPr>
          <p:cNvPr id="4" name="Slide Number Placeholder 3"/>
          <p:cNvSpPr>
            <a:spLocks noGrp="1"/>
          </p:cNvSpPr>
          <p:nvPr>
            <p:ph type="sldNum" sz="quarter" idx="5"/>
          </p:nvPr>
        </p:nvSpPr>
        <p:spPr/>
        <p:txBody>
          <a:bodyPr/>
          <a:lstStyle/>
          <a:p>
            <a:fld id="{AF57912A-FAF4-4A7E-9049-202369FF8334}" type="slidenum">
              <a:rPr lang="en-US" smtClean="0"/>
              <a:t>16</a:t>
            </a:fld>
            <a:endParaRPr lang="en-US"/>
          </a:p>
        </p:txBody>
      </p:sp>
    </p:spTree>
    <p:extLst>
      <p:ext uri="{BB962C8B-B14F-4D97-AF65-F5344CB8AC3E}">
        <p14:creationId xmlns:p14="http://schemas.microsoft.com/office/powerpoint/2010/main" val="2199784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can see the ability to customize your catalog to look similar to your website. </a:t>
            </a:r>
          </a:p>
          <a:p>
            <a:endParaRPr lang="en-US"/>
          </a:p>
          <a:p>
            <a:r>
              <a:rPr lang="en-US"/>
              <a:t>Something to note: Aspen has accessibility validation features to help you make sure the colors you choose are accessible to patrons. </a:t>
            </a:r>
          </a:p>
        </p:txBody>
      </p:sp>
      <p:sp>
        <p:nvSpPr>
          <p:cNvPr id="4" name="Slide Number Placeholder 3"/>
          <p:cNvSpPr>
            <a:spLocks noGrp="1"/>
          </p:cNvSpPr>
          <p:nvPr>
            <p:ph type="sldNum" sz="quarter" idx="5"/>
          </p:nvPr>
        </p:nvSpPr>
        <p:spPr/>
        <p:txBody>
          <a:bodyPr/>
          <a:lstStyle/>
          <a:p>
            <a:fld id="{AF57912A-FAF4-4A7E-9049-202369FF8334}" type="slidenum">
              <a:rPr lang="en-US" smtClean="0"/>
              <a:t>17</a:t>
            </a:fld>
            <a:endParaRPr lang="en-US"/>
          </a:p>
        </p:txBody>
      </p:sp>
    </p:spTree>
    <p:extLst>
      <p:ext uri="{BB962C8B-B14F-4D97-AF65-F5344CB8AC3E}">
        <p14:creationId xmlns:p14="http://schemas.microsoft.com/office/powerpoint/2010/main" val="522009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20</a:t>
            </a:fld>
            <a:endParaRPr lang="en-US"/>
          </a:p>
        </p:txBody>
      </p:sp>
    </p:spTree>
    <p:extLst>
      <p:ext uri="{BB962C8B-B14F-4D97-AF65-F5344CB8AC3E}">
        <p14:creationId xmlns:p14="http://schemas.microsoft.com/office/powerpoint/2010/main" val="3466517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21</a:t>
            </a:fld>
            <a:endParaRPr lang="en-US"/>
          </a:p>
        </p:txBody>
      </p:sp>
    </p:spTree>
    <p:extLst>
      <p:ext uri="{BB962C8B-B14F-4D97-AF65-F5344CB8AC3E}">
        <p14:creationId xmlns:p14="http://schemas.microsoft.com/office/powerpoint/2010/main" val="3335933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similar to the feature available in Library Aware that many of our libraries use.</a:t>
            </a:r>
          </a:p>
        </p:txBody>
      </p:sp>
      <p:sp>
        <p:nvSpPr>
          <p:cNvPr id="4" name="Slide Number Placeholder 3"/>
          <p:cNvSpPr>
            <a:spLocks noGrp="1"/>
          </p:cNvSpPr>
          <p:nvPr>
            <p:ph type="sldNum" sz="quarter" idx="5"/>
          </p:nvPr>
        </p:nvSpPr>
        <p:spPr/>
        <p:txBody>
          <a:bodyPr/>
          <a:lstStyle/>
          <a:p>
            <a:fld id="{AF57912A-FAF4-4A7E-9049-202369FF8334}" type="slidenum">
              <a:rPr lang="en-US" smtClean="0"/>
              <a:t>23</a:t>
            </a:fld>
            <a:endParaRPr lang="en-US"/>
          </a:p>
        </p:txBody>
      </p:sp>
    </p:spTree>
    <p:extLst>
      <p:ext uri="{BB962C8B-B14F-4D97-AF65-F5344CB8AC3E}">
        <p14:creationId xmlns:p14="http://schemas.microsoft.com/office/powerpoint/2010/main" val="3635823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24</a:t>
            </a:fld>
            <a:endParaRPr lang="en-US"/>
          </a:p>
        </p:txBody>
      </p:sp>
    </p:spTree>
    <p:extLst>
      <p:ext uri="{BB962C8B-B14F-4D97-AF65-F5344CB8AC3E}">
        <p14:creationId xmlns:p14="http://schemas.microsoft.com/office/powerpoint/2010/main" val="46440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Lists </a:t>
            </a:r>
          </a:p>
        </p:txBody>
      </p:sp>
      <p:sp>
        <p:nvSpPr>
          <p:cNvPr id="4" name="Slide Number Placeholder 3"/>
          <p:cNvSpPr>
            <a:spLocks noGrp="1"/>
          </p:cNvSpPr>
          <p:nvPr>
            <p:ph type="sldNum" sz="quarter" idx="5"/>
          </p:nvPr>
        </p:nvSpPr>
        <p:spPr/>
        <p:txBody>
          <a:bodyPr/>
          <a:lstStyle/>
          <a:p>
            <a:fld id="{AF57912A-FAF4-4A7E-9049-202369FF8334}" type="slidenum">
              <a:rPr lang="en-US" smtClean="0"/>
              <a:t>25</a:t>
            </a:fld>
            <a:endParaRPr lang="en-US"/>
          </a:p>
        </p:txBody>
      </p:sp>
    </p:spTree>
    <p:extLst>
      <p:ext uri="{BB962C8B-B14F-4D97-AF65-F5344CB8AC3E}">
        <p14:creationId xmlns:p14="http://schemas.microsoft.com/office/powerpoint/2010/main" val="992143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We’ve set this up to work with the REFILL accounts</a:t>
            </a:r>
          </a:p>
          <a:p>
            <a:endParaRPr lang="en-US"/>
          </a:p>
          <a:p>
            <a:r>
              <a:rPr lang="en-US"/>
              <a:t>This could potentially eliminate the need to use workflows for some desk staff, depending on their role.</a:t>
            </a:r>
          </a:p>
          <a:p>
            <a:endParaRPr lang="en-US"/>
          </a:p>
          <a:p>
            <a:r>
              <a:rPr lang="en-US"/>
              <a:t>This has been a long requested feature for Enterprise, and something we were even looking into building ourselves.</a:t>
            </a:r>
          </a:p>
        </p:txBody>
      </p:sp>
      <p:sp>
        <p:nvSpPr>
          <p:cNvPr id="4" name="Slide Number Placeholder 3"/>
          <p:cNvSpPr>
            <a:spLocks noGrp="1"/>
          </p:cNvSpPr>
          <p:nvPr>
            <p:ph type="sldNum" sz="quarter" idx="5"/>
          </p:nvPr>
        </p:nvSpPr>
        <p:spPr/>
        <p:txBody>
          <a:bodyPr/>
          <a:lstStyle/>
          <a:p>
            <a:fld id="{AF57912A-FAF4-4A7E-9049-202369FF8334}" type="slidenum">
              <a:rPr lang="en-US" smtClean="0"/>
              <a:t>26</a:t>
            </a:fld>
            <a:endParaRPr lang="en-US"/>
          </a:p>
        </p:txBody>
      </p:sp>
    </p:spTree>
    <p:extLst>
      <p:ext uri="{BB962C8B-B14F-4D97-AF65-F5344CB8AC3E}">
        <p14:creationId xmlns:p14="http://schemas.microsoft.com/office/powerpoint/2010/main" val="3353846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Combined results are a “bento search” feature – this might be helpful for power users searching an obscure topic, or for library staff helping patrons with research</a:t>
            </a:r>
          </a:p>
        </p:txBody>
      </p:sp>
      <p:sp>
        <p:nvSpPr>
          <p:cNvPr id="4" name="Slide Number Placeholder 3"/>
          <p:cNvSpPr>
            <a:spLocks noGrp="1"/>
          </p:cNvSpPr>
          <p:nvPr>
            <p:ph type="sldNum" sz="quarter" idx="5"/>
          </p:nvPr>
        </p:nvSpPr>
        <p:spPr/>
        <p:txBody>
          <a:bodyPr/>
          <a:lstStyle/>
          <a:p>
            <a:fld id="{AF57912A-FAF4-4A7E-9049-202369FF8334}" type="slidenum">
              <a:rPr lang="en-US" smtClean="0"/>
              <a:t>27</a:t>
            </a:fld>
            <a:endParaRPr lang="en-US"/>
          </a:p>
        </p:txBody>
      </p:sp>
    </p:spTree>
    <p:extLst>
      <p:ext uri="{BB962C8B-B14F-4D97-AF65-F5344CB8AC3E}">
        <p14:creationId xmlns:p14="http://schemas.microsoft.com/office/powerpoint/2010/main" val="354874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Patrons can review items, and they’ll receive recommendations based on their reviews. They can also create their own lists that have the same grouped records as you see in search, and the order of the lists are drag-and-drop to help them sort</a:t>
            </a:r>
          </a:p>
        </p:txBody>
      </p:sp>
      <p:sp>
        <p:nvSpPr>
          <p:cNvPr id="4" name="Slide Number Placeholder 3"/>
          <p:cNvSpPr>
            <a:spLocks noGrp="1"/>
          </p:cNvSpPr>
          <p:nvPr>
            <p:ph type="sldNum" sz="quarter" idx="5"/>
          </p:nvPr>
        </p:nvSpPr>
        <p:spPr/>
        <p:txBody>
          <a:bodyPr/>
          <a:lstStyle/>
          <a:p>
            <a:fld id="{AF57912A-FAF4-4A7E-9049-202369FF8334}" type="slidenum">
              <a:rPr lang="en-US" smtClean="0"/>
              <a:t>28</a:t>
            </a:fld>
            <a:endParaRPr lang="en-US"/>
          </a:p>
        </p:txBody>
      </p:sp>
    </p:spTree>
    <p:extLst>
      <p:ext uri="{BB962C8B-B14F-4D97-AF65-F5344CB8AC3E}">
        <p14:creationId xmlns:p14="http://schemas.microsoft.com/office/powerpoint/2010/main" val="825903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29</a:t>
            </a:fld>
            <a:endParaRPr lang="en-US"/>
          </a:p>
        </p:txBody>
      </p:sp>
    </p:spTree>
    <p:extLst>
      <p:ext uri="{BB962C8B-B14F-4D97-AF65-F5344CB8AC3E}">
        <p14:creationId xmlns:p14="http://schemas.microsoft.com/office/powerpoint/2010/main" val="21264479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47AC19-F7E6-4684-8584-99BB39F5AFFB}" type="slidenum">
              <a:rPr lang="en-US" smtClean="0"/>
              <a:t>40</a:t>
            </a:fld>
            <a:endParaRPr lang="en-US"/>
          </a:p>
        </p:txBody>
      </p:sp>
    </p:spTree>
    <p:extLst>
      <p:ext uri="{BB962C8B-B14F-4D97-AF65-F5344CB8AC3E}">
        <p14:creationId xmlns:p14="http://schemas.microsoft.com/office/powerpoint/2010/main" val="1683019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47AC19-F7E6-4684-8584-99BB39F5AFFB}" type="slidenum">
              <a:rPr lang="en-US" smtClean="0"/>
              <a:t>42</a:t>
            </a:fld>
            <a:endParaRPr lang="en-US"/>
          </a:p>
        </p:txBody>
      </p:sp>
    </p:spTree>
    <p:extLst>
      <p:ext uri="{BB962C8B-B14F-4D97-AF65-F5344CB8AC3E}">
        <p14:creationId xmlns:p14="http://schemas.microsoft.com/office/powerpoint/2010/main" val="3467548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Rudy</a:t>
            </a:r>
          </a:p>
        </p:txBody>
      </p:sp>
      <p:sp>
        <p:nvSpPr>
          <p:cNvPr id="4" name="Slide Number Placeholder 3"/>
          <p:cNvSpPr>
            <a:spLocks noGrp="1"/>
          </p:cNvSpPr>
          <p:nvPr>
            <p:ph type="sldNum" sz="quarter" idx="5"/>
          </p:nvPr>
        </p:nvSpPr>
        <p:spPr/>
        <p:txBody>
          <a:bodyPr/>
          <a:lstStyle/>
          <a:p>
            <a:fld id="{B147AC19-F7E6-4684-8584-99BB39F5AFFB}" type="slidenum">
              <a:rPr lang="en-US" smtClean="0"/>
              <a:t>46</a:t>
            </a:fld>
            <a:endParaRPr lang="en-US"/>
          </a:p>
        </p:txBody>
      </p:sp>
    </p:spTree>
    <p:extLst>
      <p:ext uri="{BB962C8B-B14F-4D97-AF65-F5344CB8AC3E}">
        <p14:creationId xmlns:p14="http://schemas.microsoft.com/office/powerpoint/2010/main" val="3734330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47AC19-F7E6-4684-8584-99BB39F5AFFB}" type="slidenum">
              <a:rPr lang="en-US" smtClean="0"/>
              <a:t>51</a:t>
            </a:fld>
            <a:endParaRPr lang="en-US"/>
          </a:p>
        </p:txBody>
      </p:sp>
    </p:spTree>
    <p:extLst>
      <p:ext uri="{BB962C8B-B14F-4D97-AF65-F5344CB8AC3E}">
        <p14:creationId xmlns:p14="http://schemas.microsoft.com/office/powerpoint/2010/main" val="2313111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Starting with these releases, SWAN will be conducting member updates to share added features/functionality, and timeline/impact with the membership. We will announce these sessions via </a:t>
            </a:r>
            <a:r>
              <a:rPr lang="en-US" err="1"/>
              <a:t>SWANcom</a:t>
            </a:r>
            <a:r>
              <a:rPr lang="en-US"/>
              <a:t>, News posts, and on L2.</a:t>
            </a:r>
          </a:p>
        </p:txBody>
      </p:sp>
      <p:sp>
        <p:nvSpPr>
          <p:cNvPr id="4" name="Slide Number Placeholder 3"/>
          <p:cNvSpPr>
            <a:spLocks noGrp="1"/>
          </p:cNvSpPr>
          <p:nvPr>
            <p:ph type="sldNum" sz="quarter" idx="5"/>
          </p:nvPr>
        </p:nvSpPr>
        <p:spPr/>
        <p:txBody>
          <a:bodyPr/>
          <a:lstStyle/>
          <a:p>
            <a:fld id="{B147AC19-F7E6-4684-8584-99BB39F5AFFB}" type="slidenum">
              <a:rPr lang="en-US" smtClean="0"/>
              <a:t>53</a:t>
            </a:fld>
            <a:endParaRPr lang="en-US"/>
          </a:p>
        </p:txBody>
      </p:sp>
    </p:spTree>
    <p:extLst>
      <p:ext uri="{BB962C8B-B14F-4D97-AF65-F5344CB8AC3E}">
        <p14:creationId xmlns:p14="http://schemas.microsoft.com/office/powerpoint/2010/main" val="3722570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A5F12BF-2716-4F9B-AF69-C9D02BD2D37D}" type="datetime1">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964916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4EE943-515B-4D80-89BE-F2812B10D9A3}" type="datetime1">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4172886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82461A-FA31-4B37-A1F9-2FC2F4AE8D82}" type="datetime1">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599" y="6356350"/>
            <a:ext cx="2525829" cy="365125"/>
          </a:xfrm>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3640513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7F364B-C902-4016-A66C-D164BF5C1107}" type="datetime1">
              <a:rPr lang="en-US" smtClean="0"/>
              <a:t>9/3/2020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535455" cy="365125"/>
          </a:xfrm>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2946583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5D9DAF-2D50-4E34-A26C-5EA1EC7FF67C}" type="datetime1">
              <a:rPr lang="en-US" smtClean="0"/>
              <a:t>9/3/2020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535455" cy="365125"/>
          </a:xfrm>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3350488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493FE2-300F-4DB9-8ED6-4FE8F34CE4E1}" type="datetime1">
              <a:rPr lang="en-US" smtClean="0"/>
              <a:t>9/3/2020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525829" cy="365125"/>
          </a:xfrm>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2537720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333DB-9170-4A24-8B82-449205426C0E}" type="datetime1">
              <a:rPr lang="en-US" smtClean="0"/>
              <a:t>9/3/2020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564331" cy="365125"/>
          </a:xfrm>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444553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77659F1-4685-4C9C-861D-E20218836CC7}" type="datetime1">
              <a:rPr lang="en-US" smtClean="0"/>
              <a:t>9/3/2020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545080" cy="365125"/>
          </a:xfrm>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1672993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A74E801-5377-4935-949C-1A0BECA62A2E}" type="datetime1">
              <a:rPr lang="en-US" smtClean="0"/>
              <a:t>9/3/2020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516204" cy="365125"/>
          </a:xfrm>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4137029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757B4C-C6E3-488C-8332-C370336F70ED}" type="datetime1">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525829" cy="365125"/>
          </a:xfrm>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2587694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BE76DC-7217-4C5A-9F87-F71B40EE4617}" type="datetime1">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554705" cy="365125"/>
          </a:xfrm>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2498572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A5F12BF-2716-4F9B-AF69-C9D02BD2D37D}" type="datetime1">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380548451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4EE943-515B-4D80-89BE-F2812B10D9A3}" type="datetime1">
              <a:rPr lang="en-US" smtClean="0"/>
              <a:t>9/3/2020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121908786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7F364B-C902-4016-A66C-D164BF5C1107}" type="datetime1">
              <a:rPr lang="en-US" smtClean="0"/>
              <a:t>9/3/2020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256403200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A493FE2-300F-4DB9-8ED6-4FE8F34CE4E1}" type="datetime1">
              <a:rPr lang="en-US" smtClean="0"/>
              <a:t>9/3/2020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234957879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333DB-9170-4A24-8B82-449205426C0E}" type="datetime1">
              <a:rPr lang="en-US" smtClean="0"/>
              <a:t>9/3/2020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3856511092"/>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77659F1-4685-4C9C-861D-E20218836CC7}" type="datetime1">
              <a:rPr lang="en-US" smtClean="0"/>
              <a:t>9/3/2020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E8E252-A4C9-4825-B6A7-DD4A52002440}" type="slidenum">
              <a:rPr lang="en-US" smtClean="0"/>
              <a:t>‹#›</a:t>
            </a:fld>
            <a:endParaRPr lang="en-US"/>
          </a:p>
        </p:txBody>
      </p:sp>
    </p:spTree>
    <p:extLst>
      <p:ext uri="{BB962C8B-B14F-4D97-AF65-F5344CB8AC3E}">
        <p14:creationId xmlns:p14="http://schemas.microsoft.com/office/powerpoint/2010/main" val="460611363"/>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73E4E7-0AE4-4A90-BFD5-DB3724B6815E}" type="datetime1">
              <a:rPr lang="en-US" smtClean="0"/>
              <a:t>9/3/2020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E8E252-A4C9-4825-B6A7-DD4A52002440}" type="slidenum">
              <a:rPr lang="en-US" smtClean="0"/>
              <a:t>‹#›</a:t>
            </a:fld>
            <a:endParaRPr lang="en-US"/>
          </a:p>
        </p:txBody>
      </p:sp>
    </p:spTree>
    <p:extLst>
      <p:ext uri="{BB962C8B-B14F-4D97-AF65-F5344CB8AC3E}">
        <p14:creationId xmlns:p14="http://schemas.microsoft.com/office/powerpoint/2010/main" val="891450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6675" y="6356350"/>
            <a:ext cx="3514725" cy="365125"/>
          </a:xfrm>
          <a:prstGeom prst="rect">
            <a:avLst/>
          </a:prstGeom>
        </p:spPr>
        <p:txBody>
          <a:bodyPr vert="horz" lIns="91440" tIns="45720" rIns="91440" bIns="45720" rtlCol="0" anchor="ctr"/>
          <a:lstStyle>
            <a:lvl1pPr algn="l">
              <a:defRPr sz="1200">
                <a:solidFill>
                  <a:schemeClr val="bg1"/>
                </a:solidFill>
              </a:defRPr>
            </a:lvl1pPr>
          </a:lstStyle>
          <a:p>
            <a:fld id="{B473E4E7-0AE4-4A90-BFD5-DB3724B6815E}" type="datetime1">
              <a:rPr lang="en-US" smtClean="0"/>
              <a:pPr/>
              <a:t>9/3/2020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599" y="6356350"/>
            <a:ext cx="3419475" cy="365125"/>
          </a:xfrm>
          <a:prstGeom prst="rect">
            <a:avLst/>
          </a:prstGeom>
        </p:spPr>
        <p:txBody>
          <a:bodyPr vert="horz" lIns="91440" tIns="45720" rIns="91440" bIns="45720" rtlCol="0" anchor="ctr"/>
          <a:lstStyle>
            <a:lvl1pPr algn="r">
              <a:defRPr sz="1200">
                <a:solidFill>
                  <a:schemeClr val="tx1"/>
                </a:solidFill>
              </a:defRPr>
            </a:lvl1pPr>
          </a:lstStyle>
          <a:p>
            <a:fld id="{B2E8E252-A4C9-4825-B6A7-DD4A52002440}" type="slidenum">
              <a:rPr lang="en-US" smtClean="0"/>
              <a:pPr/>
              <a:t>‹#›</a:t>
            </a:fld>
            <a:endParaRPr lang="en-US"/>
          </a:p>
        </p:txBody>
      </p:sp>
    </p:spTree>
    <p:extLst>
      <p:ext uri="{BB962C8B-B14F-4D97-AF65-F5344CB8AC3E}">
        <p14:creationId xmlns:p14="http://schemas.microsoft.com/office/powerpoint/2010/main" val="38346690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6.xml"/><Relationship Id="rId1" Type="http://schemas.openxmlformats.org/officeDocument/2006/relationships/tags" Target="../tags/tag5.xml"/><Relationship Id="rId5" Type="http://schemas.openxmlformats.org/officeDocument/2006/relationships/hyperlink" Target="https://creativecommons.org/licenses/by-nc/3.0/" TargetMode="External"/><Relationship Id="rId4" Type="http://schemas.openxmlformats.org/officeDocument/2006/relationships/hyperlink" Target="http://abbiesbabble.wordpress.com/2014/07/25/964" TargetMode="Externa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hyperlink" Target="https://support.swanlibraries.net/tactical-plan" TargetMode="Externa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hyperlink" Target="https://support.swanlibraries.net/aspen"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7.sv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4.xml"/><Relationship Id="rId1" Type="http://schemas.openxmlformats.org/officeDocument/2006/relationships/tags" Target="../tags/tag14.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4.xml"/><Relationship Id="rId1" Type="http://schemas.openxmlformats.org/officeDocument/2006/relationships/tags" Target="../tags/tag16.xml"/><Relationship Id="rId5" Type="http://schemas.openxmlformats.org/officeDocument/2006/relationships/image" Target="../media/image11.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17.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18.xml"/><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4.xml"/><Relationship Id="rId1" Type="http://schemas.openxmlformats.org/officeDocument/2006/relationships/tags" Target="../tags/tag19.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4.xml"/><Relationship Id="rId1" Type="http://schemas.openxmlformats.org/officeDocument/2006/relationships/tags" Target="../tags/tag20.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21.xml"/><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22.xml"/><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8.xml"/><Relationship Id="rId1" Type="http://schemas.openxmlformats.org/officeDocument/2006/relationships/tags" Target="../tags/tag24.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tags" Target="../tags/tag25.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tags" Target="../tags/tag26.xml"/><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tags" Target="../tags/tag27.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32.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hyperlink" Target="https://support.swanlibraries.net/aspen" TargetMode="External"/><Relationship Id="rId2" Type="http://schemas.openxmlformats.org/officeDocument/2006/relationships/slideLayout" Target="../slideLayouts/slideLayout4.xml"/><Relationship Id="rId1" Type="http://schemas.openxmlformats.org/officeDocument/2006/relationships/tags" Target="../tags/tag31.xml"/><Relationship Id="rId6" Type="http://schemas.openxmlformats.org/officeDocument/2006/relationships/hyperlink" Target="https://catalog.aacpl.net/" TargetMode="External"/><Relationship Id="rId5" Type="http://schemas.openxmlformats.org/officeDocument/2006/relationships/hyperlink" Target="https://catalog.aspencat.info/" TargetMode="External"/><Relationship Id="rId4" Type="http://schemas.openxmlformats.org/officeDocument/2006/relationships/hyperlink" Target="https://libcat.arlingtonva.u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hyperlink" Target="https://support.swanlibraries.net/documentation/64729" TargetMode="Externa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hyperlink" Target="https://support.swanlibraries.net/documentation/70949" TargetMode="Externa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hyperlink" Target="https://swanlibraries.net/articles-databases/databases/" TargetMode="External"/><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39.pn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hyperlink" Target="https://www.flickr.com/photos/kim_carpenter_nj/6663183829" TargetMode="External"/><Relationship Id="rId5" Type="http://schemas.openxmlformats.org/officeDocument/2006/relationships/image" Target="../media/image47.png"/><Relationship Id="rId4" Type="http://schemas.openxmlformats.org/officeDocument/2006/relationships/image" Target="../media/image46.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38.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39.xm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0.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3.xml"/><Relationship Id="rId1" Type="http://schemas.openxmlformats.org/officeDocument/2006/relationships/tags" Target="../tags/tag4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8" Type="http://schemas.openxmlformats.org/officeDocument/2006/relationships/image" Target="../media/image57.svg"/><Relationship Id="rId13" Type="http://schemas.openxmlformats.org/officeDocument/2006/relationships/image" Target="../media/image62.png"/><Relationship Id="rId18" Type="http://schemas.openxmlformats.org/officeDocument/2006/relationships/image" Target="../media/image67.sv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svg"/><Relationship Id="rId17" Type="http://schemas.openxmlformats.org/officeDocument/2006/relationships/image" Target="../media/image66.png"/><Relationship Id="rId2" Type="http://schemas.openxmlformats.org/officeDocument/2006/relationships/notesSlide" Target="../notesSlides/notesSlide20.xml"/><Relationship Id="rId16" Type="http://schemas.openxmlformats.org/officeDocument/2006/relationships/image" Target="../media/image65.svg"/><Relationship Id="rId1" Type="http://schemas.openxmlformats.org/officeDocument/2006/relationships/slideLayout" Target="../slideLayouts/slideLayout13.xml"/><Relationship Id="rId6" Type="http://schemas.openxmlformats.org/officeDocument/2006/relationships/image" Target="../media/image55.svg"/><Relationship Id="rId11" Type="http://schemas.openxmlformats.org/officeDocument/2006/relationships/image" Target="../media/image60.png"/><Relationship Id="rId5" Type="http://schemas.openxmlformats.org/officeDocument/2006/relationships/image" Target="../media/image54.png"/><Relationship Id="rId15" Type="http://schemas.openxmlformats.org/officeDocument/2006/relationships/image" Target="../media/image64.png"/><Relationship Id="rId10" Type="http://schemas.openxmlformats.org/officeDocument/2006/relationships/image" Target="../media/image59.svg"/><Relationship Id="rId19" Type="http://schemas.openxmlformats.org/officeDocument/2006/relationships/comments" Target="../comments/comment2.xml"/><Relationship Id="rId4" Type="http://schemas.openxmlformats.org/officeDocument/2006/relationships/image" Target="../media/image53.svg"/><Relationship Id="rId9" Type="http://schemas.openxmlformats.org/officeDocument/2006/relationships/image" Target="../media/image58.png"/><Relationship Id="rId14" Type="http://schemas.openxmlformats.org/officeDocument/2006/relationships/image" Target="../media/image63.svg"/></Relationships>
</file>

<file path=ppt/slides/_rels/slide47.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slideLayout" Target="../slideLayouts/slideLayout13.xml"/><Relationship Id="rId1" Type="http://schemas.openxmlformats.org/officeDocument/2006/relationships/tags" Target="../tags/tag43.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slideLayout" Target="../slideLayouts/slideLayout15.xml"/><Relationship Id="rId1" Type="http://schemas.openxmlformats.org/officeDocument/2006/relationships/tags" Target="../tags/tag45.xml"/></Relationships>
</file>

<file path=ppt/slides/_rels/slide5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21.xml"/><Relationship Id="rId7" Type="http://schemas.openxmlformats.org/officeDocument/2006/relationships/diagramColors" Target="../diagrams/colors2.xml"/><Relationship Id="rId2" Type="http://schemas.openxmlformats.org/officeDocument/2006/relationships/slideLayout" Target="../slideLayouts/slideLayout15.xml"/><Relationship Id="rId1" Type="http://schemas.openxmlformats.org/officeDocument/2006/relationships/tags" Target="../tags/tag4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47.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4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643468" y="3320859"/>
            <a:ext cx="4666470" cy="2076333"/>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800" kern="1200">
                <a:solidFill>
                  <a:schemeClr val="tx1"/>
                </a:solidFill>
                <a:latin typeface="+mj-lt"/>
                <a:ea typeface="+mj-ea"/>
                <a:cs typeface="+mj-cs"/>
              </a:rPr>
              <a:t>SWAN Quarterly Meeting</a:t>
            </a:r>
          </a:p>
        </p:txBody>
      </p:sp>
      <p:sp>
        <p:nvSpPr>
          <p:cNvPr id="6" name="TextBox 5"/>
          <p:cNvSpPr txBox="1"/>
          <p:nvPr/>
        </p:nvSpPr>
        <p:spPr>
          <a:xfrm>
            <a:off x="643467" y="2348680"/>
            <a:ext cx="4823883" cy="972180"/>
          </a:xfrm>
          <a:prstGeom prst="rect">
            <a:avLst/>
          </a:prstGeom>
        </p:spPr>
        <p:txBody>
          <a:bodyPr vert="horz" lIns="91440" tIns="45720" rIns="91440" bIns="45720" rtlCol="0" anchor="b">
            <a:normAutofit/>
          </a:bodyPr>
          <a:lstStyle/>
          <a:p>
            <a:pPr>
              <a:lnSpc>
                <a:spcPct val="90000"/>
              </a:lnSpc>
              <a:spcBef>
                <a:spcPts val="1000"/>
              </a:spcBef>
            </a:pPr>
            <a:r>
              <a:rPr lang="en-US" sz="2000" kern="1200">
                <a:solidFill>
                  <a:schemeClr val="tx1"/>
                </a:solidFill>
                <a:latin typeface="+mn-lt"/>
                <a:ea typeface="+mn-ea"/>
                <a:cs typeface="+mn-cs"/>
              </a:rPr>
              <a:t>September 3, 2020</a:t>
            </a:r>
          </a:p>
        </p:txBody>
      </p:sp>
      <p:sp>
        <p:nvSpPr>
          <p:cNvPr id="12" name="Freeform: Shape 11">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45018" r="1" b="1"/>
          <a:stretch/>
        </p:blipFill>
        <p:spPr>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custDataLst>
      <p:tags r:id="rId1"/>
    </p:custDataLst>
    <p:extLst>
      <p:ext uri="{BB962C8B-B14F-4D97-AF65-F5344CB8AC3E}">
        <p14:creationId xmlns:p14="http://schemas.microsoft.com/office/powerpoint/2010/main" val="3176217985"/>
      </p:ext>
    </p:extLst>
  </p:cSld>
  <p:clrMapOvr>
    <a:overrideClrMapping bg1="dk1" tx1="lt1" bg2="dk2" tx2="lt2" accent1="accent1" accent2="accent2" accent3="accent3" accent4="accent4" accent5="accent5" accent6="accent6" hlink="hlink" folHlink="folHlink"/>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62A9-E514-41CB-8FB1-1F70EBE0C955}"/>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5E185930-0162-4E4F-8F37-5CED659EC4A9}"/>
              </a:ext>
            </a:extLst>
          </p:cNvPr>
          <p:cNvSpPr>
            <a:spLocks noGrp="1"/>
          </p:cNvSpPr>
          <p:nvPr>
            <p:ph idx="1"/>
          </p:nvPr>
        </p:nvSpPr>
        <p:spPr>
          <a:xfrm>
            <a:off x="838200" y="1582344"/>
            <a:ext cx="10515600" cy="4351338"/>
          </a:xfrm>
        </p:spPr>
        <p:txBody>
          <a:bodyPr vert="horz" lIns="91440" tIns="45720" rIns="91440" bIns="45720" rtlCol="0" anchor="t">
            <a:normAutofit fontScale="92500" lnSpcReduction="20000"/>
          </a:bodyPr>
          <a:lstStyle/>
          <a:p>
            <a:r>
              <a:rPr lang="en-US"/>
              <a:t>Welcome &amp; Business</a:t>
            </a:r>
          </a:p>
          <a:p>
            <a:pPr lvl="0"/>
            <a:r>
              <a:rPr lang="en-US"/>
              <a:t>Introduction of new library directors</a:t>
            </a:r>
          </a:p>
          <a:p>
            <a:pPr lvl="0"/>
            <a:r>
              <a:rPr lang="en-US"/>
              <a:t>Tactical Plan Review</a:t>
            </a:r>
          </a:p>
          <a:p>
            <a:pPr lvl="0"/>
            <a:r>
              <a:rPr lang="en-US"/>
              <a:t>Parallel Discovery Platform Project: Aspen Discovery</a:t>
            </a:r>
          </a:p>
          <a:p>
            <a:pPr lvl="0"/>
            <a:r>
              <a:rPr lang="en-US"/>
              <a:t> EBSCO Group Purchase: Early Use &amp; Next Steps</a:t>
            </a:r>
          </a:p>
          <a:p>
            <a:pPr lvl="0"/>
            <a:r>
              <a:rPr lang="en-US"/>
              <a:t>Cataloging &amp; Acquisitions </a:t>
            </a:r>
          </a:p>
          <a:p>
            <a:pPr lvl="0"/>
            <a:r>
              <a:rPr lang="en-US"/>
              <a:t>Data Security  &amp; System Reliability</a:t>
            </a:r>
          </a:p>
          <a:p>
            <a:pPr lvl="0"/>
            <a:r>
              <a:rPr lang="en-US"/>
              <a:t>SWAN100: Welcoming Glenside, Roselle, and Warrenville</a:t>
            </a:r>
          </a:p>
          <a:p>
            <a:pPr marL="0" indent="0">
              <a:buNone/>
            </a:pPr>
            <a:endParaRPr lang="en-US"/>
          </a:p>
          <a:p>
            <a:pPr marL="0" indent="0">
              <a:buNone/>
            </a:pPr>
            <a:r>
              <a:rPr lang="en-US"/>
              <a:t>Next meeting: December 3, 2020</a:t>
            </a:r>
          </a:p>
          <a:p>
            <a:endParaRPr lang="en-US"/>
          </a:p>
          <a:p>
            <a:pPr marL="0" indent="0">
              <a:buNone/>
            </a:pPr>
            <a:endParaRPr lang="en-US"/>
          </a:p>
        </p:txBody>
      </p:sp>
      <p:sp>
        <p:nvSpPr>
          <p:cNvPr id="4" name="Slide Number Placeholder 3">
            <a:extLst>
              <a:ext uri="{FF2B5EF4-FFF2-40B4-BE49-F238E27FC236}">
                <a16:creationId xmlns:a16="http://schemas.microsoft.com/office/drawing/2014/main" id="{14CA4F23-9C68-4D0C-BE93-FD768D1D9DD4}"/>
              </a:ext>
            </a:extLst>
          </p:cNvPr>
          <p:cNvSpPr>
            <a:spLocks noGrp="1"/>
          </p:cNvSpPr>
          <p:nvPr>
            <p:ph type="sldNum" sz="quarter" idx="12"/>
          </p:nvPr>
        </p:nvSpPr>
        <p:spPr/>
        <p:txBody>
          <a:bodyPr/>
          <a:lstStyle/>
          <a:p>
            <a:fld id="{B2E8E252-A4C9-4825-B6A7-DD4A52002440}" type="slidenum">
              <a:rPr lang="en-US" smtClean="0"/>
              <a:t>2</a:t>
            </a:fld>
            <a:endParaRPr lang="en-US"/>
          </a:p>
        </p:txBody>
      </p:sp>
    </p:spTree>
    <p:custDataLst>
      <p:tags r:id="rId1"/>
    </p:custDataLst>
    <p:extLst>
      <p:ext uri="{BB962C8B-B14F-4D97-AF65-F5344CB8AC3E}">
        <p14:creationId xmlns:p14="http://schemas.microsoft.com/office/powerpoint/2010/main" val="4074708196"/>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97C15-1A3A-46FF-9F14-7D0DF01B7489}"/>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a:t>Board Appointment</a:t>
            </a:r>
          </a:p>
        </p:txBody>
      </p:sp>
      <p:sp>
        <p:nvSpPr>
          <p:cNvPr id="6" name="Content Placeholder 5">
            <a:extLst>
              <a:ext uri="{FF2B5EF4-FFF2-40B4-BE49-F238E27FC236}">
                <a16:creationId xmlns:a16="http://schemas.microsoft.com/office/drawing/2014/main" id="{FDCE19C4-8732-454A-BDE6-114228A8EE96}"/>
              </a:ext>
            </a:extLst>
          </p:cNvPr>
          <p:cNvSpPr>
            <a:spLocks noGrp="1"/>
          </p:cNvSpPr>
          <p:nvPr>
            <p:ph sz="half" idx="1"/>
          </p:nvPr>
        </p:nvSpPr>
        <p:spPr>
          <a:xfrm>
            <a:off x="762000" y="2279018"/>
            <a:ext cx="5314543" cy="3375920"/>
          </a:xfrm>
        </p:spPr>
        <p:txBody>
          <a:bodyPr vert="horz" lIns="91440" tIns="45720" rIns="91440" bIns="45720" rtlCol="0" anchor="t">
            <a:normAutofit/>
          </a:bodyPr>
          <a:lstStyle/>
          <a:p>
            <a:r>
              <a:rPr lang="en-US" sz="1800"/>
              <a:t>Jesse Blazek</a:t>
            </a:r>
            <a:br>
              <a:rPr lang="en-US" sz="1800"/>
            </a:br>
            <a:r>
              <a:rPr lang="en-US" sz="1800"/>
              <a:t>Library Director at Palos Heights Public Library</a:t>
            </a:r>
          </a:p>
          <a:p>
            <a:r>
              <a:rPr lang="en-US" sz="1800"/>
              <a:t>Robin Wagner at South Holland Public Library retirement</a:t>
            </a:r>
          </a:p>
        </p:txBody>
      </p:sp>
      <p:sp>
        <p:nvSpPr>
          <p:cNvPr id="1028" name="Freeform: Shape 7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Profile photo of Jesse Blazek">
            <a:extLst>
              <a:ext uri="{FF2B5EF4-FFF2-40B4-BE49-F238E27FC236}">
                <a16:creationId xmlns:a16="http://schemas.microsoft.com/office/drawing/2014/main" id="{CBE51578-A537-4706-8034-13FB78831BBE}"/>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2009" r="1756" b="-2"/>
          <a:stretch/>
        </p:blipFill>
        <p:spPr bwMode="auto">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F2063894-741A-4CD4-ACCC-87FA3456270C}"/>
              </a:ext>
            </a:extLst>
          </p:cNvPr>
          <p:cNvSpPr>
            <a:spLocks noGrp="1"/>
          </p:cNvSpPr>
          <p:nvPr>
            <p:ph type="sldNum" sz="quarter" idx="12"/>
          </p:nvPr>
        </p:nvSpPr>
        <p:spPr>
          <a:xfrm>
            <a:off x="11000232" y="6108192"/>
            <a:ext cx="548640" cy="548640"/>
          </a:xfrm>
          <a:prstGeom prst="ellipse">
            <a:avLst/>
          </a:prstGeom>
          <a:solidFill>
            <a:srgbClr val="8C7654"/>
          </a:solidFill>
        </p:spPr>
        <p:txBody>
          <a:bodyPr vert="horz" lIns="91440" tIns="45720" rIns="91440" bIns="45720" rtlCol="0" anchor="ctr">
            <a:normAutofit/>
          </a:bodyPr>
          <a:lstStyle/>
          <a:p>
            <a:pPr algn="ctr">
              <a:spcAft>
                <a:spcPts val="600"/>
              </a:spcAft>
              <a:defRPr/>
            </a:pPr>
            <a:fld id="{B2E8E252-A4C9-4825-B6A7-DD4A52002440}" type="slidenum">
              <a:rPr lang="en-US" sz="1500">
                <a:solidFill>
                  <a:srgbClr val="FFFFFF"/>
                </a:solidFill>
                <a:latin typeface="Calibri" panose="020F0502020204030204"/>
              </a:rPr>
              <a:pPr algn="ctr">
                <a:spcAft>
                  <a:spcPts val="600"/>
                </a:spcAft>
                <a:defRPr/>
              </a:pPr>
              <a:t>3</a:t>
            </a:fld>
            <a:endParaRPr lang="en-US" sz="1500">
              <a:solidFill>
                <a:srgbClr val="FFFFFF"/>
              </a:solidFill>
              <a:latin typeface="Calibri" panose="020F0502020204030204"/>
            </a:endParaRPr>
          </a:p>
        </p:txBody>
      </p:sp>
    </p:spTree>
    <p:custDataLst>
      <p:tags r:id="rId1"/>
    </p:custDataLst>
    <p:extLst>
      <p:ext uri="{BB962C8B-B14F-4D97-AF65-F5344CB8AC3E}">
        <p14:creationId xmlns:p14="http://schemas.microsoft.com/office/powerpoint/2010/main" val="3272512265"/>
      </p:ext>
    </p:extLst>
  </p:cSld>
  <p:clrMapOvr>
    <a:overrideClrMapping bg1="dk1" tx1="lt1" bg2="dk2" tx2="lt2" accent1="accent1" accent2="accent2" accent3="accent3" accent4="accent4" accent5="accent5" accent6="accent6" hlink="hlink" folHlink="folHlink"/>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close up of a logo&#10;&#10;Description automatically generated">
            <a:extLst>
              <a:ext uri="{FF2B5EF4-FFF2-40B4-BE49-F238E27FC236}">
                <a16:creationId xmlns:a16="http://schemas.microsoft.com/office/drawing/2014/main" id="{15B7EC72-FD23-4C57-9180-BE55F73E336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45" r="581" b="-1"/>
          <a:stretch/>
        </p:blipFill>
        <p:spPr>
          <a:xfrm>
            <a:off x="572445" y="1055424"/>
            <a:ext cx="10905066" cy="5571066"/>
          </a:xfrm>
          <a:prstGeom prst="rect">
            <a:avLst/>
          </a:prstGeom>
        </p:spPr>
      </p:pic>
      <p:sp>
        <p:nvSpPr>
          <p:cNvPr id="4" name="Slide Number Placeholder 3">
            <a:extLst>
              <a:ext uri="{FF2B5EF4-FFF2-40B4-BE49-F238E27FC236}">
                <a16:creationId xmlns:a16="http://schemas.microsoft.com/office/drawing/2014/main" id="{DBACB8EB-290F-4E1F-9E5B-067F4CE24E65}"/>
              </a:ext>
            </a:extLst>
          </p:cNvPr>
          <p:cNvSpPr>
            <a:spLocks noGrp="1"/>
          </p:cNvSpPr>
          <p:nvPr>
            <p:ph type="sldNum" sz="quarter" idx="12"/>
          </p:nvPr>
        </p:nvSpPr>
        <p:spPr/>
        <p:txBody>
          <a:bodyPr vert="horz" lIns="91440" tIns="45720" rIns="91440" bIns="45720" rtlCol="0" anchor="ctr">
            <a:normAutofit/>
          </a:bodyPr>
          <a:lstStyle/>
          <a:p>
            <a:pPr>
              <a:spcAft>
                <a:spcPts val="600"/>
              </a:spcAft>
              <a:defRPr/>
            </a:pPr>
            <a:fld id="{B2E8E252-A4C9-4825-B6A7-DD4A52002440}" type="slidenum">
              <a:rPr lang="en-US">
                <a:solidFill>
                  <a:schemeClr val="tx1">
                    <a:tint val="75000"/>
                    <a:alpha val="80000"/>
                  </a:schemeClr>
                </a:solidFill>
              </a:rPr>
              <a:pPr>
                <a:spcAft>
                  <a:spcPts val="600"/>
                </a:spcAft>
                <a:defRPr/>
              </a:pPr>
              <a:t>4</a:t>
            </a:fld>
            <a:endParaRPr lang="en-US">
              <a:solidFill>
                <a:schemeClr val="tx1">
                  <a:tint val="75000"/>
                  <a:alpha val="80000"/>
                </a:schemeClr>
              </a:solidFill>
            </a:endParaRPr>
          </a:p>
        </p:txBody>
      </p:sp>
      <p:sp>
        <p:nvSpPr>
          <p:cNvPr id="36" name="Title 1">
            <a:extLst>
              <a:ext uri="{FF2B5EF4-FFF2-40B4-BE49-F238E27FC236}">
                <a16:creationId xmlns:a16="http://schemas.microsoft.com/office/drawing/2014/main" id="{4FA73A58-9B8E-45E2-8297-F0B48C021D05}"/>
              </a:ext>
            </a:extLst>
          </p:cNvPr>
          <p:cNvSpPr>
            <a:spLocks noGrp="1"/>
          </p:cNvSpPr>
          <p:nvPr>
            <p:ph type="title" idx="4294967295"/>
          </p:nvPr>
        </p:nvSpPr>
        <p:spPr>
          <a:xfrm>
            <a:off x="0" y="0"/>
            <a:ext cx="10515600" cy="1325563"/>
          </a:xfrm>
        </p:spPr>
        <p:txBody>
          <a:bodyPr/>
          <a:lstStyle/>
          <a:p>
            <a:r>
              <a:rPr lang="en-US"/>
              <a:t>From Pandemic to Progress</a:t>
            </a:r>
          </a:p>
        </p:txBody>
      </p:sp>
      <p:sp>
        <p:nvSpPr>
          <p:cNvPr id="22" name="TextBox 21">
            <a:extLst>
              <a:ext uri="{FF2B5EF4-FFF2-40B4-BE49-F238E27FC236}">
                <a16:creationId xmlns:a16="http://schemas.microsoft.com/office/drawing/2014/main" id="{2917E5F7-2826-41EE-B08B-25165AA0AAAA}"/>
              </a:ext>
            </a:extLst>
          </p:cNvPr>
          <p:cNvSpPr txBox="1"/>
          <p:nvPr/>
        </p:nvSpPr>
        <p:spPr>
          <a:xfrm>
            <a:off x="8062340" y="6975531"/>
            <a:ext cx="231986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abbiesbabble.wordpress.com/2014/07/25/96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endParaRPr>
          </a:p>
        </p:txBody>
      </p:sp>
    </p:spTree>
    <p:custDataLst>
      <p:tags r:id="rId1"/>
    </p:custDataLst>
    <p:extLst>
      <p:ext uri="{BB962C8B-B14F-4D97-AF65-F5344CB8AC3E}">
        <p14:creationId xmlns:p14="http://schemas.microsoft.com/office/powerpoint/2010/main" val="3361809945"/>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18ADA-27C7-4758-8FD0-4A7255A554B7}"/>
              </a:ext>
            </a:extLst>
          </p:cNvPr>
          <p:cNvSpPr>
            <a:spLocks noGrp="1"/>
          </p:cNvSpPr>
          <p:nvPr>
            <p:ph type="title"/>
          </p:nvPr>
        </p:nvSpPr>
        <p:spPr/>
        <p:txBody>
          <a:bodyPr/>
          <a:lstStyle/>
          <a:p>
            <a:r>
              <a:rPr lang="en-US"/>
              <a:t>2019 Tactical Plan completed goals</a:t>
            </a:r>
          </a:p>
        </p:txBody>
      </p:sp>
      <p:sp>
        <p:nvSpPr>
          <p:cNvPr id="3" name="Content Placeholder 2">
            <a:extLst>
              <a:ext uri="{FF2B5EF4-FFF2-40B4-BE49-F238E27FC236}">
                <a16:creationId xmlns:a16="http://schemas.microsoft.com/office/drawing/2014/main" id="{D91A9153-733A-4DDD-85EB-D41135D9D0C5}"/>
              </a:ext>
            </a:extLst>
          </p:cNvPr>
          <p:cNvSpPr>
            <a:spLocks noGrp="1"/>
          </p:cNvSpPr>
          <p:nvPr>
            <p:ph sz="half" idx="1"/>
          </p:nvPr>
        </p:nvSpPr>
        <p:spPr>
          <a:xfrm>
            <a:off x="838200" y="1328475"/>
            <a:ext cx="5181600" cy="4351338"/>
          </a:xfrm>
        </p:spPr>
        <p:txBody>
          <a:bodyPr>
            <a:noAutofit/>
          </a:bodyPr>
          <a:lstStyle/>
          <a:p>
            <a:pPr marL="0" indent="0">
              <a:buClr>
                <a:schemeClr val="accent6"/>
              </a:buClr>
              <a:buSzPct val="120000"/>
              <a:buNone/>
            </a:pPr>
            <a:r>
              <a:rPr lang="en-US" sz="1200" b="1"/>
              <a:t>Objective 1: Develop a Shared and Accurate Diagnosis of Member Dissatisfaction Around the Existing ILS and OPAC (Staff Interface and Online Catalog)</a:t>
            </a:r>
          </a:p>
          <a:p>
            <a:pPr>
              <a:buClr>
                <a:schemeClr val="accent6"/>
              </a:buClr>
              <a:buSzPct val="120000"/>
              <a:buFont typeface="Wingdings" panose="05000000000000000000" pitchFamily="2" charset="2"/>
              <a:buChar char="ü"/>
            </a:pPr>
            <a:r>
              <a:rPr lang="en-US" sz="1200"/>
              <a:t>Form Operational Think Tank, AKA Clarity Task Force</a:t>
            </a:r>
          </a:p>
          <a:p>
            <a:pPr>
              <a:buClr>
                <a:schemeClr val="accent6"/>
              </a:buClr>
              <a:buSzPct val="120000"/>
              <a:buFont typeface="Wingdings" panose="05000000000000000000" pitchFamily="2" charset="2"/>
              <a:buChar char="ü"/>
            </a:pPr>
            <a:r>
              <a:rPr lang="en-US" sz="1200"/>
              <a:t>Create a Curriculum of Training for Library Staff</a:t>
            </a:r>
          </a:p>
          <a:p>
            <a:pPr>
              <a:buClr>
                <a:schemeClr val="accent6"/>
              </a:buClr>
              <a:buSzPct val="120000"/>
              <a:buFont typeface="Wingdings" panose="05000000000000000000" pitchFamily="2" charset="2"/>
              <a:buChar char="ü"/>
            </a:pPr>
            <a:r>
              <a:rPr lang="en-US" sz="1200"/>
              <a:t>Conduct ILS  Processing Inefficiencies Evaluation</a:t>
            </a:r>
          </a:p>
          <a:p>
            <a:pPr>
              <a:buClr>
                <a:schemeClr val="accent6"/>
              </a:buClr>
              <a:buSzPct val="120000"/>
              <a:buFont typeface="Wingdings" panose="05000000000000000000" pitchFamily="2" charset="2"/>
              <a:buChar char="ü"/>
            </a:pPr>
            <a:r>
              <a:rPr lang="en-US" sz="1200"/>
              <a:t>Create More Online Documentation</a:t>
            </a:r>
          </a:p>
          <a:p>
            <a:pPr>
              <a:buClr>
                <a:schemeClr val="accent6"/>
              </a:buClr>
              <a:buSzPct val="120000"/>
              <a:buFont typeface="Wingdings" panose="05000000000000000000" pitchFamily="2" charset="2"/>
              <a:buChar char="ü"/>
            </a:pPr>
            <a:r>
              <a:rPr lang="en-US" sz="1200"/>
              <a:t>Assess the Discovery Platform for SWAN &amp; Provide Recommendation</a:t>
            </a:r>
          </a:p>
          <a:p>
            <a:pPr marL="0" indent="0">
              <a:buClr>
                <a:schemeClr val="accent6"/>
              </a:buClr>
              <a:buSzPct val="120000"/>
              <a:buNone/>
            </a:pPr>
            <a:r>
              <a:rPr lang="en-US" sz="1200" b="1"/>
              <a:t>Objective 2: Deliver on the Solutions that Can Be Readily Implemented, While Focusing on Long Term Solutions</a:t>
            </a:r>
          </a:p>
          <a:p>
            <a:pPr>
              <a:buClr>
                <a:schemeClr val="accent6"/>
              </a:buClr>
              <a:buSzPct val="120000"/>
              <a:buFont typeface="Wingdings" panose="05000000000000000000" pitchFamily="2" charset="2"/>
              <a:buChar char="ü"/>
            </a:pPr>
            <a:r>
              <a:rPr lang="en-US" sz="1200"/>
              <a:t>Complete Infrastructure Migration</a:t>
            </a:r>
          </a:p>
          <a:p>
            <a:pPr>
              <a:buClr>
                <a:schemeClr val="accent6"/>
              </a:buClr>
              <a:buSzPct val="120000"/>
              <a:buFont typeface="Wingdings" panose="05000000000000000000" pitchFamily="2" charset="2"/>
              <a:buChar char="ü"/>
            </a:pPr>
            <a:r>
              <a:rPr lang="en-US" sz="1200"/>
              <a:t>Membership Implementation Schedule</a:t>
            </a:r>
          </a:p>
          <a:p>
            <a:pPr>
              <a:buClr>
                <a:schemeClr val="accent6"/>
              </a:buClr>
              <a:buSzPct val="120000"/>
              <a:buFont typeface="Wingdings" panose="05000000000000000000" pitchFamily="2" charset="2"/>
              <a:buChar char="ü"/>
            </a:pPr>
            <a:r>
              <a:rPr lang="en-US" sz="1200"/>
              <a:t>Offer Library Patrons Mobile Application through BLUEcloud Mobile</a:t>
            </a:r>
          </a:p>
          <a:p>
            <a:pPr>
              <a:buClr>
                <a:schemeClr val="accent6"/>
              </a:buClr>
              <a:buSzPct val="120000"/>
              <a:buFont typeface="Wingdings" panose="05000000000000000000" pitchFamily="2" charset="2"/>
              <a:buChar char="ü"/>
            </a:pPr>
            <a:r>
              <a:rPr lang="en-US" sz="1200"/>
              <a:t>Create New OCLC Holdings Update Process for SWAN: OHM</a:t>
            </a:r>
          </a:p>
          <a:p>
            <a:pPr>
              <a:buClr>
                <a:schemeClr val="accent6"/>
              </a:buClr>
              <a:buSzPct val="120000"/>
              <a:buFont typeface="Wingdings" panose="05000000000000000000" pitchFamily="2" charset="2"/>
              <a:buChar char="ü"/>
            </a:pPr>
            <a:r>
              <a:rPr lang="en-US" sz="1200"/>
              <a:t>Study &amp; Offer E-Content Consortia Purchases</a:t>
            </a:r>
          </a:p>
          <a:p>
            <a:pPr>
              <a:buClr>
                <a:schemeClr val="accent6"/>
              </a:buClr>
              <a:buSzPct val="120000"/>
              <a:buFont typeface="Wingdings" panose="05000000000000000000" pitchFamily="2" charset="2"/>
              <a:buChar char="ü"/>
            </a:pPr>
            <a:r>
              <a:rPr lang="en-US" sz="1200"/>
              <a:t>Evaluate BLUEcloud Staff Interface</a:t>
            </a:r>
          </a:p>
          <a:p>
            <a:pPr>
              <a:buClr>
                <a:schemeClr val="accent6"/>
              </a:buClr>
              <a:buSzPct val="120000"/>
              <a:buFont typeface="Wingdings" panose="05000000000000000000" pitchFamily="2" charset="2"/>
              <a:buChar char="ü"/>
            </a:pPr>
            <a:r>
              <a:rPr lang="en-US" sz="1200"/>
              <a:t>Perform an Assessment of BLUEcloud Acquisitions</a:t>
            </a:r>
          </a:p>
          <a:p>
            <a:pPr>
              <a:buClr>
                <a:schemeClr val="accent6"/>
              </a:buClr>
              <a:buSzPct val="120000"/>
              <a:buFont typeface="Wingdings" panose="05000000000000000000" pitchFamily="2" charset="2"/>
              <a:buChar char="ü"/>
            </a:pPr>
            <a:r>
              <a:rPr lang="en-US" sz="1200"/>
              <a:t>Automated Delivery In-Transit Label</a:t>
            </a:r>
          </a:p>
          <a:p>
            <a:pPr>
              <a:buClr>
                <a:schemeClr val="accent6"/>
              </a:buClr>
              <a:buSzPct val="120000"/>
              <a:buFont typeface="Wingdings" panose="05000000000000000000" pitchFamily="2" charset="2"/>
              <a:buChar char="ü"/>
            </a:pPr>
            <a:endParaRPr lang="en-US" sz="1100"/>
          </a:p>
        </p:txBody>
      </p:sp>
      <p:sp>
        <p:nvSpPr>
          <p:cNvPr id="5" name="Content Placeholder 4">
            <a:extLst>
              <a:ext uri="{FF2B5EF4-FFF2-40B4-BE49-F238E27FC236}">
                <a16:creationId xmlns:a16="http://schemas.microsoft.com/office/drawing/2014/main" id="{5030329C-4422-4466-AA22-C863CE9A1371}"/>
              </a:ext>
            </a:extLst>
          </p:cNvPr>
          <p:cNvSpPr>
            <a:spLocks noGrp="1"/>
          </p:cNvSpPr>
          <p:nvPr>
            <p:ph sz="half" idx="2"/>
          </p:nvPr>
        </p:nvSpPr>
        <p:spPr>
          <a:xfrm>
            <a:off x="6172202" y="1374158"/>
            <a:ext cx="5181600" cy="4351338"/>
          </a:xfrm>
        </p:spPr>
        <p:txBody>
          <a:bodyPr>
            <a:noAutofit/>
          </a:bodyPr>
          <a:lstStyle/>
          <a:p>
            <a:pPr>
              <a:buClr>
                <a:schemeClr val="accent6"/>
              </a:buClr>
              <a:buSzPct val="120000"/>
              <a:buFont typeface="Wingdings" panose="05000000000000000000" pitchFamily="2" charset="2"/>
              <a:buChar char="ü"/>
            </a:pPr>
            <a:r>
              <a:rPr lang="en-US" sz="1200"/>
              <a:t>Negotiate Extension of SirsiDynix Agreement </a:t>
            </a:r>
          </a:p>
          <a:p>
            <a:pPr>
              <a:buClr>
                <a:schemeClr val="accent6"/>
              </a:buClr>
              <a:buSzPct val="120000"/>
              <a:buFont typeface="Wingdings" panose="05000000000000000000" pitchFamily="2" charset="2"/>
              <a:buChar char="ü"/>
            </a:pPr>
            <a:r>
              <a:rPr lang="en-US" sz="1200"/>
              <a:t>Negotiate Long Term Agreements with EBSCO &amp; OCLC</a:t>
            </a:r>
          </a:p>
          <a:p>
            <a:pPr>
              <a:buClr>
                <a:schemeClr val="accent6"/>
              </a:buClr>
              <a:buSzPct val="120000"/>
              <a:buFont typeface="Wingdings" panose="05000000000000000000" pitchFamily="2" charset="2"/>
              <a:buChar char="ü"/>
            </a:pPr>
            <a:r>
              <a:rPr lang="en-US" sz="1200"/>
              <a:t>Determine Community Driven Software Initiatives within FY21 Operations Budget</a:t>
            </a:r>
          </a:p>
          <a:p>
            <a:pPr marL="0" indent="0">
              <a:buClr>
                <a:schemeClr val="accent6"/>
              </a:buClr>
              <a:buSzPct val="120000"/>
              <a:buNone/>
            </a:pPr>
            <a:r>
              <a:rPr lang="en-US" sz="1200" b="1"/>
              <a:t>Objective 3: Reconstitute as a Mission Driven 501c3 with Clear Representative Governance Practices</a:t>
            </a:r>
          </a:p>
          <a:p>
            <a:pPr>
              <a:buClr>
                <a:schemeClr val="accent6"/>
              </a:buClr>
              <a:buSzPct val="120000"/>
              <a:buFont typeface="Wingdings" panose="05000000000000000000" pitchFamily="2" charset="2"/>
              <a:buChar char="ü"/>
            </a:pPr>
            <a:r>
              <a:rPr lang="en-US" sz="1200"/>
              <a:t>Evaluate Organization Legal Entity</a:t>
            </a:r>
          </a:p>
          <a:p>
            <a:pPr>
              <a:buClr>
                <a:schemeClr val="accent6"/>
              </a:buClr>
              <a:buSzPct val="120000"/>
              <a:buFont typeface="Wingdings" panose="05000000000000000000" pitchFamily="2" charset="2"/>
              <a:buChar char="ü"/>
            </a:pPr>
            <a:r>
              <a:rPr lang="en-US" sz="1200"/>
              <a:t>Revise SWAN Budget Structure</a:t>
            </a:r>
          </a:p>
          <a:p>
            <a:pPr marL="0" indent="0">
              <a:buClr>
                <a:schemeClr val="accent6"/>
              </a:buClr>
              <a:buSzPct val="120000"/>
              <a:buNone/>
            </a:pPr>
            <a:r>
              <a:rPr lang="en-US" sz="1200" b="1"/>
              <a:t>Objective 4: Increase Presence of Patron Experience</a:t>
            </a:r>
          </a:p>
          <a:p>
            <a:pPr>
              <a:buClr>
                <a:schemeClr val="accent6"/>
              </a:buClr>
              <a:buSzPct val="120000"/>
              <a:buFont typeface="Wingdings" panose="05000000000000000000" pitchFamily="2" charset="2"/>
              <a:buChar char="ü"/>
            </a:pPr>
            <a:r>
              <a:rPr lang="en-US" sz="1200"/>
              <a:t>Develop &amp; Deploy Online Patron Registration</a:t>
            </a:r>
          </a:p>
          <a:p>
            <a:pPr>
              <a:buClr>
                <a:schemeClr val="accent6"/>
              </a:buClr>
              <a:buSzPct val="120000"/>
              <a:buFont typeface="Wingdings" panose="05000000000000000000" pitchFamily="2" charset="2"/>
              <a:buChar char="ü"/>
            </a:pPr>
            <a:r>
              <a:rPr lang="en-US" sz="1200"/>
              <a:t>Develop &amp; Incorporate Patron Help into Public Catalog</a:t>
            </a:r>
          </a:p>
          <a:p>
            <a:pPr marL="0" indent="0">
              <a:buClr>
                <a:schemeClr val="accent6"/>
              </a:buClr>
              <a:buSzPct val="120000"/>
              <a:buNone/>
            </a:pPr>
            <a:r>
              <a:rPr lang="en-US" sz="1200" b="1"/>
              <a:t>Objective 5: Strengthen the Collective Identity</a:t>
            </a:r>
          </a:p>
          <a:p>
            <a:pPr>
              <a:buClr>
                <a:schemeClr val="accent6"/>
              </a:buClr>
              <a:buSzPct val="120000"/>
              <a:buFont typeface="Wingdings" panose="05000000000000000000" pitchFamily="2" charset="2"/>
              <a:buChar char="ü"/>
            </a:pPr>
            <a:r>
              <a:rPr lang="en-US" sz="1200"/>
              <a:t>Pilot Online Membership Forums</a:t>
            </a:r>
          </a:p>
          <a:p>
            <a:pPr>
              <a:buClr>
                <a:schemeClr val="accent6"/>
              </a:buClr>
              <a:buSzPct val="120000"/>
              <a:buFont typeface="Wingdings" panose="05000000000000000000" pitchFamily="2" charset="2"/>
              <a:buChar char="ü"/>
            </a:pPr>
            <a:r>
              <a:rPr lang="en-US" sz="1200"/>
              <a:t>Plan SWAN Expo 2019 Event</a:t>
            </a:r>
          </a:p>
          <a:p>
            <a:pPr>
              <a:buClr>
                <a:schemeClr val="accent6"/>
              </a:buClr>
              <a:buSzPct val="120000"/>
              <a:buFont typeface="Wingdings" panose="05000000000000000000" pitchFamily="2" charset="2"/>
              <a:buChar char="ü"/>
            </a:pPr>
            <a:r>
              <a:rPr lang="en-US" sz="1200"/>
              <a:t>Clarify Role of SWAN Advisory &amp; User Groups</a:t>
            </a:r>
          </a:p>
          <a:p>
            <a:pPr>
              <a:buClr>
                <a:schemeClr val="accent6"/>
              </a:buClr>
              <a:buSzPct val="120000"/>
              <a:buFont typeface="Wingdings" panose="05000000000000000000" pitchFamily="2" charset="2"/>
              <a:buChar char="ü"/>
            </a:pPr>
            <a:endParaRPr lang="en-US" sz="1200"/>
          </a:p>
          <a:p>
            <a:endParaRPr lang="en-US" sz="1200"/>
          </a:p>
        </p:txBody>
      </p:sp>
      <p:sp>
        <p:nvSpPr>
          <p:cNvPr id="4" name="Slide Number Placeholder 3">
            <a:extLst>
              <a:ext uri="{FF2B5EF4-FFF2-40B4-BE49-F238E27FC236}">
                <a16:creationId xmlns:a16="http://schemas.microsoft.com/office/drawing/2014/main" id="{8C463E56-1ADE-4F07-B63B-3F629F774176}"/>
              </a:ext>
            </a:extLst>
          </p:cNvPr>
          <p:cNvSpPr>
            <a:spLocks noGrp="1"/>
          </p:cNvSpPr>
          <p:nvPr>
            <p:ph type="sldNum" sz="quarter" idx="12"/>
          </p:nvPr>
        </p:nvSpPr>
        <p:spPr/>
        <p:txBody>
          <a:bodyPr/>
          <a:lstStyle/>
          <a:p>
            <a:fld id="{B2E8E252-A4C9-4825-B6A7-DD4A52002440}" type="slidenum">
              <a:rPr lang="en-US" smtClean="0"/>
              <a:t>5</a:t>
            </a:fld>
            <a:endParaRPr lang="en-US"/>
          </a:p>
        </p:txBody>
      </p:sp>
    </p:spTree>
    <p:custDataLst>
      <p:tags r:id="rId1"/>
    </p:custDataLst>
    <p:extLst>
      <p:ext uri="{BB962C8B-B14F-4D97-AF65-F5344CB8AC3E}">
        <p14:creationId xmlns:p14="http://schemas.microsoft.com/office/powerpoint/2010/main" val="29972174"/>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18ADA-27C7-4758-8FD0-4A7255A554B7}"/>
              </a:ext>
            </a:extLst>
          </p:cNvPr>
          <p:cNvSpPr>
            <a:spLocks noGrp="1"/>
          </p:cNvSpPr>
          <p:nvPr>
            <p:ph type="title"/>
          </p:nvPr>
        </p:nvSpPr>
        <p:spPr/>
        <p:txBody>
          <a:bodyPr/>
          <a:lstStyle/>
          <a:p>
            <a:r>
              <a:rPr lang="en-US"/>
              <a:t>2020 Tactical Plan Highlights</a:t>
            </a:r>
          </a:p>
        </p:txBody>
      </p:sp>
      <p:sp>
        <p:nvSpPr>
          <p:cNvPr id="3" name="Content Placeholder 2">
            <a:extLst>
              <a:ext uri="{FF2B5EF4-FFF2-40B4-BE49-F238E27FC236}">
                <a16:creationId xmlns:a16="http://schemas.microsoft.com/office/drawing/2014/main" id="{D91A9153-733A-4DDD-85EB-D41135D9D0C5}"/>
              </a:ext>
            </a:extLst>
          </p:cNvPr>
          <p:cNvSpPr>
            <a:spLocks noGrp="1"/>
          </p:cNvSpPr>
          <p:nvPr>
            <p:ph sz="half" idx="1"/>
          </p:nvPr>
        </p:nvSpPr>
        <p:spPr/>
        <p:txBody>
          <a:bodyPr>
            <a:normAutofit fontScale="77500" lnSpcReduction="20000"/>
          </a:bodyPr>
          <a:lstStyle/>
          <a:p>
            <a:pPr marL="0" indent="0">
              <a:buNone/>
            </a:pPr>
            <a:r>
              <a:rPr lang="en-US" b="1" u="sng"/>
              <a:t>April – June 2020</a:t>
            </a:r>
          </a:p>
          <a:p>
            <a:pPr>
              <a:buClr>
                <a:schemeClr val="accent6"/>
              </a:buClr>
              <a:buSzPct val="120000"/>
              <a:buFont typeface="Wingdings" panose="05000000000000000000" pitchFamily="2" charset="2"/>
              <a:buChar char="ü"/>
            </a:pPr>
            <a:r>
              <a:rPr lang="en-US"/>
              <a:t>Implement parallel discovery platform</a:t>
            </a:r>
          </a:p>
          <a:p>
            <a:pPr>
              <a:buClr>
                <a:schemeClr val="accent6"/>
              </a:buClr>
              <a:buSzPct val="120000"/>
              <a:buFont typeface="Wingdings" panose="05000000000000000000" pitchFamily="2" charset="2"/>
              <a:buChar char="ü"/>
            </a:pPr>
            <a:r>
              <a:rPr lang="en-US"/>
              <a:t>Develop audio-visual (AV) Item Type recommendations for SWAN100</a:t>
            </a:r>
          </a:p>
          <a:p>
            <a:pPr>
              <a:buClr>
                <a:schemeClr val="accent6"/>
              </a:buClr>
              <a:buSzPct val="120000"/>
              <a:buFont typeface="Wingdings" panose="05000000000000000000" pitchFamily="2" charset="2"/>
              <a:buChar char="ü"/>
            </a:pPr>
            <a:r>
              <a:rPr lang="en-US"/>
              <a:t>Establish uniform parameters for fine free</a:t>
            </a:r>
          </a:p>
          <a:p>
            <a:pPr>
              <a:buClr>
                <a:schemeClr val="accent6"/>
              </a:buClr>
              <a:buSzPct val="120000"/>
              <a:buFont typeface="Wingdings" panose="05000000000000000000" pitchFamily="2" charset="2"/>
              <a:buChar char="ü"/>
            </a:pPr>
            <a:r>
              <a:rPr lang="en-US"/>
              <a:t>Continue BLUEcloud Staff interface pilot &amp; targeted deployment</a:t>
            </a:r>
          </a:p>
          <a:p>
            <a:pPr marL="0" indent="0">
              <a:buClr>
                <a:schemeClr val="accent6"/>
              </a:buClr>
              <a:buSzPct val="120000"/>
              <a:buNone/>
            </a:pPr>
            <a:r>
              <a:rPr lang="en-US" b="1" u="sng"/>
              <a:t>Continuing work</a:t>
            </a:r>
          </a:p>
          <a:p>
            <a:pPr>
              <a:buClr>
                <a:schemeClr val="accent2"/>
              </a:buClr>
              <a:buSzPct val="120000"/>
              <a:buFont typeface="Wingdings" panose="05000000000000000000" pitchFamily="2" charset="2"/>
              <a:buChar char="q"/>
            </a:pPr>
            <a:r>
              <a:rPr lang="en-US" sz="2700"/>
              <a:t>Standardize the management of holds for New Items (Clarity Recommendation)</a:t>
            </a:r>
          </a:p>
          <a:p>
            <a:pPr>
              <a:buClr>
                <a:schemeClr val="accent2"/>
              </a:buClr>
              <a:buSzPct val="120000"/>
              <a:buFont typeface="Wingdings" panose="05000000000000000000" pitchFamily="2" charset="2"/>
              <a:buChar char="q"/>
            </a:pPr>
            <a:r>
              <a:rPr lang="en-US" sz="2700"/>
              <a:t>Pilot BLUEcloud Acquisitions + Baker &amp; Taylor rental</a:t>
            </a:r>
          </a:p>
          <a:p>
            <a:pPr>
              <a:buClr>
                <a:schemeClr val="accent2"/>
              </a:buClr>
              <a:buSzPct val="120000"/>
              <a:buFont typeface="Wingdings" panose="05000000000000000000" pitchFamily="2" charset="2"/>
              <a:buChar char="q"/>
            </a:pPr>
            <a:endParaRPr lang="en-US" sz="2700"/>
          </a:p>
          <a:p>
            <a:pPr>
              <a:buClr>
                <a:schemeClr val="accent6"/>
              </a:buClr>
              <a:buSzPct val="120000"/>
              <a:buFont typeface="Wingdings" panose="05000000000000000000" pitchFamily="2" charset="2"/>
              <a:buChar char="ü"/>
            </a:pPr>
            <a:endParaRPr lang="en-US"/>
          </a:p>
        </p:txBody>
      </p:sp>
      <p:sp>
        <p:nvSpPr>
          <p:cNvPr id="5" name="Content Placeholder 4">
            <a:extLst>
              <a:ext uri="{FF2B5EF4-FFF2-40B4-BE49-F238E27FC236}">
                <a16:creationId xmlns:a16="http://schemas.microsoft.com/office/drawing/2014/main" id="{5030329C-4422-4466-AA22-C863CE9A1371}"/>
              </a:ext>
            </a:extLst>
          </p:cNvPr>
          <p:cNvSpPr>
            <a:spLocks noGrp="1"/>
          </p:cNvSpPr>
          <p:nvPr>
            <p:ph sz="half" idx="2"/>
          </p:nvPr>
        </p:nvSpPr>
        <p:spPr/>
        <p:txBody>
          <a:bodyPr>
            <a:normAutofit fontScale="77500" lnSpcReduction="20000"/>
          </a:bodyPr>
          <a:lstStyle/>
          <a:p>
            <a:pPr marL="0" indent="0">
              <a:buNone/>
            </a:pPr>
            <a:r>
              <a:rPr lang="en-US" b="1" u="sng"/>
              <a:t>July – September 2020</a:t>
            </a:r>
          </a:p>
          <a:p>
            <a:pPr>
              <a:buClr>
                <a:schemeClr val="accent2"/>
              </a:buClr>
              <a:buFont typeface="Wingdings" panose="05000000000000000000" pitchFamily="2" charset="2"/>
              <a:buChar char="q"/>
            </a:pPr>
            <a:r>
              <a:rPr lang="en-US"/>
              <a:t>Support &amp; Promote EBSCO group-purchase</a:t>
            </a:r>
          </a:p>
          <a:p>
            <a:pPr>
              <a:buClr>
                <a:schemeClr val="accent2"/>
              </a:buClr>
              <a:buFont typeface="Wingdings" panose="05000000000000000000" pitchFamily="2" charset="2"/>
              <a:buChar char="q"/>
            </a:pPr>
            <a:r>
              <a:rPr lang="en-US"/>
              <a:t>Add three libraries to SWAN– “SWAN100 Project”</a:t>
            </a:r>
          </a:p>
          <a:p>
            <a:pPr>
              <a:buClr>
                <a:schemeClr val="accent2"/>
              </a:buClr>
              <a:buFont typeface="Wingdings" panose="05000000000000000000" pitchFamily="2" charset="2"/>
              <a:buChar char="q"/>
            </a:pPr>
            <a:r>
              <a:rPr lang="en-US"/>
              <a:t>Build “your library statistics” monthly report</a:t>
            </a:r>
          </a:p>
          <a:p>
            <a:endParaRPr lang="en-US"/>
          </a:p>
        </p:txBody>
      </p:sp>
      <p:sp>
        <p:nvSpPr>
          <p:cNvPr id="4" name="Slide Number Placeholder 3">
            <a:extLst>
              <a:ext uri="{FF2B5EF4-FFF2-40B4-BE49-F238E27FC236}">
                <a16:creationId xmlns:a16="http://schemas.microsoft.com/office/drawing/2014/main" id="{8C463E56-1ADE-4F07-B63B-3F629F774176}"/>
              </a:ext>
            </a:extLst>
          </p:cNvPr>
          <p:cNvSpPr>
            <a:spLocks noGrp="1"/>
          </p:cNvSpPr>
          <p:nvPr>
            <p:ph type="sldNum" sz="quarter" idx="12"/>
          </p:nvPr>
        </p:nvSpPr>
        <p:spPr/>
        <p:txBody>
          <a:bodyPr/>
          <a:lstStyle/>
          <a:p>
            <a:fld id="{B2E8E252-A4C9-4825-B6A7-DD4A52002440}" type="slidenum">
              <a:rPr lang="en-US" smtClean="0"/>
              <a:t>6</a:t>
            </a:fld>
            <a:endParaRPr lang="en-US"/>
          </a:p>
        </p:txBody>
      </p:sp>
      <p:sp>
        <p:nvSpPr>
          <p:cNvPr id="6" name="TextBox 5">
            <a:extLst>
              <a:ext uri="{FF2B5EF4-FFF2-40B4-BE49-F238E27FC236}">
                <a16:creationId xmlns:a16="http://schemas.microsoft.com/office/drawing/2014/main" id="{F253685C-5AAA-4CF7-B35A-0751DE42D9D0}"/>
              </a:ext>
            </a:extLst>
          </p:cNvPr>
          <p:cNvSpPr txBox="1"/>
          <p:nvPr/>
        </p:nvSpPr>
        <p:spPr>
          <a:xfrm>
            <a:off x="6096000" y="4145638"/>
            <a:ext cx="5507115" cy="113877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a:t>Read full Tactical Plan on SWAN support site</a:t>
            </a:r>
          </a:p>
          <a:p>
            <a:pPr algn="ctr"/>
            <a:r>
              <a:rPr lang="en-US" sz="1400"/>
              <a:t>About &gt; Mission, History, Objectives &gt; Strategic Objectives &gt; Tactical Plan</a:t>
            </a:r>
          </a:p>
          <a:p>
            <a:pPr algn="ctr"/>
            <a:r>
              <a:rPr lang="en-US" sz="1600">
                <a:hlinkClick r:id="rId3"/>
              </a:rPr>
              <a:t>https://support.swanlibraries.net/tactical-plan</a:t>
            </a:r>
            <a:endParaRPr lang="en-US" sz="1600"/>
          </a:p>
          <a:p>
            <a:pPr algn="ctr"/>
            <a:endParaRPr lang="en-US"/>
          </a:p>
        </p:txBody>
      </p:sp>
    </p:spTree>
    <p:custDataLst>
      <p:tags r:id="rId1"/>
    </p:custDataLst>
    <p:extLst>
      <p:ext uri="{BB962C8B-B14F-4D97-AF65-F5344CB8AC3E}">
        <p14:creationId xmlns:p14="http://schemas.microsoft.com/office/powerpoint/2010/main" val="1661637198"/>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A079-1567-424D-A68A-A2196CDFB296}"/>
              </a:ext>
            </a:extLst>
          </p:cNvPr>
          <p:cNvSpPr>
            <a:spLocks noGrp="1"/>
          </p:cNvSpPr>
          <p:nvPr>
            <p:ph type="title"/>
          </p:nvPr>
        </p:nvSpPr>
        <p:spPr/>
        <p:txBody>
          <a:bodyPr/>
          <a:lstStyle/>
          <a:p>
            <a:r>
              <a:rPr lang="en-US"/>
              <a:t>Parallel Discovery Platform Project:</a:t>
            </a:r>
            <a:br>
              <a:rPr lang="en-US"/>
            </a:br>
            <a:r>
              <a:rPr lang="en-US"/>
              <a:t>Aspen Discovery </a:t>
            </a:r>
          </a:p>
        </p:txBody>
      </p:sp>
      <p:sp>
        <p:nvSpPr>
          <p:cNvPr id="5" name="Text Placeholder 4">
            <a:extLst>
              <a:ext uri="{FF2B5EF4-FFF2-40B4-BE49-F238E27FC236}">
                <a16:creationId xmlns:a16="http://schemas.microsoft.com/office/drawing/2014/main" id="{4AE099DF-FAD8-436B-A66D-113E07EC77C5}"/>
              </a:ext>
            </a:extLst>
          </p:cNvPr>
          <p:cNvSpPr>
            <a:spLocks noGrp="1"/>
          </p:cNvSpPr>
          <p:nvPr>
            <p:ph type="body" idx="1"/>
          </p:nvPr>
        </p:nvSpPr>
        <p:spPr/>
        <p:txBody>
          <a:bodyPr/>
          <a:lstStyle/>
          <a:p>
            <a:r>
              <a:rPr lang="en-US"/>
              <a:t>Tara Wood, SWAN User Experience Manager</a:t>
            </a:r>
          </a:p>
        </p:txBody>
      </p:sp>
      <p:sp>
        <p:nvSpPr>
          <p:cNvPr id="4" name="Footer Placeholder 3">
            <a:extLst>
              <a:ext uri="{FF2B5EF4-FFF2-40B4-BE49-F238E27FC236}">
                <a16:creationId xmlns:a16="http://schemas.microsoft.com/office/drawing/2014/main" id="{A9EDF8A0-3E9F-4E21-9EFF-E2BFB67F9698}"/>
              </a:ext>
            </a:extLst>
          </p:cNvPr>
          <p:cNvSpPr>
            <a:spLocks noGrp="1"/>
          </p:cNvSpPr>
          <p:nvPr>
            <p:ph type="ftr" sz="quarter" idx="11"/>
          </p:nvPr>
        </p:nvSpPr>
        <p:spPr/>
        <p:txBody>
          <a:bodyPr/>
          <a:lstStyle/>
          <a:p>
            <a:endParaRPr lang="en-US"/>
          </a:p>
        </p:txBody>
      </p:sp>
    </p:spTree>
    <p:custDataLst>
      <p:tags r:id="rId1"/>
    </p:custDataLst>
    <p:extLst>
      <p:ext uri="{BB962C8B-B14F-4D97-AF65-F5344CB8AC3E}">
        <p14:creationId xmlns:p14="http://schemas.microsoft.com/office/powerpoint/2010/main" val="2666141711"/>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8B5CEF-B5D0-4D9C-8D9E-2128BF94F37C}"/>
              </a:ext>
            </a:extLst>
          </p:cNvPr>
          <p:cNvSpPr>
            <a:spLocks noGrp="1"/>
          </p:cNvSpPr>
          <p:nvPr>
            <p:ph idx="1"/>
          </p:nvPr>
        </p:nvSpPr>
        <p:spPr/>
        <p:txBody>
          <a:bodyPr/>
          <a:lstStyle/>
          <a:p>
            <a:r>
              <a:rPr lang="en-US"/>
              <a:t>Clarity Task Force identified our discovery platform as a source of dissatisfaction in the membership, especially around relevancy </a:t>
            </a:r>
          </a:p>
          <a:p>
            <a:r>
              <a:rPr lang="en-US"/>
              <a:t>Aspen was the highest-scoring platform in the Discovery Platform Evaluation, conducted with DUX February 2019 – March 2020</a:t>
            </a:r>
          </a:p>
          <a:p>
            <a:r>
              <a:rPr lang="en-US"/>
              <a:t>Exploratory research and testing with Aspen began in mid-May 2020, in partnership with </a:t>
            </a:r>
            <a:r>
              <a:rPr lang="en-US" err="1"/>
              <a:t>ByWater</a:t>
            </a:r>
            <a:r>
              <a:rPr lang="en-US"/>
              <a:t> Solutions</a:t>
            </a:r>
          </a:p>
          <a:p>
            <a:endParaRPr lang="en-US"/>
          </a:p>
          <a:p>
            <a:pPr marL="0" indent="0">
              <a:buNone/>
            </a:pPr>
            <a:r>
              <a:rPr lang="en-US">
                <a:hlinkClick r:id="rId4"/>
              </a:rPr>
              <a:t>https://support.swanlibraries.net/aspen</a:t>
            </a:r>
            <a:endParaRPr lang="en-US"/>
          </a:p>
          <a:p>
            <a:pPr marL="0" indent="0">
              <a:buNone/>
            </a:pPr>
            <a:endParaRPr lang="en-US"/>
          </a:p>
        </p:txBody>
      </p:sp>
      <p:sp>
        <p:nvSpPr>
          <p:cNvPr id="3" name="Footer Placeholder 2">
            <a:extLst>
              <a:ext uri="{FF2B5EF4-FFF2-40B4-BE49-F238E27FC236}">
                <a16:creationId xmlns:a16="http://schemas.microsoft.com/office/drawing/2014/main" id="{06905553-4C3E-4117-B2C5-982EC54C10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9A2436-819D-4586-829A-3139903C90A7}"/>
              </a:ext>
            </a:extLst>
          </p:cNvPr>
          <p:cNvSpPr>
            <a:spLocks noGrp="1"/>
          </p:cNvSpPr>
          <p:nvPr>
            <p:ph type="sldNum" sz="quarter" idx="12"/>
          </p:nvPr>
        </p:nvSpPr>
        <p:spPr/>
        <p:txBody>
          <a:bodyPr/>
          <a:lstStyle/>
          <a:p>
            <a:fld id="{1FAA610F-65FB-4D76-A9F7-0135426F9A2E}" type="slidenum">
              <a:rPr lang="en-US" smtClean="0"/>
              <a:t>8</a:t>
            </a:fld>
            <a:endParaRPr lang="en-US"/>
          </a:p>
        </p:txBody>
      </p:sp>
      <p:sp>
        <p:nvSpPr>
          <p:cNvPr id="5" name="Title 4">
            <a:extLst>
              <a:ext uri="{FF2B5EF4-FFF2-40B4-BE49-F238E27FC236}">
                <a16:creationId xmlns:a16="http://schemas.microsoft.com/office/drawing/2014/main" id="{C634519D-7F1B-4E63-97CD-8E96A94A15FD}"/>
              </a:ext>
            </a:extLst>
          </p:cNvPr>
          <p:cNvSpPr>
            <a:spLocks noGrp="1"/>
          </p:cNvSpPr>
          <p:nvPr>
            <p:ph type="title"/>
          </p:nvPr>
        </p:nvSpPr>
        <p:spPr/>
        <p:txBody>
          <a:bodyPr/>
          <a:lstStyle/>
          <a:p>
            <a:r>
              <a:rPr lang="en-US"/>
              <a:t>Background</a:t>
            </a:r>
          </a:p>
        </p:txBody>
      </p:sp>
    </p:spTree>
    <p:custDataLst>
      <p:tags r:id="rId1"/>
    </p:custDataLst>
    <p:extLst>
      <p:ext uri="{BB962C8B-B14F-4D97-AF65-F5344CB8AC3E}">
        <p14:creationId xmlns:p14="http://schemas.microsoft.com/office/powerpoint/2010/main" val="278621585"/>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3F06CC6-89C8-4240-8038-7D0DCAFADC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65EC48E-C08A-4DBD-B837-F40F72B6BBBF}"/>
              </a:ext>
            </a:extLst>
          </p:cNvPr>
          <p:cNvSpPr>
            <a:spLocks noGrp="1"/>
          </p:cNvSpPr>
          <p:nvPr>
            <p:ph type="sldNum" sz="quarter" idx="12"/>
          </p:nvPr>
        </p:nvSpPr>
        <p:spPr/>
        <p:txBody>
          <a:bodyPr/>
          <a:lstStyle/>
          <a:p>
            <a:fld id="{1FAA610F-65FB-4D76-A9F7-0135426F9A2E}" type="slidenum">
              <a:rPr lang="en-US" smtClean="0"/>
              <a:t>9</a:t>
            </a:fld>
            <a:endParaRPr lang="en-US"/>
          </a:p>
        </p:txBody>
      </p:sp>
      <p:sp>
        <p:nvSpPr>
          <p:cNvPr id="5" name="Title 4">
            <a:extLst>
              <a:ext uri="{FF2B5EF4-FFF2-40B4-BE49-F238E27FC236}">
                <a16:creationId xmlns:a16="http://schemas.microsoft.com/office/drawing/2014/main" id="{23EC2034-2F08-4474-ABB3-A473404E05F7}"/>
              </a:ext>
            </a:extLst>
          </p:cNvPr>
          <p:cNvSpPr>
            <a:spLocks noGrp="1"/>
          </p:cNvSpPr>
          <p:nvPr>
            <p:ph type="title"/>
          </p:nvPr>
        </p:nvSpPr>
        <p:spPr/>
        <p:txBody>
          <a:bodyPr/>
          <a:lstStyle/>
          <a:p>
            <a:r>
              <a:rPr lang="en-US"/>
              <a:t>Milestones</a:t>
            </a:r>
          </a:p>
        </p:txBody>
      </p:sp>
      <p:graphicFrame>
        <p:nvGraphicFramePr>
          <p:cNvPr id="8" name="Table 7">
            <a:extLst>
              <a:ext uri="{FF2B5EF4-FFF2-40B4-BE49-F238E27FC236}">
                <a16:creationId xmlns:a16="http://schemas.microsoft.com/office/drawing/2014/main" id="{C49427E4-31AC-4819-BED4-A1FEB625BC32}"/>
              </a:ext>
            </a:extLst>
          </p:cNvPr>
          <p:cNvGraphicFramePr>
            <a:graphicFrameLocks noGrp="1"/>
          </p:cNvGraphicFramePr>
          <p:nvPr/>
        </p:nvGraphicFramePr>
        <p:xfrm>
          <a:off x="1028701" y="1690688"/>
          <a:ext cx="10134598" cy="3717481"/>
        </p:xfrm>
        <a:graphic>
          <a:graphicData uri="http://schemas.openxmlformats.org/drawingml/2006/table">
            <a:tbl>
              <a:tblPr firstRow="1" bandRow="1">
                <a:tableStyleId>{7E9639D4-E3E2-4D34-9284-5A2195B3D0D7}</a:tableStyleId>
              </a:tblPr>
              <a:tblGrid>
                <a:gridCol w="2603500">
                  <a:extLst>
                    <a:ext uri="{9D8B030D-6E8A-4147-A177-3AD203B41FA5}">
                      <a16:colId xmlns:a16="http://schemas.microsoft.com/office/drawing/2014/main" val="3762916627"/>
                    </a:ext>
                  </a:extLst>
                </a:gridCol>
                <a:gridCol w="2451100">
                  <a:extLst>
                    <a:ext uri="{9D8B030D-6E8A-4147-A177-3AD203B41FA5}">
                      <a16:colId xmlns:a16="http://schemas.microsoft.com/office/drawing/2014/main" val="4069044154"/>
                    </a:ext>
                  </a:extLst>
                </a:gridCol>
                <a:gridCol w="2539999">
                  <a:extLst>
                    <a:ext uri="{9D8B030D-6E8A-4147-A177-3AD203B41FA5}">
                      <a16:colId xmlns:a16="http://schemas.microsoft.com/office/drawing/2014/main" val="1725852287"/>
                    </a:ext>
                  </a:extLst>
                </a:gridCol>
                <a:gridCol w="2539999">
                  <a:extLst>
                    <a:ext uri="{9D8B030D-6E8A-4147-A177-3AD203B41FA5}">
                      <a16:colId xmlns:a16="http://schemas.microsoft.com/office/drawing/2014/main" val="3708383756"/>
                    </a:ext>
                  </a:extLst>
                </a:gridCol>
              </a:tblGrid>
              <a:tr h="279813">
                <a:tc>
                  <a:txBody>
                    <a:bodyPr/>
                    <a:lstStyle/>
                    <a:p>
                      <a:pPr marL="0" algn="ctr" rtl="0" eaLnBrk="1" fontAlgn="base" latinLnBrk="0" hangingPunct="1">
                        <a:spcBef>
                          <a:spcPts val="0"/>
                        </a:spcBef>
                        <a:spcAft>
                          <a:spcPts val="0"/>
                        </a:spcAft>
                      </a:pPr>
                      <a:r>
                        <a:rPr lang="en-US" sz="1800" kern="1200">
                          <a:effectLst/>
                        </a:rPr>
                        <a:t>Milestone</a:t>
                      </a:r>
                      <a:endParaRPr lang="en-US">
                        <a:effectLst/>
                      </a:endParaRPr>
                    </a:p>
                  </a:txBody>
                  <a:tcPr marL="0" marR="0"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800" kern="1200">
                          <a:effectLst/>
                        </a:rPr>
                        <a:t>Target Start</a:t>
                      </a:r>
                      <a:endParaRPr lang="en-US">
                        <a:effectLst/>
                      </a:endParaRPr>
                    </a:p>
                  </a:txBody>
                  <a:tcPr marL="0" marR="0" marT="0" marB="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800" kern="1200">
                          <a:effectLst/>
                        </a:rPr>
                        <a:t>Target Complete</a:t>
                      </a:r>
                      <a:endParaRPr lang="en-US">
                        <a:effectLst/>
                      </a:endParaRPr>
                    </a:p>
                  </a:txBody>
                  <a:tcPr marL="0" marR="0" marT="0" marB="0" anchor="ctr">
                    <a:lnL>
                      <a:noFill/>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800" kern="1200">
                          <a:effectLst/>
                        </a:rPr>
                        <a:t>Done?</a:t>
                      </a:r>
                      <a:endParaRPr lang="en-US">
                        <a:effectLst/>
                      </a:endParaRPr>
                    </a:p>
                  </a:txBody>
                  <a:tcPr marL="0" marR="0" marT="0" marB="0" anchor="ctr">
                    <a:lnL>
                      <a:noFill/>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564637114"/>
                  </a:ext>
                </a:extLst>
              </a:tr>
              <a:tr h="411251">
                <a:tc>
                  <a:txBody>
                    <a:bodyPr/>
                    <a:lstStyle/>
                    <a:p>
                      <a:pPr marL="0" algn="l" rtl="0" eaLnBrk="1" fontAlgn="base" latinLnBrk="0" hangingPunct="1">
                        <a:spcBef>
                          <a:spcPts val="0"/>
                        </a:spcBef>
                        <a:spcAft>
                          <a:spcPts val="0"/>
                        </a:spcAft>
                      </a:pPr>
                      <a:r>
                        <a:rPr lang="en-US" sz="1100" kern="1200">
                          <a:effectLst/>
                        </a:rPr>
                        <a:t>Aspen Test System Installation</a:t>
                      </a:r>
                      <a:endParaRPr lang="en-US">
                        <a:effectLst/>
                      </a:endParaRPr>
                    </a:p>
                  </a:txBody>
                  <a:tcPr marL="0" marR="0" marT="0" marB="0" anchor="ctr">
                    <a:lnL w="6350" cap="flat" cmpd="sng" algn="ctr">
                      <a:noFill/>
                      <a:prstDash val="solid"/>
                      <a:miter lim="800000"/>
                    </a:lnL>
                    <a:lnR w="12700" cap="flat" cmpd="sng" algn="ctr">
                      <a:solidFill>
                        <a:schemeClr val="tx1"/>
                      </a:solidFill>
                      <a:prstDash val="solid"/>
                      <a:round/>
                      <a:headEnd type="none" w="med" len="med"/>
                      <a:tailEnd type="none" w="med" len="med"/>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100" kern="1200">
                          <a:effectLst/>
                        </a:rPr>
                        <a:t>May 2020 </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100" kern="1200">
                          <a:effectLst/>
                        </a:rPr>
                        <a:t> June 2020</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endParaRPr lang="en-US">
                        <a:effectLst/>
                      </a:endParaRPr>
                    </a:p>
                  </a:txBody>
                  <a:tcPr marL="0" marR="0" marT="0" marB="0" anchor="ctr">
                    <a:lnL w="12700" cap="flat" cmpd="sng" algn="ctr">
                      <a:solidFill>
                        <a:schemeClr val="tx1"/>
                      </a:solidFill>
                      <a:prstDash val="solid"/>
                      <a:round/>
                      <a:headEnd type="none" w="med" len="med"/>
                      <a:tailEnd type="none" w="med" len="med"/>
                    </a:lnL>
                    <a:lnR w="6350" cap="flat" cmpd="sng" algn="ctr">
                      <a:noFill/>
                      <a:prstDash val="solid"/>
                      <a:miter lim="800000"/>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73420592"/>
                  </a:ext>
                </a:extLst>
              </a:tr>
              <a:tr h="485081">
                <a:tc>
                  <a:txBody>
                    <a:bodyPr/>
                    <a:lstStyle/>
                    <a:p>
                      <a:pPr marL="0" algn="l" rtl="0" eaLnBrk="1" fontAlgn="base" latinLnBrk="0" hangingPunct="1">
                        <a:spcBef>
                          <a:spcPts val="0"/>
                        </a:spcBef>
                        <a:spcAft>
                          <a:spcPts val="0"/>
                        </a:spcAft>
                      </a:pPr>
                      <a:r>
                        <a:rPr lang="en-US" sz="1100" kern="1200">
                          <a:effectLst/>
                        </a:rPr>
                        <a:t>Create Personas &amp; User Stories </a:t>
                      </a:r>
                      <a:endParaRPr lang="en-US">
                        <a:effectLst/>
                      </a:endParaRPr>
                    </a:p>
                  </a:txBody>
                  <a:tcPr marL="0" marR="0" marT="0" marB="0" anchor="ct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100" kern="1200">
                          <a:effectLst/>
                        </a:rPr>
                        <a:t>May 2020 </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100" kern="1200">
                          <a:effectLst/>
                        </a:rPr>
                        <a:t> June 2020</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latinLnBrk="0" hangingPunct="1">
                        <a:spcBef>
                          <a:spcPts val="0"/>
                        </a:spcBef>
                        <a:spcAft>
                          <a:spcPts val="0"/>
                        </a:spcAft>
                      </a:pPr>
                      <a:endParaRPr lang="en-US">
                        <a:effectLst/>
                      </a:endParaRPr>
                    </a:p>
                  </a:txBody>
                  <a:tcPr marL="0" marR="0" marT="0" marB="0" anchor="ct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07097963"/>
                  </a:ext>
                </a:extLst>
              </a:tr>
              <a:tr h="485081">
                <a:tc>
                  <a:txBody>
                    <a:bodyPr/>
                    <a:lstStyle/>
                    <a:p>
                      <a:pPr marL="0" algn="l" rtl="0" eaLnBrk="1" fontAlgn="base" latinLnBrk="0" hangingPunct="1">
                        <a:spcBef>
                          <a:spcPts val="0"/>
                        </a:spcBef>
                        <a:spcAft>
                          <a:spcPts val="0"/>
                        </a:spcAft>
                      </a:pPr>
                      <a:r>
                        <a:rPr lang="en-US" sz="1100" kern="1200">
                          <a:effectLst/>
                        </a:rPr>
                        <a:t>Search Query Set </a:t>
                      </a:r>
                      <a:endParaRPr lang="en-US">
                        <a:effectLst/>
                      </a:endParaRPr>
                    </a:p>
                  </a:txBody>
                  <a:tcPr marL="0" marR="0" marT="0" marB="0" anchor="ct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100" kern="1200">
                          <a:effectLst/>
                        </a:rPr>
                        <a:t>May 2020 </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100" kern="1200">
                          <a:effectLst/>
                        </a:rPr>
                        <a:t> June 2020</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latinLnBrk="0" hangingPunct="1">
                        <a:spcBef>
                          <a:spcPts val="0"/>
                        </a:spcBef>
                        <a:spcAft>
                          <a:spcPts val="0"/>
                        </a:spcAft>
                      </a:pPr>
                      <a:endParaRPr lang="en-US">
                        <a:effectLst/>
                      </a:endParaRPr>
                    </a:p>
                  </a:txBody>
                  <a:tcPr marL="0" marR="0" marT="0" marB="0" anchor="ct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83667503"/>
                  </a:ext>
                </a:extLst>
              </a:tr>
              <a:tr h="411251">
                <a:tc>
                  <a:txBody>
                    <a:bodyPr/>
                    <a:lstStyle/>
                    <a:p>
                      <a:pPr marL="0" algn="l" rtl="0" eaLnBrk="1" fontAlgn="base" latinLnBrk="0" hangingPunct="1">
                        <a:spcBef>
                          <a:spcPts val="0"/>
                        </a:spcBef>
                        <a:spcAft>
                          <a:spcPts val="0"/>
                        </a:spcAft>
                      </a:pPr>
                      <a:r>
                        <a:rPr lang="en-US" sz="1100" kern="1200">
                          <a:effectLst/>
                        </a:rPr>
                        <a:t>Expert Review &amp; Configuration</a:t>
                      </a:r>
                      <a:endParaRPr lang="en-US">
                        <a:effectLst/>
                      </a:endParaRPr>
                    </a:p>
                  </a:txBody>
                  <a:tcPr marL="0" marR="0" marT="0" marB="0" anchor="ct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algn="ctr" rtl="0" eaLnBrk="1" fontAlgn="base" latinLnBrk="0" hangingPunct="1">
                        <a:spcBef>
                          <a:spcPts val="0"/>
                        </a:spcBef>
                        <a:spcAft>
                          <a:spcPts val="0"/>
                        </a:spcAft>
                      </a:pPr>
                      <a:r>
                        <a:rPr lang="en-US" sz="1100" kern="1200">
                          <a:effectLst/>
                        </a:rPr>
                        <a:t>June 2020</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algn="ctr" rtl="0" eaLnBrk="1" fontAlgn="base" latinLnBrk="0" hangingPunct="1">
                        <a:spcBef>
                          <a:spcPts val="0"/>
                        </a:spcBef>
                        <a:spcAft>
                          <a:spcPts val="0"/>
                        </a:spcAft>
                      </a:pPr>
                      <a:r>
                        <a:rPr lang="en-US" sz="1100" kern="1200">
                          <a:effectLst/>
                        </a:rPr>
                        <a:t>TBD</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algn="ctr" rtl="0" eaLnBrk="1" fontAlgn="base" latinLnBrk="0" hangingPunct="1">
                        <a:spcBef>
                          <a:spcPts val="0"/>
                        </a:spcBef>
                        <a:spcAft>
                          <a:spcPts val="0"/>
                        </a:spcAft>
                      </a:pPr>
                      <a:endParaRPr lang="en-US">
                        <a:effectLst/>
                      </a:endParaRPr>
                    </a:p>
                  </a:txBody>
                  <a:tcPr marL="0" marR="0" marT="0" marB="0" anchor="ct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2021130946"/>
                  </a:ext>
                </a:extLst>
              </a:tr>
              <a:tr h="411251">
                <a:tc>
                  <a:txBody>
                    <a:bodyPr/>
                    <a:lstStyle/>
                    <a:p>
                      <a:pPr marL="0" algn="l" rtl="0" eaLnBrk="1" fontAlgn="base" latinLnBrk="0" hangingPunct="1">
                        <a:spcBef>
                          <a:spcPts val="0"/>
                        </a:spcBef>
                        <a:spcAft>
                          <a:spcPts val="0"/>
                        </a:spcAft>
                      </a:pPr>
                      <a:r>
                        <a:rPr lang="en-US" sz="1100" kern="1200">
                          <a:effectLst/>
                        </a:rPr>
                        <a:t>Usability Testing – Library Staff </a:t>
                      </a:r>
                      <a:endParaRPr lang="en-US">
                        <a:effectLst/>
                      </a:endParaRPr>
                    </a:p>
                  </a:txBody>
                  <a:tcPr marL="0" marR="0" marT="0" marB="0" anchor="ct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100" kern="1200">
                          <a:effectLst/>
                        </a:rPr>
                        <a:t>May 2020 </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100" kern="1200">
                          <a:effectLst/>
                        </a:rPr>
                        <a:t>TBD</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endParaRPr lang="en-US">
                        <a:effectLst/>
                      </a:endParaRPr>
                    </a:p>
                  </a:txBody>
                  <a:tcPr marL="0" marR="0" marT="0" marB="0" anchor="ct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5881501"/>
                  </a:ext>
                </a:extLst>
              </a:tr>
              <a:tr h="411251">
                <a:tc>
                  <a:txBody>
                    <a:bodyPr/>
                    <a:lstStyle/>
                    <a:p>
                      <a:pPr marL="0" algn="l" rtl="0" eaLnBrk="1" fontAlgn="base" latinLnBrk="0" hangingPunct="1">
                        <a:spcBef>
                          <a:spcPts val="0"/>
                        </a:spcBef>
                        <a:spcAft>
                          <a:spcPts val="0"/>
                        </a:spcAft>
                      </a:pPr>
                      <a:r>
                        <a:rPr lang="en-US" sz="1100" kern="1200">
                          <a:effectLst/>
                        </a:rPr>
                        <a:t>Usability Testing – Library Patrons </a:t>
                      </a:r>
                      <a:endParaRPr lang="en-US">
                        <a:effectLst/>
                      </a:endParaRPr>
                    </a:p>
                  </a:txBody>
                  <a:tcPr marL="0" marR="0" marT="0" marB="0" anchor="ct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100" kern="1200">
                          <a:effectLst/>
                        </a:rPr>
                        <a:t>Dependent on test system configuration</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100" kern="1200">
                          <a:effectLst/>
                        </a:rPr>
                        <a:t>TBD</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endParaRPr lang="en-US">
                        <a:effectLst/>
                      </a:endParaRPr>
                    </a:p>
                  </a:txBody>
                  <a:tcPr marL="0" marR="0" marT="0" marB="0" anchor="ct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643078"/>
                  </a:ext>
                </a:extLst>
              </a:tr>
              <a:tr h="411251">
                <a:tc>
                  <a:txBody>
                    <a:bodyPr/>
                    <a:lstStyle/>
                    <a:p>
                      <a:pPr marL="0" algn="l" rtl="0" eaLnBrk="1" fontAlgn="base" latinLnBrk="0" hangingPunct="1">
                        <a:spcBef>
                          <a:spcPts val="0"/>
                        </a:spcBef>
                        <a:spcAft>
                          <a:spcPts val="0"/>
                        </a:spcAft>
                      </a:pPr>
                      <a:r>
                        <a:rPr lang="en-US" sz="1100" kern="1200">
                          <a:effectLst/>
                        </a:rPr>
                        <a:t>Recommendation to SWAN Board </a:t>
                      </a:r>
                      <a:endParaRPr lang="en-US">
                        <a:effectLst/>
                      </a:endParaRPr>
                    </a:p>
                  </a:txBody>
                  <a:tcPr marL="0" marR="0" marT="0" marB="0" anchor="ct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100" kern="1200">
                          <a:effectLst/>
                        </a:rPr>
                        <a:t>Q4 2020</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endParaRPr lang="en-US">
                        <a:effectLst/>
                      </a:endParaRPr>
                    </a:p>
                  </a:txBody>
                  <a:tcPr marL="0" marR="0" marT="0" marB="0" anchor="ct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51694405"/>
                  </a:ext>
                </a:extLst>
              </a:tr>
              <a:tr h="411251">
                <a:tc>
                  <a:txBody>
                    <a:bodyPr/>
                    <a:lstStyle/>
                    <a:p>
                      <a:pPr marL="0" algn="l" rtl="0" eaLnBrk="1" fontAlgn="base" latinLnBrk="0" hangingPunct="1">
                        <a:spcBef>
                          <a:spcPts val="0"/>
                        </a:spcBef>
                        <a:spcAft>
                          <a:spcPts val="0"/>
                        </a:spcAft>
                      </a:pPr>
                      <a:r>
                        <a:rPr lang="en-US" sz="1100" kern="1200">
                          <a:effectLst/>
                        </a:rPr>
                        <a:t>Phase 2 - Pilot Phase </a:t>
                      </a:r>
                      <a:endParaRPr lang="en-US">
                        <a:effectLst/>
                      </a:endParaRPr>
                    </a:p>
                  </a:txBody>
                  <a:tcPr marL="0" marR="0" marT="0" marB="0" anchor="ctr">
                    <a:lnL w="6350" cap="flat" cmpd="sng" algn="ctr">
                      <a:noFill/>
                      <a:prstDash val="solid"/>
                      <a:miter lim="800000"/>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r>
                        <a:rPr lang="en-US" sz="1100" kern="1200">
                          <a:effectLst/>
                        </a:rPr>
                        <a:t>Dependent on Board discussion &amp; decision</a:t>
                      </a: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endParaRPr lang="en-US">
                        <a:effectLs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tc>
                  <a:txBody>
                    <a:bodyPr/>
                    <a:lstStyle/>
                    <a:p>
                      <a:pPr marL="0" algn="ctr" rtl="0" eaLnBrk="1" fontAlgn="base" latinLnBrk="0" hangingPunct="1">
                        <a:spcBef>
                          <a:spcPts val="0"/>
                        </a:spcBef>
                        <a:spcAft>
                          <a:spcPts val="0"/>
                        </a:spcAft>
                      </a:pPr>
                      <a:endParaRPr lang="en-US">
                        <a:effectLst/>
                      </a:endParaRPr>
                    </a:p>
                  </a:txBody>
                  <a:tcPr marL="0" marR="0" marT="0" marB="0" anchor="ctr">
                    <a:lnL w="12700" cap="flat" cmpd="sng" algn="ctr">
                      <a:solidFill>
                        <a:schemeClr val="tx1"/>
                      </a:solid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82195311"/>
                  </a:ext>
                </a:extLst>
              </a:tr>
            </a:tbl>
          </a:graphicData>
        </a:graphic>
      </p:graphicFrame>
      <p:pic>
        <p:nvPicPr>
          <p:cNvPr id="11" name="Graphic 10" descr="Checkmark">
            <a:extLst>
              <a:ext uri="{FF2B5EF4-FFF2-40B4-BE49-F238E27FC236}">
                <a16:creationId xmlns:a16="http://schemas.microsoft.com/office/drawing/2014/main" id="{C262EB77-7FC6-4254-80B3-D393941605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14496" y="2015027"/>
            <a:ext cx="272535" cy="272535"/>
          </a:xfrm>
          <a:prstGeom prst="rect">
            <a:avLst/>
          </a:prstGeom>
        </p:spPr>
      </p:pic>
      <p:pic>
        <p:nvPicPr>
          <p:cNvPr id="12" name="Graphic 11" descr="Checkmark">
            <a:extLst>
              <a:ext uri="{FF2B5EF4-FFF2-40B4-BE49-F238E27FC236}">
                <a16:creationId xmlns:a16="http://schemas.microsoft.com/office/drawing/2014/main" id="{A379669C-CC7A-4035-B503-7D1A9ACF1F9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14496" y="2475633"/>
            <a:ext cx="272535" cy="272535"/>
          </a:xfrm>
          <a:prstGeom prst="rect">
            <a:avLst/>
          </a:prstGeom>
        </p:spPr>
      </p:pic>
      <p:pic>
        <p:nvPicPr>
          <p:cNvPr id="13" name="Graphic 12" descr="Checkmark">
            <a:extLst>
              <a:ext uri="{FF2B5EF4-FFF2-40B4-BE49-F238E27FC236}">
                <a16:creationId xmlns:a16="http://schemas.microsoft.com/office/drawing/2014/main" id="{87A52E41-F8C9-43E8-AFF5-7633B331E82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14496" y="3022596"/>
            <a:ext cx="272535" cy="272535"/>
          </a:xfrm>
          <a:prstGeom prst="rect">
            <a:avLst/>
          </a:prstGeom>
        </p:spPr>
      </p:pic>
    </p:spTree>
    <p:custDataLst>
      <p:tags r:id="rId1"/>
    </p:custDataLst>
    <p:extLst>
      <p:ext uri="{BB962C8B-B14F-4D97-AF65-F5344CB8AC3E}">
        <p14:creationId xmlns:p14="http://schemas.microsoft.com/office/powerpoint/2010/main" val="509360417"/>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F359B5-1448-410A-9194-65397009A057}"/>
              </a:ext>
            </a:extLst>
          </p:cNvPr>
          <p:cNvSpPr>
            <a:spLocks noGrp="1"/>
          </p:cNvSpPr>
          <p:nvPr>
            <p:ph type="title"/>
          </p:nvPr>
        </p:nvSpPr>
        <p:spPr/>
        <p:txBody>
          <a:bodyPr/>
          <a:lstStyle/>
          <a:p>
            <a:r>
              <a:rPr lang="en-US"/>
              <a:t>Features</a:t>
            </a:r>
          </a:p>
        </p:txBody>
      </p:sp>
      <p:sp>
        <p:nvSpPr>
          <p:cNvPr id="2" name="Content Placeholder 1">
            <a:extLst>
              <a:ext uri="{FF2B5EF4-FFF2-40B4-BE49-F238E27FC236}">
                <a16:creationId xmlns:a16="http://schemas.microsoft.com/office/drawing/2014/main" id="{B736C072-031F-44DF-8B56-27B509AE7E85}"/>
              </a:ext>
            </a:extLst>
          </p:cNvPr>
          <p:cNvSpPr>
            <a:spLocks noGrp="1"/>
          </p:cNvSpPr>
          <p:nvPr>
            <p:ph sz="half" idx="1"/>
          </p:nvPr>
        </p:nvSpPr>
        <p:spPr/>
        <p:txBody>
          <a:bodyPr/>
          <a:lstStyle/>
          <a:p>
            <a:r>
              <a:rPr lang="en-US"/>
              <a:t>Grouped records (FRBR)</a:t>
            </a:r>
          </a:p>
          <a:p>
            <a:r>
              <a:rPr lang="en-US"/>
              <a:t>Improved relevancy</a:t>
            </a:r>
          </a:p>
          <a:p>
            <a:r>
              <a:rPr lang="en-US"/>
              <a:t>Theme and branding features</a:t>
            </a:r>
          </a:p>
          <a:p>
            <a:r>
              <a:rPr lang="en-US"/>
              <a:t>Public service features</a:t>
            </a:r>
          </a:p>
          <a:p>
            <a:r>
              <a:rPr lang="en-US"/>
              <a:t>Combined results</a:t>
            </a:r>
          </a:p>
          <a:p>
            <a:r>
              <a:rPr lang="en-US"/>
              <a:t>Bonus features</a:t>
            </a:r>
          </a:p>
          <a:p>
            <a:endParaRPr lang="en-US"/>
          </a:p>
        </p:txBody>
      </p:sp>
      <p:sp>
        <p:nvSpPr>
          <p:cNvPr id="3" name="Footer Placeholder 2">
            <a:extLst>
              <a:ext uri="{FF2B5EF4-FFF2-40B4-BE49-F238E27FC236}">
                <a16:creationId xmlns:a16="http://schemas.microsoft.com/office/drawing/2014/main" id="{7088988E-1944-4A6F-8497-8109616DC8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208D13-2C56-4D8C-ACDD-B0D4A6707DAE}"/>
              </a:ext>
            </a:extLst>
          </p:cNvPr>
          <p:cNvSpPr>
            <a:spLocks noGrp="1"/>
          </p:cNvSpPr>
          <p:nvPr>
            <p:ph type="sldNum" sz="quarter" idx="12"/>
          </p:nvPr>
        </p:nvSpPr>
        <p:spPr/>
        <p:txBody>
          <a:bodyPr/>
          <a:lstStyle/>
          <a:p>
            <a:fld id="{1FAA610F-65FB-4D76-A9F7-0135426F9A2E}" type="slidenum">
              <a:rPr lang="en-US" smtClean="0"/>
              <a:t>10</a:t>
            </a:fld>
            <a:endParaRPr lang="en-US"/>
          </a:p>
        </p:txBody>
      </p:sp>
    </p:spTree>
    <p:custDataLst>
      <p:tags r:id="rId1"/>
    </p:custDataLst>
    <p:extLst>
      <p:ext uri="{BB962C8B-B14F-4D97-AF65-F5344CB8AC3E}">
        <p14:creationId xmlns:p14="http://schemas.microsoft.com/office/powerpoint/2010/main" val="980588653"/>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8E9A583-A651-43C0-BAFD-8BFE621761C6}"/>
              </a:ext>
            </a:extLst>
          </p:cNvPr>
          <p:cNvSpPr>
            <a:spLocks noGrp="1"/>
          </p:cNvSpPr>
          <p:nvPr>
            <p:ph type="ftr" sz="quarter" idx="11"/>
          </p:nvPr>
        </p:nvSpPr>
        <p:spPr/>
        <p:txBody>
          <a:bodyPr/>
          <a:lstStyle/>
          <a:p>
            <a:endParaRPr lang="en-US"/>
          </a:p>
        </p:txBody>
      </p:sp>
      <p:sp>
        <p:nvSpPr>
          <p:cNvPr id="5" name="Title 4">
            <a:extLst>
              <a:ext uri="{FF2B5EF4-FFF2-40B4-BE49-F238E27FC236}">
                <a16:creationId xmlns:a16="http://schemas.microsoft.com/office/drawing/2014/main" id="{1AC067A6-4597-42D0-B9A4-BBBB93E0007B}"/>
              </a:ext>
            </a:extLst>
          </p:cNvPr>
          <p:cNvSpPr>
            <a:spLocks noGrp="1"/>
          </p:cNvSpPr>
          <p:nvPr>
            <p:ph type="title"/>
          </p:nvPr>
        </p:nvSpPr>
        <p:spPr/>
        <p:txBody>
          <a:bodyPr/>
          <a:lstStyle/>
          <a:p>
            <a:r>
              <a:rPr lang="en-US"/>
              <a:t>Grouped Records (FRBR)</a:t>
            </a:r>
          </a:p>
        </p:txBody>
      </p:sp>
      <p:pic>
        <p:nvPicPr>
          <p:cNvPr id="9" name="Picture 9" descr="A screenshot of a cell phone&#10;&#10;Description automatically generated">
            <a:extLst>
              <a:ext uri="{FF2B5EF4-FFF2-40B4-BE49-F238E27FC236}">
                <a16:creationId xmlns:a16="http://schemas.microsoft.com/office/drawing/2014/main" id="{1DF0E42F-9DF1-41FD-A236-F082C9B5E61A}"/>
              </a:ext>
            </a:extLst>
          </p:cNvPr>
          <p:cNvPicPr>
            <a:picLocks noChangeAspect="1"/>
          </p:cNvPicPr>
          <p:nvPr/>
        </p:nvPicPr>
        <p:blipFill>
          <a:blip r:embed="rId4"/>
          <a:stretch>
            <a:fillRect/>
          </a:stretch>
        </p:blipFill>
        <p:spPr>
          <a:xfrm>
            <a:off x="2452777" y="1594269"/>
            <a:ext cx="7300821" cy="4488970"/>
          </a:xfrm>
          <a:prstGeom prst="rect">
            <a:avLst/>
          </a:prstGeom>
          <a:ln>
            <a:solidFill>
              <a:schemeClr val="bg1">
                <a:lumMod val="50000"/>
              </a:schemeClr>
            </a:solidFill>
          </a:ln>
        </p:spPr>
      </p:pic>
    </p:spTree>
    <p:custDataLst>
      <p:tags r:id="rId1"/>
    </p:custDataLst>
    <p:extLst>
      <p:ext uri="{BB962C8B-B14F-4D97-AF65-F5344CB8AC3E}">
        <p14:creationId xmlns:p14="http://schemas.microsoft.com/office/powerpoint/2010/main" val="3421170265"/>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C067A6-4597-42D0-B9A4-BBBB93E0007B}"/>
              </a:ext>
            </a:extLst>
          </p:cNvPr>
          <p:cNvSpPr>
            <a:spLocks noGrp="1"/>
          </p:cNvSpPr>
          <p:nvPr>
            <p:ph type="title"/>
          </p:nvPr>
        </p:nvSpPr>
        <p:spPr/>
        <p:txBody>
          <a:bodyPr/>
          <a:lstStyle/>
          <a:p>
            <a:r>
              <a:rPr lang="en-US"/>
              <a:t>Relevancy – Known Item Searches</a:t>
            </a:r>
          </a:p>
        </p:txBody>
      </p:sp>
      <p:sp>
        <p:nvSpPr>
          <p:cNvPr id="13" name="Content Placeholder 12">
            <a:extLst>
              <a:ext uri="{FF2B5EF4-FFF2-40B4-BE49-F238E27FC236}">
                <a16:creationId xmlns:a16="http://schemas.microsoft.com/office/drawing/2014/main" id="{8D1947F6-2E84-4DCE-99AA-3499104B39D3}"/>
              </a:ext>
            </a:extLst>
          </p:cNvPr>
          <p:cNvSpPr>
            <a:spLocks noGrp="1"/>
          </p:cNvSpPr>
          <p:nvPr>
            <p:ph sz="half" idx="1"/>
          </p:nvPr>
        </p:nvSpPr>
        <p:spPr/>
        <p:txBody>
          <a:bodyPr>
            <a:normAutofit fontScale="92500" lnSpcReduction="10000"/>
          </a:bodyPr>
          <a:lstStyle/>
          <a:p>
            <a:r>
              <a:rPr lang="en-US">
                <a:cs typeface="Calibri"/>
              </a:rPr>
              <a:t>In the July 2020 meeting, DUX and cataloging advisory compared keyword searches in Aspen and Enterprise</a:t>
            </a:r>
          </a:p>
          <a:p>
            <a:r>
              <a:rPr lang="en-US">
                <a:cs typeface="Calibri"/>
              </a:rPr>
              <a:t>Used a set of patron personas to develop keywords</a:t>
            </a:r>
          </a:p>
          <a:p>
            <a:r>
              <a:rPr lang="en-US">
                <a:cs typeface="Calibri"/>
              </a:rPr>
              <a:t>Recorded the position of known items in the results (e.g. 2nd result)</a:t>
            </a:r>
          </a:p>
          <a:p>
            <a:r>
              <a:rPr lang="en-US">
                <a:cs typeface="Calibri"/>
              </a:rPr>
              <a:t>Recorded the number of relevant results in a topic search (e.g. 10/25)</a:t>
            </a:r>
          </a:p>
        </p:txBody>
      </p:sp>
      <p:sp>
        <p:nvSpPr>
          <p:cNvPr id="14" name="Content Placeholder 13">
            <a:extLst>
              <a:ext uri="{FF2B5EF4-FFF2-40B4-BE49-F238E27FC236}">
                <a16:creationId xmlns:a16="http://schemas.microsoft.com/office/drawing/2014/main" id="{F1EA74F6-53AA-4498-A78F-57AEACB91934}"/>
              </a:ext>
            </a:extLst>
          </p:cNvPr>
          <p:cNvSpPr>
            <a:spLocks noGrp="1"/>
          </p:cNvSpPr>
          <p:nvPr>
            <p:ph sz="half" idx="2"/>
          </p:nvPr>
        </p:nvSpPr>
        <p:spPr/>
        <p:txBody>
          <a:bodyPr>
            <a:normAutofit fontScale="92500" lnSpcReduction="10000"/>
          </a:bodyPr>
          <a:lstStyle/>
          <a:p>
            <a:pPr marL="0" indent="0">
              <a:buNone/>
            </a:pPr>
            <a:r>
              <a:rPr lang="en-US"/>
              <a:t>Relevancy scores for known item searches (position in results)</a:t>
            </a:r>
          </a:p>
        </p:txBody>
      </p:sp>
      <p:graphicFrame>
        <p:nvGraphicFramePr>
          <p:cNvPr id="9" name="Table 10">
            <a:extLst>
              <a:ext uri="{FF2B5EF4-FFF2-40B4-BE49-F238E27FC236}">
                <a16:creationId xmlns:a16="http://schemas.microsoft.com/office/drawing/2014/main" id="{0F0AD335-DD0A-422B-B808-7CE8459950C9}"/>
              </a:ext>
            </a:extLst>
          </p:cNvPr>
          <p:cNvGraphicFramePr>
            <a:graphicFrameLocks/>
          </p:cNvGraphicFramePr>
          <p:nvPr/>
        </p:nvGraphicFramePr>
        <p:xfrm>
          <a:off x="6172204" y="2863147"/>
          <a:ext cx="5181596" cy="2941434"/>
        </p:xfrm>
        <a:graphic>
          <a:graphicData uri="http://schemas.openxmlformats.org/drawingml/2006/table">
            <a:tbl>
              <a:tblPr firstRow="1" bandRow="1">
                <a:tableStyleId>{7E9639D4-E3E2-4D34-9284-5A2195B3D0D7}</a:tableStyleId>
              </a:tblPr>
              <a:tblGrid>
                <a:gridCol w="1727198">
                  <a:extLst>
                    <a:ext uri="{9D8B030D-6E8A-4147-A177-3AD203B41FA5}">
                      <a16:colId xmlns:a16="http://schemas.microsoft.com/office/drawing/2014/main" val="1374057710"/>
                    </a:ext>
                  </a:extLst>
                </a:gridCol>
                <a:gridCol w="1676400">
                  <a:extLst>
                    <a:ext uri="{9D8B030D-6E8A-4147-A177-3AD203B41FA5}">
                      <a16:colId xmlns:a16="http://schemas.microsoft.com/office/drawing/2014/main" val="4220747151"/>
                    </a:ext>
                  </a:extLst>
                </a:gridCol>
                <a:gridCol w="1777998">
                  <a:extLst>
                    <a:ext uri="{9D8B030D-6E8A-4147-A177-3AD203B41FA5}">
                      <a16:colId xmlns:a16="http://schemas.microsoft.com/office/drawing/2014/main" val="1434348982"/>
                    </a:ext>
                  </a:extLst>
                </a:gridCol>
              </a:tblGrid>
              <a:tr h="490239">
                <a:tc>
                  <a:txBody>
                    <a:bodyPr/>
                    <a:lstStyle/>
                    <a:p>
                      <a:r>
                        <a:rPr lang="en-US"/>
                        <a:t>Measure</a:t>
                      </a:r>
                    </a:p>
                  </a:txBody>
                  <a:tcPr/>
                </a:tc>
                <a:tc>
                  <a:txBody>
                    <a:bodyPr/>
                    <a:lstStyle/>
                    <a:p>
                      <a:r>
                        <a:rPr lang="en-US"/>
                        <a:t>Enterprise</a:t>
                      </a:r>
                    </a:p>
                  </a:txBody>
                  <a:tcPr/>
                </a:tc>
                <a:tc>
                  <a:txBody>
                    <a:bodyPr/>
                    <a:lstStyle/>
                    <a:p>
                      <a:r>
                        <a:rPr lang="en-US"/>
                        <a:t>Aspen</a:t>
                      </a:r>
                    </a:p>
                  </a:txBody>
                  <a:tcPr/>
                </a:tc>
                <a:extLst>
                  <a:ext uri="{0D108BD9-81ED-4DB2-BD59-A6C34878D82A}">
                    <a16:rowId xmlns:a16="http://schemas.microsoft.com/office/drawing/2014/main" val="3837953172"/>
                  </a:ext>
                </a:extLst>
              </a:tr>
              <a:tr h="490239">
                <a:tc>
                  <a:txBody>
                    <a:bodyPr/>
                    <a:lstStyle/>
                    <a:p>
                      <a:r>
                        <a:rPr lang="en-US"/>
                        <a:t>Mean</a:t>
                      </a:r>
                    </a:p>
                  </a:txBody>
                  <a:tcPr>
                    <a:solidFill>
                      <a:schemeClr val="accent4">
                        <a:lumMod val="40000"/>
                        <a:lumOff val="60000"/>
                      </a:schemeClr>
                    </a:solidFill>
                  </a:tcPr>
                </a:tc>
                <a:tc>
                  <a:txBody>
                    <a:bodyPr/>
                    <a:lstStyle/>
                    <a:p>
                      <a:r>
                        <a:rPr lang="en-US"/>
                        <a:t>11.5</a:t>
                      </a:r>
                    </a:p>
                  </a:txBody>
                  <a:tcPr>
                    <a:solidFill>
                      <a:schemeClr val="accent4">
                        <a:lumMod val="40000"/>
                        <a:lumOff val="60000"/>
                      </a:schemeClr>
                    </a:solidFill>
                  </a:tcPr>
                </a:tc>
                <a:tc>
                  <a:txBody>
                    <a:bodyPr/>
                    <a:lstStyle/>
                    <a:p>
                      <a:r>
                        <a:rPr lang="en-US"/>
                        <a:t>1.9</a:t>
                      </a:r>
                    </a:p>
                  </a:txBody>
                  <a:tcPr>
                    <a:solidFill>
                      <a:schemeClr val="accent4">
                        <a:lumMod val="40000"/>
                        <a:lumOff val="60000"/>
                      </a:schemeClr>
                    </a:solidFill>
                  </a:tcPr>
                </a:tc>
                <a:extLst>
                  <a:ext uri="{0D108BD9-81ED-4DB2-BD59-A6C34878D82A}">
                    <a16:rowId xmlns:a16="http://schemas.microsoft.com/office/drawing/2014/main" val="2129875977"/>
                  </a:ext>
                </a:extLst>
              </a:tr>
              <a:tr h="490239">
                <a:tc>
                  <a:txBody>
                    <a:bodyPr/>
                    <a:lstStyle/>
                    <a:p>
                      <a:r>
                        <a:rPr lang="en-US"/>
                        <a:t>Median</a:t>
                      </a:r>
                    </a:p>
                  </a:txBody>
                  <a:tcPr/>
                </a:tc>
                <a:tc>
                  <a:txBody>
                    <a:bodyPr/>
                    <a:lstStyle/>
                    <a:p>
                      <a:r>
                        <a:rPr lang="en-US"/>
                        <a:t>2</a:t>
                      </a:r>
                    </a:p>
                  </a:txBody>
                  <a:tcPr/>
                </a:tc>
                <a:tc>
                  <a:txBody>
                    <a:bodyPr/>
                    <a:lstStyle/>
                    <a:p>
                      <a:r>
                        <a:rPr lang="en-US"/>
                        <a:t>1</a:t>
                      </a:r>
                    </a:p>
                  </a:txBody>
                  <a:tcPr/>
                </a:tc>
                <a:extLst>
                  <a:ext uri="{0D108BD9-81ED-4DB2-BD59-A6C34878D82A}">
                    <a16:rowId xmlns:a16="http://schemas.microsoft.com/office/drawing/2014/main" val="1200610373"/>
                  </a:ext>
                </a:extLst>
              </a:tr>
              <a:tr h="490239">
                <a:tc>
                  <a:txBody>
                    <a:bodyPr/>
                    <a:lstStyle/>
                    <a:p>
                      <a:r>
                        <a:rPr lang="en-US"/>
                        <a:t>Below 1st</a:t>
                      </a:r>
                    </a:p>
                  </a:txBody>
                  <a:tcPr/>
                </a:tc>
                <a:tc>
                  <a:txBody>
                    <a:bodyPr/>
                    <a:lstStyle/>
                    <a:p>
                      <a:r>
                        <a:rPr lang="en-US"/>
                        <a:t>66.7%</a:t>
                      </a:r>
                    </a:p>
                  </a:txBody>
                  <a:tcPr/>
                </a:tc>
                <a:tc>
                  <a:txBody>
                    <a:bodyPr/>
                    <a:lstStyle/>
                    <a:p>
                      <a:r>
                        <a:rPr lang="en-US"/>
                        <a:t>39.4%</a:t>
                      </a:r>
                    </a:p>
                  </a:txBody>
                  <a:tcPr/>
                </a:tc>
                <a:extLst>
                  <a:ext uri="{0D108BD9-81ED-4DB2-BD59-A6C34878D82A}">
                    <a16:rowId xmlns:a16="http://schemas.microsoft.com/office/drawing/2014/main" val="3405092360"/>
                  </a:ext>
                </a:extLst>
              </a:tr>
              <a:tr h="490239">
                <a:tc>
                  <a:txBody>
                    <a:bodyPr/>
                    <a:lstStyle/>
                    <a:p>
                      <a:r>
                        <a:rPr lang="en-US"/>
                        <a:t>Below 5th</a:t>
                      </a:r>
                    </a:p>
                  </a:txBody>
                  <a:tcPr/>
                </a:tc>
                <a:tc>
                  <a:txBody>
                    <a:bodyPr/>
                    <a:lstStyle/>
                    <a:p>
                      <a:r>
                        <a:rPr lang="en-US"/>
                        <a:t>25%</a:t>
                      </a:r>
                    </a:p>
                  </a:txBody>
                  <a:tcPr/>
                </a:tc>
                <a:tc>
                  <a:txBody>
                    <a:bodyPr/>
                    <a:lstStyle/>
                    <a:p>
                      <a:r>
                        <a:rPr lang="en-US"/>
                        <a:t>6.1%</a:t>
                      </a:r>
                    </a:p>
                  </a:txBody>
                  <a:tcPr/>
                </a:tc>
                <a:extLst>
                  <a:ext uri="{0D108BD9-81ED-4DB2-BD59-A6C34878D82A}">
                    <a16:rowId xmlns:a16="http://schemas.microsoft.com/office/drawing/2014/main" val="3716688458"/>
                  </a:ext>
                </a:extLst>
              </a:tr>
              <a:tr h="490239">
                <a:tc>
                  <a:txBody>
                    <a:bodyPr/>
                    <a:lstStyle/>
                    <a:p>
                      <a:r>
                        <a:rPr lang="en-US"/>
                        <a:t>Below 10th</a:t>
                      </a:r>
                    </a:p>
                  </a:txBody>
                  <a:tcPr/>
                </a:tc>
                <a:tc>
                  <a:txBody>
                    <a:bodyPr/>
                    <a:lstStyle/>
                    <a:p>
                      <a:r>
                        <a:rPr lang="en-US"/>
                        <a:t>19.4%</a:t>
                      </a:r>
                    </a:p>
                  </a:txBody>
                  <a:tcPr/>
                </a:tc>
                <a:tc>
                  <a:txBody>
                    <a:bodyPr/>
                    <a:lstStyle/>
                    <a:p>
                      <a:r>
                        <a:rPr lang="en-US"/>
                        <a:t>0%</a:t>
                      </a:r>
                    </a:p>
                  </a:txBody>
                  <a:tcPr/>
                </a:tc>
                <a:extLst>
                  <a:ext uri="{0D108BD9-81ED-4DB2-BD59-A6C34878D82A}">
                    <a16:rowId xmlns:a16="http://schemas.microsoft.com/office/drawing/2014/main" val="2722646334"/>
                  </a:ext>
                </a:extLst>
              </a:tr>
            </a:tbl>
          </a:graphicData>
        </a:graphic>
      </p:graphicFrame>
    </p:spTree>
    <p:custDataLst>
      <p:tags r:id="rId1"/>
    </p:custDataLst>
    <p:extLst>
      <p:ext uri="{BB962C8B-B14F-4D97-AF65-F5344CB8AC3E}">
        <p14:creationId xmlns:p14="http://schemas.microsoft.com/office/powerpoint/2010/main" val="2159893990"/>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DF93-5FD9-491A-BB65-23D352C4F42A}"/>
              </a:ext>
            </a:extLst>
          </p:cNvPr>
          <p:cNvSpPr>
            <a:spLocks noGrp="1"/>
          </p:cNvSpPr>
          <p:nvPr>
            <p:ph type="title"/>
          </p:nvPr>
        </p:nvSpPr>
        <p:spPr/>
        <p:txBody>
          <a:bodyPr/>
          <a:lstStyle/>
          <a:p>
            <a:r>
              <a:rPr lang="en-US">
                <a:cs typeface="Calibri Light"/>
              </a:rPr>
              <a:t>Series = "ladies detective agency"</a:t>
            </a:r>
            <a:endParaRPr lang="en-US"/>
          </a:p>
        </p:txBody>
      </p:sp>
      <p:sp>
        <p:nvSpPr>
          <p:cNvPr id="3" name="Content Placeholder 2">
            <a:extLst>
              <a:ext uri="{FF2B5EF4-FFF2-40B4-BE49-F238E27FC236}">
                <a16:creationId xmlns:a16="http://schemas.microsoft.com/office/drawing/2014/main" id="{EBEC8DA8-88CD-4FFA-95BF-7ADF9C0881EB}"/>
              </a:ext>
            </a:extLst>
          </p:cNvPr>
          <p:cNvSpPr>
            <a:spLocks noGrp="1"/>
          </p:cNvSpPr>
          <p:nvPr>
            <p:ph sz="half" idx="1"/>
          </p:nvPr>
        </p:nvSpPr>
        <p:spPr/>
        <p:txBody>
          <a:bodyPr vert="horz" lIns="91440" tIns="45720" rIns="91440" bIns="45720" rtlCol="0" anchor="t">
            <a:normAutofit/>
          </a:bodyPr>
          <a:lstStyle/>
          <a:p>
            <a:pPr marL="0" indent="0">
              <a:buNone/>
            </a:pPr>
            <a:r>
              <a:rPr lang="en-US">
                <a:cs typeface="Calibri" panose="020F0502020204030204"/>
              </a:rPr>
              <a:t>Enterprise</a:t>
            </a:r>
          </a:p>
          <a:p>
            <a:pPr marL="0" indent="0">
              <a:buNone/>
            </a:pPr>
            <a:endParaRPr lang="en-US">
              <a:cs typeface="Calibri" panose="020F0502020204030204"/>
            </a:endParaRPr>
          </a:p>
        </p:txBody>
      </p:sp>
      <p:sp>
        <p:nvSpPr>
          <p:cNvPr id="4" name="Content Placeholder 3">
            <a:extLst>
              <a:ext uri="{FF2B5EF4-FFF2-40B4-BE49-F238E27FC236}">
                <a16:creationId xmlns:a16="http://schemas.microsoft.com/office/drawing/2014/main" id="{AE3DDF4D-BF1D-484C-A432-42AC0329372A}"/>
              </a:ext>
            </a:extLst>
          </p:cNvPr>
          <p:cNvSpPr>
            <a:spLocks noGrp="1"/>
          </p:cNvSpPr>
          <p:nvPr>
            <p:ph sz="half" idx="2"/>
          </p:nvPr>
        </p:nvSpPr>
        <p:spPr/>
        <p:txBody>
          <a:bodyPr vert="horz" lIns="91440" tIns="45720" rIns="91440" bIns="45720" rtlCol="0" anchor="t">
            <a:normAutofit/>
          </a:bodyPr>
          <a:lstStyle/>
          <a:p>
            <a:pPr marL="0" indent="0">
              <a:buNone/>
            </a:pPr>
            <a:r>
              <a:rPr lang="en-US">
                <a:cs typeface="Calibri"/>
              </a:rPr>
              <a:t>Aspen</a:t>
            </a:r>
          </a:p>
        </p:txBody>
      </p:sp>
      <p:sp>
        <p:nvSpPr>
          <p:cNvPr id="5" name="Slide Number Placeholder 4">
            <a:extLst>
              <a:ext uri="{FF2B5EF4-FFF2-40B4-BE49-F238E27FC236}">
                <a16:creationId xmlns:a16="http://schemas.microsoft.com/office/drawing/2014/main" id="{08479894-9720-43D5-ACF9-D6D935728312}"/>
              </a:ext>
            </a:extLst>
          </p:cNvPr>
          <p:cNvSpPr>
            <a:spLocks noGrp="1"/>
          </p:cNvSpPr>
          <p:nvPr>
            <p:ph type="sldNum" sz="quarter" idx="12"/>
          </p:nvPr>
        </p:nvSpPr>
        <p:spPr/>
        <p:txBody>
          <a:bodyPr/>
          <a:lstStyle/>
          <a:p>
            <a:fld id="{B2E8E252-A4C9-4825-B6A7-DD4A52002440}" type="slidenum">
              <a:rPr lang="en-US" smtClean="0"/>
              <a:t>13</a:t>
            </a:fld>
            <a:endParaRPr lang="en-US"/>
          </a:p>
        </p:txBody>
      </p:sp>
      <p:pic>
        <p:nvPicPr>
          <p:cNvPr id="8" name="Picture 8" descr="A screenshot of a cell phone&#10;&#10;Description automatically generated">
            <a:extLst>
              <a:ext uri="{FF2B5EF4-FFF2-40B4-BE49-F238E27FC236}">
                <a16:creationId xmlns:a16="http://schemas.microsoft.com/office/drawing/2014/main" id="{3DE33B4B-A376-402B-B405-AA645A273EC2}"/>
              </a:ext>
            </a:extLst>
          </p:cNvPr>
          <p:cNvPicPr>
            <a:picLocks noChangeAspect="1"/>
          </p:cNvPicPr>
          <p:nvPr/>
        </p:nvPicPr>
        <p:blipFill>
          <a:blip r:embed="rId3"/>
          <a:stretch>
            <a:fillRect/>
          </a:stretch>
        </p:blipFill>
        <p:spPr>
          <a:xfrm>
            <a:off x="735806" y="2703551"/>
            <a:ext cx="5195886" cy="2022397"/>
          </a:xfrm>
          <a:prstGeom prst="rect">
            <a:avLst/>
          </a:prstGeom>
          <a:ln>
            <a:solidFill>
              <a:schemeClr val="bg1">
                <a:lumMod val="75000"/>
              </a:schemeClr>
            </a:solidFill>
          </a:ln>
        </p:spPr>
      </p:pic>
      <p:pic>
        <p:nvPicPr>
          <p:cNvPr id="9" name="Picture 9" descr="A screenshot of a social media post&#10;&#10;Description automatically generated">
            <a:extLst>
              <a:ext uri="{FF2B5EF4-FFF2-40B4-BE49-F238E27FC236}">
                <a16:creationId xmlns:a16="http://schemas.microsoft.com/office/drawing/2014/main" id="{2F3576D2-5AA0-4AF2-A95C-388278B1B168}"/>
              </a:ext>
            </a:extLst>
          </p:cNvPr>
          <p:cNvPicPr>
            <a:picLocks noChangeAspect="1"/>
          </p:cNvPicPr>
          <p:nvPr/>
        </p:nvPicPr>
        <p:blipFill>
          <a:blip r:embed="rId4"/>
          <a:stretch>
            <a:fillRect/>
          </a:stretch>
        </p:blipFill>
        <p:spPr>
          <a:xfrm>
            <a:off x="6105525" y="2701984"/>
            <a:ext cx="5017293" cy="2489874"/>
          </a:xfrm>
          <a:prstGeom prst="rect">
            <a:avLst/>
          </a:prstGeom>
          <a:ln>
            <a:solidFill>
              <a:schemeClr val="bg1">
                <a:lumMod val="75000"/>
              </a:schemeClr>
            </a:solidFill>
          </a:ln>
        </p:spPr>
      </p:pic>
      <p:sp>
        <p:nvSpPr>
          <p:cNvPr id="10" name="Oval 9">
            <a:extLst>
              <a:ext uri="{FF2B5EF4-FFF2-40B4-BE49-F238E27FC236}">
                <a16:creationId xmlns:a16="http://schemas.microsoft.com/office/drawing/2014/main" id="{48918AA2-B916-4061-82BD-3E0682879832}"/>
              </a:ext>
            </a:extLst>
          </p:cNvPr>
          <p:cNvSpPr/>
          <p:nvPr/>
        </p:nvSpPr>
        <p:spPr>
          <a:xfrm>
            <a:off x="4320550" y="2191472"/>
            <a:ext cx="916781" cy="916781"/>
          </a:xfrm>
          <a:prstGeom prst="ellipse">
            <a:avLst/>
          </a:prstGeom>
          <a:solidFill>
            <a:schemeClr val="tx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FFFFFF"/>
                </a:solidFill>
                <a:cs typeface="Calibri"/>
              </a:rPr>
              <a:t>115</a:t>
            </a:r>
            <a:endParaRPr lang="en-US" b="1">
              <a:solidFill>
                <a:srgbClr val="FFFFFF"/>
              </a:solidFill>
            </a:endParaRPr>
          </a:p>
        </p:txBody>
      </p:sp>
      <p:sp>
        <p:nvSpPr>
          <p:cNvPr id="11" name="Oval 10">
            <a:extLst>
              <a:ext uri="{FF2B5EF4-FFF2-40B4-BE49-F238E27FC236}">
                <a16:creationId xmlns:a16="http://schemas.microsoft.com/office/drawing/2014/main" id="{1FF3FFFB-4415-4913-BA83-D10EFBCF1335}"/>
              </a:ext>
            </a:extLst>
          </p:cNvPr>
          <p:cNvSpPr/>
          <p:nvPr/>
        </p:nvSpPr>
        <p:spPr>
          <a:xfrm>
            <a:off x="9465387" y="2131539"/>
            <a:ext cx="916781" cy="916781"/>
          </a:xfrm>
          <a:prstGeom prst="ellipse">
            <a:avLst/>
          </a:prstGeom>
          <a:solidFill>
            <a:schemeClr val="tx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FFFFFF"/>
                </a:solidFill>
                <a:cs typeface="Calibri"/>
              </a:rPr>
              <a:t>2</a:t>
            </a:r>
            <a:endParaRPr lang="en-US" b="1">
              <a:solidFill>
                <a:srgbClr val="FFFFFF"/>
              </a:solidFill>
            </a:endParaRPr>
          </a:p>
        </p:txBody>
      </p:sp>
      <p:sp>
        <p:nvSpPr>
          <p:cNvPr id="6" name="TextBox 5">
            <a:extLst>
              <a:ext uri="{FF2B5EF4-FFF2-40B4-BE49-F238E27FC236}">
                <a16:creationId xmlns:a16="http://schemas.microsoft.com/office/drawing/2014/main" id="{2F92BE47-799B-490D-9EE9-F2C0E10FB1D8}"/>
              </a:ext>
            </a:extLst>
          </p:cNvPr>
          <p:cNvSpPr txBox="1"/>
          <p:nvPr/>
        </p:nvSpPr>
        <p:spPr>
          <a:xfrm>
            <a:off x="533400" y="5569743"/>
            <a:ext cx="967263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Keywords: "ladies detective agency", format book, looking for the 2nd book in the series</a:t>
            </a:r>
          </a:p>
          <a:p>
            <a:endParaRPr lang="en-US">
              <a:cs typeface="Calibri"/>
            </a:endParaRPr>
          </a:p>
        </p:txBody>
      </p:sp>
      <p:pic>
        <p:nvPicPr>
          <p:cNvPr id="14" name="Picture 12" descr="A picture containing drawing&#10;&#10;Description automatically generated">
            <a:extLst>
              <a:ext uri="{FF2B5EF4-FFF2-40B4-BE49-F238E27FC236}">
                <a16:creationId xmlns:a16="http://schemas.microsoft.com/office/drawing/2014/main" id="{44728DC6-9E2B-490C-9A9D-F907F8F6C7FD}"/>
              </a:ext>
            </a:extLst>
          </p:cNvPr>
          <p:cNvPicPr>
            <a:picLocks noChangeAspect="1"/>
          </p:cNvPicPr>
          <p:nvPr/>
        </p:nvPicPr>
        <p:blipFill>
          <a:blip r:embed="rId5"/>
          <a:stretch>
            <a:fillRect/>
          </a:stretch>
        </p:blipFill>
        <p:spPr>
          <a:xfrm rot="840000">
            <a:off x="9896711" y="2229022"/>
            <a:ext cx="952500" cy="952500"/>
          </a:xfrm>
          <a:prstGeom prst="rect">
            <a:avLst/>
          </a:prstGeom>
        </p:spPr>
      </p:pic>
    </p:spTree>
    <p:custDataLst>
      <p:tags r:id="rId1"/>
    </p:custDataLst>
    <p:extLst>
      <p:ext uri="{BB962C8B-B14F-4D97-AF65-F5344CB8AC3E}">
        <p14:creationId xmlns:p14="http://schemas.microsoft.com/office/powerpoint/2010/main" val="1496138584"/>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67657-68BC-41F1-B4BD-F4528618E240}"/>
              </a:ext>
            </a:extLst>
          </p:cNvPr>
          <p:cNvSpPr>
            <a:spLocks noGrp="1"/>
          </p:cNvSpPr>
          <p:nvPr>
            <p:ph type="title"/>
          </p:nvPr>
        </p:nvSpPr>
        <p:spPr/>
        <p:txBody>
          <a:bodyPr/>
          <a:lstStyle/>
          <a:p>
            <a:r>
              <a:rPr lang="en-US">
                <a:cs typeface="Calibri Light"/>
              </a:rPr>
              <a:t>Relevancy – Topic/Author Searches</a:t>
            </a:r>
            <a:endParaRPr lang="en-US"/>
          </a:p>
        </p:txBody>
      </p:sp>
      <p:sp>
        <p:nvSpPr>
          <p:cNvPr id="3" name="Content Placeholder 2">
            <a:extLst>
              <a:ext uri="{FF2B5EF4-FFF2-40B4-BE49-F238E27FC236}">
                <a16:creationId xmlns:a16="http://schemas.microsoft.com/office/drawing/2014/main" id="{BA20364F-0D0A-46C0-BA5B-B38347AE2C09}"/>
              </a:ext>
            </a:extLst>
          </p:cNvPr>
          <p:cNvSpPr>
            <a:spLocks noGrp="1"/>
          </p:cNvSpPr>
          <p:nvPr>
            <p:ph sz="half" idx="1"/>
          </p:nvPr>
        </p:nvSpPr>
        <p:spPr/>
        <p:txBody>
          <a:bodyPr vert="horz" lIns="91440" tIns="45720" rIns="91440" bIns="45720" rtlCol="0" anchor="t">
            <a:normAutofit/>
          </a:bodyPr>
          <a:lstStyle/>
          <a:p>
            <a:pPr marL="0" indent="0">
              <a:buNone/>
            </a:pPr>
            <a:r>
              <a:rPr lang="en-US">
                <a:cs typeface="Calibri" panose="020F0502020204030204"/>
              </a:rPr>
              <a:t>Measured precision by ranking the top 5 results in the search</a:t>
            </a:r>
          </a:p>
          <a:p>
            <a:r>
              <a:rPr lang="en-US">
                <a:cs typeface="Calibri" panose="020F0502020204030204"/>
              </a:rPr>
              <a:t>Relevant</a:t>
            </a:r>
          </a:p>
          <a:p>
            <a:r>
              <a:rPr lang="en-US">
                <a:cs typeface="Calibri" panose="020F0502020204030204"/>
              </a:rPr>
              <a:t>Near</a:t>
            </a:r>
          </a:p>
          <a:p>
            <a:r>
              <a:rPr lang="en-US">
                <a:cs typeface="Calibri" panose="020F0502020204030204"/>
              </a:rPr>
              <a:t>Misplaced</a:t>
            </a:r>
          </a:p>
          <a:p>
            <a:r>
              <a:rPr lang="en-US">
                <a:cs typeface="Calibri" panose="020F0502020204030204"/>
              </a:rPr>
              <a:t>Irrelevant</a:t>
            </a:r>
          </a:p>
          <a:p>
            <a:pPr marL="0" indent="0">
              <a:buNone/>
            </a:pPr>
            <a:r>
              <a:rPr lang="en-US">
                <a:cs typeface="Calibri" panose="020F0502020204030204"/>
              </a:rPr>
              <a:t>...and feeding through a fancy spreadsheet formula</a:t>
            </a:r>
          </a:p>
        </p:txBody>
      </p:sp>
      <p:sp>
        <p:nvSpPr>
          <p:cNvPr id="4" name="Content Placeholder 3">
            <a:extLst>
              <a:ext uri="{FF2B5EF4-FFF2-40B4-BE49-F238E27FC236}">
                <a16:creationId xmlns:a16="http://schemas.microsoft.com/office/drawing/2014/main" id="{DFF36559-AA4C-4B43-96E0-ED0055C901CE}"/>
              </a:ext>
            </a:extLst>
          </p:cNvPr>
          <p:cNvSpPr>
            <a:spLocks noGrp="1"/>
          </p:cNvSpPr>
          <p:nvPr>
            <p:ph sz="half" idx="2"/>
          </p:nvPr>
        </p:nvSpPr>
        <p:spPr/>
        <p:txBody>
          <a:bodyPr vert="horz" lIns="91440" tIns="45720" rIns="91440" bIns="45720" rtlCol="0" anchor="t">
            <a:normAutofit/>
          </a:bodyPr>
          <a:lstStyle/>
          <a:p>
            <a:pPr marL="0" indent="0">
              <a:buNone/>
            </a:pPr>
            <a:endParaRPr lang="en-US" sz="2000" b="1">
              <a:cs typeface="Calibri" panose="020F0502020204030204"/>
            </a:endParaRPr>
          </a:p>
          <a:p>
            <a:pPr marL="0" indent="0">
              <a:buNone/>
            </a:pPr>
            <a:r>
              <a:rPr lang="en-US" sz="2000" b="1">
                <a:cs typeface="Calibri" panose="020F0502020204030204"/>
              </a:rPr>
              <a:t>Precision scores for topic searches</a:t>
            </a:r>
            <a:endParaRPr lang="en-US"/>
          </a:p>
        </p:txBody>
      </p:sp>
      <p:sp>
        <p:nvSpPr>
          <p:cNvPr id="5" name="Slide Number Placeholder 4">
            <a:extLst>
              <a:ext uri="{FF2B5EF4-FFF2-40B4-BE49-F238E27FC236}">
                <a16:creationId xmlns:a16="http://schemas.microsoft.com/office/drawing/2014/main" id="{A2984276-1504-4A11-B678-DD154DE1C2FE}"/>
              </a:ext>
            </a:extLst>
          </p:cNvPr>
          <p:cNvSpPr>
            <a:spLocks noGrp="1"/>
          </p:cNvSpPr>
          <p:nvPr>
            <p:ph type="sldNum" sz="quarter" idx="12"/>
          </p:nvPr>
        </p:nvSpPr>
        <p:spPr/>
        <p:txBody>
          <a:bodyPr/>
          <a:lstStyle/>
          <a:p>
            <a:fld id="{B2E8E252-A4C9-4825-B6A7-DD4A52002440}" type="slidenum">
              <a:rPr lang="en-US" smtClean="0"/>
              <a:t>14</a:t>
            </a:fld>
            <a:endParaRPr lang="en-US"/>
          </a:p>
        </p:txBody>
      </p:sp>
      <p:graphicFrame>
        <p:nvGraphicFramePr>
          <p:cNvPr id="9" name="Table 10">
            <a:extLst>
              <a:ext uri="{FF2B5EF4-FFF2-40B4-BE49-F238E27FC236}">
                <a16:creationId xmlns:a16="http://schemas.microsoft.com/office/drawing/2014/main" id="{1485E488-30FF-48CC-ACD9-8D91AFC4A857}"/>
              </a:ext>
            </a:extLst>
          </p:cNvPr>
          <p:cNvGraphicFramePr>
            <a:graphicFrameLocks/>
          </p:cNvGraphicFramePr>
          <p:nvPr/>
        </p:nvGraphicFramePr>
        <p:xfrm>
          <a:off x="6196641" y="2961735"/>
          <a:ext cx="5181595" cy="2110797"/>
        </p:xfrm>
        <a:graphic>
          <a:graphicData uri="http://schemas.openxmlformats.org/drawingml/2006/table">
            <a:tbl>
              <a:tblPr firstRow="1" bandRow="1">
                <a:tableStyleId>{7E9639D4-E3E2-4D34-9284-5A2195B3D0D7}</a:tableStyleId>
              </a:tblPr>
              <a:tblGrid>
                <a:gridCol w="1727197">
                  <a:extLst>
                    <a:ext uri="{9D8B030D-6E8A-4147-A177-3AD203B41FA5}">
                      <a16:colId xmlns:a16="http://schemas.microsoft.com/office/drawing/2014/main" val="1374057710"/>
                    </a:ext>
                  </a:extLst>
                </a:gridCol>
                <a:gridCol w="1676400">
                  <a:extLst>
                    <a:ext uri="{9D8B030D-6E8A-4147-A177-3AD203B41FA5}">
                      <a16:colId xmlns:a16="http://schemas.microsoft.com/office/drawing/2014/main" val="4220747151"/>
                    </a:ext>
                  </a:extLst>
                </a:gridCol>
                <a:gridCol w="1777998">
                  <a:extLst>
                    <a:ext uri="{9D8B030D-6E8A-4147-A177-3AD203B41FA5}">
                      <a16:colId xmlns:a16="http://schemas.microsoft.com/office/drawing/2014/main" val="1434348982"/>
                    </a:ext>
                  </a:extLst>
                </a:gridCol>
              </a:tblGrid>
              <a:tr h="490239">
                <a:tc>
                  <a:txBody>
                    <a:bodyPr/>
                    <a:lstStyle/>
                    <a:p>
                      <a:r>
                        <a:rPr lang="en-US"/>
                        <a:t>Measure</a:t>
                      </a:r>
                    </a:p>
                  </a:txBody>
                  <a:tcPr/>
                </a:tc>
                <a:tc>
                  <a:txBody>
                    <a:bodyPr/>
                    <a:lstStyle/>
                    <a:p>
                      <a:r>
                        <a:rPr lang="en-US"/>
                        <a:t>Enterprise</a:t>
                      </a:r>
                    </a:p>
                  </a:txBody>
                  <a:tcPr/>
                </a:tc>
                <a:tc>
                  <a:txBody>
                    <a:bodyPr/>
                    <a:lstStyle/>
                    <a:p>
                      <a:r>
                        <a:rPr lang="en-US"/>
                        <a:t>Aspen</a:t>
                      </a:r>
                    </a:p>
                  </a:txBody>
                  <a:tcPr/>
                </a:tc>
                <a:extLst>
                  <a:ext uri="{0D108BD9-81ED-4DB2-BD59-A6C34878D82A}">
                    <a16:rowId xmlns:a16="http://schemas.microsoft.com/office/drawing/2014/main" val="3837953172"/>
                  </a:ext>
                </a:extLst>
              </a:tr>
              <a:tr h="490239">
                <a:tc>
                  <a:txBody>
                    <a:bodyPr/>
                    <a:lstStyle/>
                    <a:p>
                      <a:r>
                        <a:rPr lang="en-US"/>
                        <a:t>Strict (Rs)</a:t>
                      </a:r>
                    </a:p>
                  </a:txBody>
                  <a:tcPr/>
                </a:tc>
                <a:tc>
                  <a:txBody>
                    <a:bodyPr/>
                    <a:lstStyle/>
                    <a:p>
                      <a:r>
                        <a:rPr lang="en-US"/>
                        <a:t>52%</a:t>
                      </a:r>
                    </a:p>
                  </a:txBody>
                  <a:tcPr/>
                </a:tc>
                <a:tc>
                  <a:txBody>
                    <a:bodyPr/>
                    <a:lstStyle/>
                    <a:p>
                      <a:r>
                        <a:rPr lang="en-US"/>
                        <a:t>67%</a:t>
                      </a:r>
                    </a:p>
                  </a:txBody>
                  <a:tcPr>
                    <a:noFill/>
                  </a:tcPr>
                </a:tc>
                <a:extLst>
                  <a:ext uri="{0D108BD9-81ED-4DB2-BD59-A6C34878D82A}">
                    <a16:rowId xmlns:a16="http://schemas.microsoft.com/office/drawing/2014/main" val="2129875977"/>
                  </a:ext>
                </a:extLst>
              </a:tr>
              <a:tr h="490239">
                <a:tc>
                  <a:txBody>
                    <a:bodyPr/>
                    <a:lstStyle/>
                    <a:p>
                      <a:r>
                        <a:rPr lang="en-US"/>
                        <a:t>Loose (Rs, Ns)</a:t>
                      </a:r>
                    </a:p>
                  </a:txBody>
                  <a:tcPr>
                    <a:solidFill>
                      <a:schemeClr val="accent4">
                        <a:lumMod val="40000"/>
                        <a:lumOff val="60000"/>
                      </a:schemeClr>
                    </a:solidFill>
                  </a:tcPr>
                </a:tc>
                <a:tc>
                  <a:txBody>
                    <a:bodyPr/>
                    <a:lstStyle/>
                    <a:p>
                      <a:r>
                        <a:rPr lang="en-US"/>
                        <a:t>62%</a:t>
                      </a:r>
                    </a:p>
                  </a:txBody>
                  <a:tcPr>
                    <a:solidFill>
                      <a:schemeClr val="accent4">
                        <a:lumMod val="40000"/>
                        <a:lumOff val="60000"/>
                      </a:schemeClr>
                    </a:solidFill>
                  </a:tcPr>
                </a:tc>
                <a:tc>
                  <a:txBody>
                    <a:bodyPr/>
                    <a:lstStyle/>
                    <a:p>
                      <a:r>
                        <a:rPr lang="en-US"/>
                        <a:t>74%</a:t>
                      </a:r>
                    </a:p>
                  </a:txBody>
                  <a:tcPr>
                    <a:solidFill>
                      <a:schemeClr val="accent4">
                        <a:lumMod val="40000"/>
                        <a:lumOff val="60000"/>
                      </a:schemeClr>
                    </a:solidFill>
                  </a:tcPr>
                </a:tc>
                <a:extLst>
                  <a:ext uri="{0D108BD9-81ED-4DB2-BD59-A6C34878D82A}">
                    <a16:rowId xmlns:a16="http://schemas.microsoft.com/office/drawing/2014/main" val="1200610373"/>
                  </a:ext>
                </a:extLst>
              </a:tr>
              <a:tr h="490239">
                <a:tc>
                  <a:txBody>
                    <a:bodyPr/>
                    <a:lstStyle/>
                    <a:p>
                      <a:r>
                        <a:rPr lang="en-US"/>
                        <a:t>Permissive (</a:t>
                      </a:r>
                      <a:r>
                        <a:rPr lang="en-US" err="1"/>
                        <a:t>Rs,Ns</a:t>
                      </a:r>
                      <a:r>
                        <a:rPr lang="en-US"/>
                        <a:t>, </a:t>
                      </a:r>
                      <a:r>
                        <a:rPr lang="en-US" err="1"/>
                        <a:t>Ms</a:t>
                      </a:r>
                      <a:r>
                        <a:rPr lang="en-US"/>
                        <a:t>)</a:t>
                      </a:r>
                    </a:p>
                  </a:txBody>
                  <a:tcPr/>
                </a:tc>
                <a:tc>
                  <a:txBody>
                    <a:bodyPr/>
                    <a:lstStyle/>
                    <a:p>
                      <a:r>
                        <a:rPr lang="en-US"/>
                        <a:t>82%</a:t>
                      </a:r>
                    </a:p>
                  </a:txBody>
                  <a:tcPr/>
                </a:tc>
                <a:tc>
                  <a:txBody>
                    <a:bodyPr/>
                    <a:lstStyle/>
                    <a:p>
                      <a:r>
                        <a:rPr lang="en-US"/>
                        <a:t>87%</a:t>
                      </a:r>
                    </a:p>
                  </a:txBody>
                  <a:tcPr>
                    <a:noFill/>
                  </a:tcPr>
                </a:tc>
                <a:extLst>
                  <a:ext uri="{0D108BD9-81ED-4DB2-BD59-A6C34878D82A}">
                    <a16:rowId xmlns:a16="http://schemas.microsoft.com/office/drawing/2014/main" val="3405092360"/>
                  </a:ext>
                </a:extLst>
              </a:tr>
            </a:tbl>
          </a:graphicData>
        </a:graphic>
      </p:graphicFrame>
    </p:spTree>
    <p:custDataLst>
      <p:tags r:id="rId1"/>
    </p:custDataLst>
    <p:extLst>
      <p:ext uri="{BB962C8B-B14F-4D97-AF65-F5344CB8AC3E}">
        <p14:creationId xmlns:p14="http://schemas.microsoft.com/office/powerpoint/2010/main" val="4235676115"/>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E4BA8-268F-4D46-BB40-6F8D5D82ACC6}"/>
              </a:ext>
            </a:extLst>
          </p:cNvPr>
          <p:cNvSpPr>
            <a:spLocks noGrp="1"/>
          </p:cNvSpPr>
          <p:nvPr>
            <p:ph type="title"/>
          </p:nvPr>
        </p:nvSpPr>
        <p:spPr/>
        <p:txBody>
          <a:bodyPr/>
          <a:lstStyle/>
          <a:p>
            <a:r>
              <a:rPr lang="en-US">
                <a:cs typeface="Calibri Light"/>
              </a:rPr>
              <a:t>Author/Director = "steven </a:t>
            </a:r>
            <a:r>
              <a:rPr lang="en-US" err="1">
                <a:cs typeface="Calibri Light"/>
              </a:rPr>
              <a:t>spielberg</a:t>
            </a:r>
            <a:r>
              <a:rPr lang="en-US">
                <a:cs typeface="Calibri Light"/>
              </a:rPr>
              <a:t>"</a:t>
            </a:r>
            <a:endParaRPr lang="en-US"/>
          </a:p>
        </p:txBody>
      </p:sp>
      <p:sp>
        <p:nvSpPr>
          <p:cNvPr id="3" name="Content Placeholder 2">
            <a:extLst>
              <a:ext uri="{FF2B5EF4-FFF2-40B4-BE49-F238E27FC236}">
                <a16:creationId xmlns:a16="http://schemas.microsoft.com/office/drawing/2014/main" id="{8879F72B-D2AC-4210-8A56-0AE8E25E4342}"/>
              </a:ext>
            </a:extLst>
          </p:cNvPr>
          <p:cNvSpPr>
            <a:spLocks noGrp="1"/>
          </p:cNvSpPr>
          <p:nvPr>
            <p:ph sz="half" idx="1"/>
          </p:nvPr>
        </p:nvSpPr>
        <p:spPr/>
        <p:txBody>
          <a:bodyPr vert="horz" lIns="91440" tIns="45720" rIns="91440" bIns="45720" rtlCol="0" anchor="t">
            <a:normAutofit/>
          </a:bodyPr>
          <a:lstStyle/>
          <a:p>
            <a:pPr marL="0" indent="0">
              <a:buNone/>
            </a:pPr>
            <a:r>
              <a:rPr lang="en-US">
                <a:cs typeface="Calibri"/>
              </a:rPr>
              <a:t>Enterprise</a:t>
            </a:r>
          </a:p>
        </p:txBody>
      </p:sp>
      <p:sp>
        <p:nvSpPr>
          <p:cNvPr id="4" name="Content Placeholder 3">
            <a:extLst>
              <a:ext uri="{FF2B5EF4-FFF2-40B4-BE49-F238E27FC236}">
                <a16:creationId xmlns:a16="http://schemas.microsoft.com/office/drawing/2014/main" id="{EE6D219F-8E5C-4E8E-BAB6-B8AB0F396C0E}"/>
              </a:ext>
            </a:extLst>
          </p:cNvPr>
          <p:cNvSpPr>
            <a:spLocks noGrp="1"/>
          </p:cNvSpPr>
          <p:nvPr>
            <p:ph sz="half" idx="2"/>
          </p:nvPr>
        </p:nvSpPr>
        <p:spPr/>
        <p:txBody>
          <a:bodyPr vert="horz" lIns="91440" tIns="45720" rIns="91440" bIns="45720" rtlCol="0" anchor="t">
            <a:normAutofit/>
          </a:bodyPr>
          <a:lstStyle/>
          <a:p>
            <a:pPr marL="0" indent="0">
              <a:buNone/>
            </a:pPr>
            <a:r>
              <a:rPr lang="en-US">
                <a:cs typeface="Calibri"/>
              </a:rPr>
              <a:t>Aspen</a:t>
            </a:r>
          </a:p>
        </p:txBody>
      </p:sp>
      <p:sp>
        <p:nvSpPr>
          <p:cNvPr id="5" name="Slide Number Placeholder 4">
            <a:extLst>
              <a:ext uri="{FF2B5EF4-FFF2-40B4-BE49-F238E27FC236}">
                <a16:creationId xmlns:a16="http://schemas.microsoft.com/office/drawing/2014/main" id="{2772BC84-2608-4C76-A8F1-8BF5A12A44B8}"/>
              </a:ext>
            </a:extLst>
          </p:cNvPr>
          <p:cNvSpPr>
            <a:spLocks noGrp="1"/>
          </p:cNvSpPr>
          <p:nvPr>
            <p:ph type="sldNum" sz="quarter" idx="12"/>
          </p:nvPr>
        </p:nvSpPr>
        <p:spPr/>
        <p:txBody>
          <a:bodyPr/>
          <a:lstStyle/>
          <a:p>
            <a:fld id="{B2E8E252-A4C9-4825-B6A7-DD4A52002440}" type="slidenum">
              <a:rPr lang="en-US" smtClean="0"/>
              <a:t>15</a:t>
            </a:fld>
            <a:endParaRPr lang="en-US"/>
          </a:p>
        </p:txBody>
      </p:sp>
      <p:pic>
        <p:nvPicPr>
          <p:cNvPr id="6" name="Picture 6" descr="A screenshot of a cell phone&#10;&#10;Description automatically generated">
            <a:extLst>
              <a:ext uri="{FF2B5EF4-FFF2-40B4-BE49-F238E27FC236}">
                <a16:creationId xmlns:a16="http://schemas.microsoft.com/office/drawing/2014/main" id="{F2187205-45E4-4561-A9D9-3DCFC4C7F4F7}"/>
              </a:ext>
            </a:extLst>
          </p:cNvPr>
          <p:cNvPicPr>
            <a:picLocks noChangeAspect="1"/>
          </p:cNvPicPr>
          <p:nvPr/>
        </p:nvPicPr>
        <p:blipFill rotWithShape="1">
          <a:blip r:embed="rId3"/>
          <a:srcRect l="-101" r="6316" b="-391"/>
          <a:stretch/>
        </p:blipFill>
        <p:spPr>
          <a:xfrm>
            <a:off x="838363" y="2488035"/>
            <a:ext cx="3606593" cy="3482335"/>
          </a:xfrm>
          <a:prstGeom prst="rect">
            <a:avLst/>
          </a:prstGeom>
          <a:ln>
            <a:solidFill>
              <a:schemeClr val="bg1">
                <a:lumMod val="75000"/>
              </a:schemeClr>
            </a:solidFill>
          </a:ln>
        </p:spPr>
      </p:pic>
      <p:pic>
        <p:nvPicPr>
          <p:cNvPr id="8" name="Picture 8" descr="A screenshot of a cell phone&#10;&#10;Description automatically generated">
            <a:extLst>
              <a:ext uri="{FF2B5EF4-FFF2-40B4-BE49-F238E27FC236}">
                <a16:creationId xmlns:a16="http://schemas.microsoft.com/office/drawing/2014/main" id="{24E5E968-1FBF-4259-A8FA-8623E9F3BBE1}"/>
              </a:ext>
            </a:extLst>
          </p:cNvPr>
          <p:cNvPicPr>
            <a:picLocks noChangeAspect="1"/>
          </p:cNvPicPr>
          <p:nvPr/>
        </p:nvPicPr>
        <p:blipFill>
          <a:blip r:embed="rId4"/>
          <a:stretch>
            <a:fillRect/>
          </a:stretch>
        </p:blipFill>
        <p:spPr>
          <a:xfrm>
            <a:off x="6347081" y="2488942"/>
            <a:ext cx="3104594" cy="3567547"/>
          </a:xfrm>
          <a:prstGeom prst="rect">
            <a:avLst/>
          </a:prstGeom>
          <a:ln>
            <a:solidFill>
              <a:schemeClr val="bg1">
                <a:lumMod val="75000"/>
              </a:schemeClr>
            </a:solidFill>
          </a:ln>
        </p:spPr>
      </p:pic>
      <p:sp>
        <p:nvSpPr>
          <p:cNvPr id="12" name="Rectangle: Rounded Corners 11">
            <a:extLst>
              <a:ext uri="{FF2B5EF4-FFF2-40B4-BE49-F238E27FC236}">
                <a16:creationId xmlns:a16="http://schemas.microsoft.com/office/drawing/2014/main" id="{ED315902-4C30-4168-AA58-9BD353F49D5C}"/>
              </a:ext>
            </a:extLst>
          </p:cNvPr>
          <p:cNvSpPr/>
          <p:nvPr/>
        </p:nvSpPr>
        <p:spPr>
          <a:xfrm>
            <a:off x="2935442" y="2214556"/>
            <a:ext cx="2271620" cy="488830"/>
          </a:xfrm>
          <a:prstGeom prst="roundRect">
            <a:avLst/>
          </a:prstGeom>
          <a:solidFill>
            <a:schemeClr val="tx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FFFFFF"/>
                </a:solidFill>
                <a:cs typeface="Calibri"/>
              </a:rPr>
              <a:t>0 movies in top 5</a:t>
            </a:r>
            <a:endParaRPr lang="en-US" b="1">
              <a:solidFill>
                <a:srgbClr val="FFFFFF"/>
              </a:solidFill>
            </a:endParaRPr>
          </a:p>
        </p:txBody>
      </p:sp>
      <p:sp>
        <p:nvSpPr>
          <p:cNvPr id="13" name="Rectangle: Rounded Corners 12">
            <a:extLst>
              <a:ext uri="{FF2B5EF4-FFF2-40B4-BE49-F238E27FC236}">
                <a16:creationId xmlns:a16="http://schemas.microsoft.com/office/drawing/2014/main" id="{593E3020-864F-4864-B50A-A3A685E0ADE6}"/>
              </a:ext>
            </a:extLst>
          </p:cNvPr>
          <p:cNvSpPr/>
          <p:nvPr/>
        </p:nvSpPr>
        <p:spPr>
          <a:xfrm>
            <a:off x="7840706" y="2146060"/>
            <a:ext cx="2544789" cy="488830"/>
          </a:xfrm>
          <a:prstGeom prst="roundRect">
            <a:avLst/>
          </a:prstGeom>
          <a:solidFill>
            <a:schemeClr val="tx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FFFFFF"/>
                </a:solidFill>
                <a:cs typeface="Calibri"/>
              </a:rPr>
              <a:t>5 movies in top 5</a:t>
            </a:r>
            <a:endParaRPr lang="en-US" b="1">
              <a:solidFill>
                <a:srgbClr val="FFFFFF"/>
              </a:solidFill>
            </a:endParaRPr>
          </a:p>
        </p:txBody>
      </p:sp>
      <p:pic>
        <p:nvPicPr>
          <p:cNvPr id="7" name="Picture 12" descr="A picture containing drawing&#10;&#10;Description automatically generated">
            <a:extLst>
              <a:ext uri="{FF2B5EF4-FFF2-40B4-BE49-F238E27FC236}">
                <a16:creationId xmlns:a16="http://schemas.microsoft.com/office/drawing/2014/main" id="{EA97285B-FED0-4452-A089-2C4102E9180A}"/>
              </a:ext>
            </a:extLst>
          </p:cNvPr>
          <p:cNvPicPr>
            <a:picLocks noChangeAspect="1"/>
          </p:cNvPicPr>
          <p:nvPr/>
        </p:nvPicPr>
        <p:blipFill>
          <a:blip r:embed="rId5"/>
          <a:stretch>
            <a:fillRect/>
          </a:stretch>
        </p:blipFill>
        <p:spPr>
          <a:xfrm>
            <a:off x="9904203" y="1903203"/>
            <a:ext cx="952500" cy="952500"/>
          </a:xfrm>
          <a:prstGeom prst="rect">
            <a:avLst/>
          </a:prstGeom>
        </p:spPr>
      </p:pic>
    </p:spTree>
    <p:custDataLst>
      <p:tags r:id="rId1"/>
    </p:custDataLst>
    <p:extLst>
      <p:ext uri="{BB962C8B-B14F-4D97-AF65-F5344CB8AC3E}">
        <p14:creationId xmlns:p14="http://schemas.microsoft.com/office/powerpoint/2010/main" val="3902730584"/>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C067A6-4597-42D0-B9A4-BBBB93E0007B}"/>
              </a:ext>
            </a:extLst>
          </p:cNvPr>
          <p:cNvSpPr>
            <a:spLocks noGrp="1"/>
          </p:cNvSpPr>
          <p:nvPr>
            <p:ph type="title"/>
          </p:nvPr>
        </p:nvSpPr>
        <p:spPr/>
        <p:txBody>
          <a:bodyPr/>
          <a:lstStyle/>
          <a:p>
            <a:r>
              <a:rPr lang="en-US"/>
              <a:t>Theme and Branding</a:t>
            </a:r>
          </a:p>
        </p:txBody>
      </p:sp>
      <p:sp>
        <p:nvSpPr>
          <p:cNvPr id="6" name="Content Placeholder 5">
            <a:extLst>
              <a:ext uri="{FF2B5EF4-FFF2-40B4-BE49-F238E27FC236}">
                <a16:creationId xmlns:a16="http://schemas.microsoft.com/office/drawing/2014/main" id="{4C8D975D-577A-45D8-88D4-5249E7A731BE}"/>
              </a:ext>
            </a:extLst>
          </p:cNvPr>
          <p:cNvSpPr>
            <a:spLocks noGrp="1"/>
          </p:cNvSpPr>
          <p:nvPr>
            <p:ph sz="half" idx="1"/>
          </p:nvPr>
        </p:nvSpPr>
        <p:spPr/>
        <p:txBody>
          <a:bodyPr/>
          <a:lstStyle/>
          <a:p>
            <a:r>
              <a:rPr lang="en-US"/>
              <a:t>Customizable theme and branding for the library</a:t>
            </a:r>
          </a:p>
          <a:p>
            <a:r>
              <a:rPr lang="en-US"/>
              <a:t>Placards </a:t>
            </a:r>
          </a:p>
          <a:p>
            <a:r>
              <a:rPr lang="en-US"/>
              <a:t>Website indexing</a:t>
            </a:r>
          </a:p>
        </p:txBody>
      </p:sp>
      <p:sp>
        <p:nvSpPr>
          <p:cNvPr id="7" name="Content Placeholder 6">
            <a:extLst>
              <a:ext uri="{FF2B5EF4-FFF2-40B4-BE49-F238E27FC236}">
                <a16:creationId xmlns:a16="http://schemas.microsoft.com/office/drawing/2014/main" id="{E40A01BC-F88C-492F-9FA7-437C88882931}"/>
              </a:ext>
            </a:extLst>
          </p:cNvPr>
          <p:cNvSpPr>
            <a:spLocks noGrp="1"/>
          </p:cNvSpPr>
          <p:nvPr>
            <p:ph sz="half" idx="2"/>
          </p:nvPr>
        </p:nvSpPr>
        <p:spPr/>
        <p:txBody>
          <a:bodyPr/>
          <a:lstStyle/>
          <a:p>
            <a:endParaRPr lang="en-US"/>
          </a:p>
        </p:txBody>
      </p:sp>
      <p:pic>
        <p:nvPicPr>
          <p:cNvPr id="3" name="Picture 2" descr="A screenshot of a cell phone&#10;&#10;Description automatically generated">
            <a:extLst>
              <a:ext uri="{FF2B5EF4-FFF2-40B4-BE49-F238E27FC236}">
                <a16:creationId xmlns:a16="http://schemas.microsoft.com/office/drawing/2014/main" id="{DBFA587C-33FF-4003-AD12-9E4E758102AA}"/>
              </a:ext>
            </a:extLst>
          </p:cNvPr>
          <p:cNvPicPr>
            <a:picLocks noChangeAspect="1"/>
          </p:cNvPicPr>
          <p:nvPr/>
        </p:nvPicPr>
        <p:blipFill rotWithShape="1">
          <a:blip r:embed="rId4">
            <a:extLst>
              <a:ext uri="{28A0092B-C50C-407E-A947-70E740481C1C}">
                <a14:useLocalDpi xmlns:a14="http://schemas.microsoft.com/office/drawing/2010/main" val="0"/>
              </a:ext>
            </a:extLst>
          </a:blip>
          <a:srcRect t="18884"/>
          <a:stretch/>
        </p:blipFill>
        <p:spPr>
          <a:xfrm>
            <a:off x="5997315" y="1825625"/>
            <a:ext cx="5081665" cy="4179826"/>
          </a:xfrm>
          <a:prstGeom prst="rect">
            <a:avLst/>
          </a:prstGeom>
          <a:ln>
            <a:solidFill>
              <a:schemeClr val="bg1">
                <a:lumMod val="50000"/>
              </a:schemeClr>
            </a:solidFill>
          </a:ln>
        </p:spPr>
      </p:pic>
    </p:spTree>
    <p:custDataLst>
      <p:tags r:id="rId1"/>
    </p:custDataLst>
    <p:extLst>
      <p:ext uri="{BB962C8B-B14F-4D97-AF65-F5344CB8AC3E}">
        <p14:creationId xmlns:p14="http://schemas.microsoft.com/office/powerpoint/2010/main" val="4086180434"/>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A6BC844-1111-4DA3-B25C-ADEF9456D9BF}"/>
              </a:ext>
            </a:extLst>
          </p:cNvPr>
          <p:cNvSpPr>
            <a:spLocks noGrp="1"/>
          </p:cNvSpPr>
          <p:nvPr>
            <p:ph type="title"/>
          </p:nvPr>
        </p:nvSpPr>
        <p:spPr/>
        <p:txBody>
          <a:bodyPr/>
          <a:lstStyle/>
          <a:p>
            <a:r>
              <a:rPr lang="en-US"/>
              <a:t>Elmwood Park</a:t>
            </a:r>
          </a:p>
        </p:txBody>
      </p:sp>
      <p:pic>
        <p:nvPicPr>
          <p:cNvPr id="11" name="Content Placeholder 10" descr="A screenshot of a cell phone&#10;&#10;Description automatically generated">
            <a:extLst>
              <a:ext uri="{FF2B5EF4-FFF2-40B4-BE49-F238E27FC236}">
                <a16:creationId xmlns:a16="http://schemas.microsoft.com/office/drawing/2014/main" id="{ADB0328A-7AF5-48FE-85EB-23B22F68B8D5}"/>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38200" y="2508435"/>
            <a:ext cx="5126182" cy="2930300"/>
          </a:xfrm>
          <a:ln>
            <a:solidFill>
              <a:schemeClr val="bg1">
                <a:lumMod val="50000"/>
              </a:schemeClr>
            </a:solidFill>
          </a:ln>
        </p:spPr>
      </p:pic>
      <p:sp>
        <p:nvSpPr>
          <p:cNvPr id="6" name="Slide Number Placeholder 5">
            <a:extLst>
              <a:ext uri="{FF2B5EF4-FFF2-40B4-BE49-F238E27FC236}">
                <a16:creationId xmlns:a16="http://schemas.microsoft.com/office/drawing/2014/main" id="{4A1C5114-92F9-4390-B777-A0DAA93E456D}"/>
              </a:ext>
            </a:extLst>
          </p:cNvPr>
          <p:cNvSpPr>
            <a:spLocks noGrp="1"/>
          </p:cNvSpPr>
          <p:nvPr>
            <p:ph type="sldNum" sz="quarter" idx="12"/>
          </p:nvPr>
        </p:nvSpPr>
        <p:spPr/>
        <p:txBody>
          <a:bodyPr/>
          <a:lstStyle/>
          <a:p>
            <a:fld id="{1FAA610F-65FB-4D76-A9F7-0135426F9A2E}" type="slidenum">
              <a:rPr lang="en-US" smtClean="0"/>
              <a:t>17</a:t>
            </a:fld>
            <a:endParaRPr lang="en-US"/>
          </a:p>
        </p:txBody>
      </p:sp>
      <p:pic>
        <p:nvPicPr>
          <p:cNvPr id="4" name="Picture 4" descr="A screenshot of a cell phone&#10;&#10;Description automatically generated">
            <a:extLst>
              <a:ext uri="{FF2B5EF4-FFF2-40B4-BE49-F238E27FC236}">
                <a16:creationId xmlns:a16="http://schemas.microsoft.com/office/drawing/2014/main" id="{FC9F3407-04FE-4AD8-AFA1-EAE3CE872364}"/>
              </a:ext>
            </a:extLst>
          </p:cNvPr>
          <p:cNvPicPr>
            <a:picLocks noGrp="1" noChangeAspect="1"/>
          </p:cNvPicPr>
          <p:nvPr>
            <p:ph sz="half" idx="2"/>
          </p:nvPr>
        </p:nvPicPr>
        <p:blipFill>
          <a:blip r:embed="rId5"/>
          <a:stretch>
            <a:fillRect/>
          </a:stretch>
        </p:blipFill>
        <p:spPr>
          <a:xfrm>
            <a:off x="6112299" y="2504355"/>
            <a:ext cx="5527964" cy="2941311"/>
          </a:xfrm>
          <a:ln>
            <a:solidFill>
              <a:schemeClr val="bg1">
                <a:lumMod val="50000"/>
              </a:schemeClr>
            </a:solidFill>
          </a:ln>
        </p:spPr>
      </p:pic>
    </p:spTree>
    <p:custDataLst>
      <p:tags r:id="rId1"/>
    </p:custDataLst>
    <p:extLst>
      <p:ext uri="{BB962C8B-B14F-4D97-AF65-F5344CB8AC3E}">
        <p14:creationId xmlns:p14="http://schemas.microsoft.com/office/powerpoint/2010/main" val="236810429"/>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A546A-C478-4407-B1C9-E07622044797}"/>
              </a:ext>
            </a:extLst>
          </p:cNvPr>
          <p:cNvSpPr>
            <a:spLocks noGrp="1"/>
          </p:cNvSpPr>
          <p:nvPr>
            <p:ph type="title"/>
          </p:nvPr>
        </p:nvSpPr>
        <p:spPr/>
        <p:txBody>
          <a:bodyPr/>
          <a:lstStyle/>
          <a:p>
            <a:r>
              <a:rPr lang="en-US"/>
              <a:t>Oak Park</a:t>
            </a:r>
          </a:p>
        </p:txBody>
      </p:sp>
      <p:pic>
        <p:nvPicPr>
          <p:cNvPr id="8" name="Content Placeholder 7" descr="A screenshot of a social media post&#10;&#10;Description automatically generated">
            <a:extLst>
              <a:ext uri="{FF2B5EF4-FFF2-40B4-BE49-F238E27FC236}">
                <a16:creationId xmlns:a16="http://schemas.microsoft.com/office/drawing/2014/main" id="{994C0B7E-6665-446A-A5E9-E2A21364119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510394"/>
            <a:ext cx="5181600" cy="2981799"/>
          </a:xfrm>
          <a:ln>
            <a:solidFill>
              <a:schemeClr val="bg1">
                <a:lumMod val="50000"/>
              </a:schemeClr>
            </a:solidFill>
          </a:ln>
        </p:spPr>
      </p:pic>
      <p:sp>
        <p:nvSpPr>
          <p:cNvPr id="5" name="Footer Placeholder 4">
            <a:extLst>
              <a:ext uri="{FF2B5EF4-FFF2-40B4-BE49-F238E27FC236}">
                <a16:creationId xmlns:a16="http://schemas.microsoft.com/office/drawing/2014/main" id="{F5BCF8FC-AFBF-424B-9F62-7304122007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B65D66-BC3E-458E-8C4C-F44D29343DF9}"/>
              </a:ext>
            </a:extLst>
          </p:cNvPr>
          <p:cNvSpPr>
            <a:spLocks noGrp="1"/>
          </p:cNvSpPr>
          <p:nvPr>
            <p:ph type="sldNum" sz="quarter" idx="12"/>
          </p:nvPr>
        </p:nvSpPr>
        <p:spPr/>
        <p:txBody>
          <a:bodyPr/>
          <a:lstStyle/>
          <a:p>
            <a:fld id="{1FAA610F-65FB-4D76-A9F7-0135426F9A2E}" type="slidenum">
              <a:rPr lang="en-US" smtClean="0"/>
              <a:t>18</a:t>
            </a:fld>
            <a:endParaRPr lang="en-US"/>
          </a:p>
        </p:txBody>
      </p:sp>
      <p:pic>
        <p:nvPicPr>
          <p:cNvPr id="7" name="Picture 8" descr="A screenshot of a cell phone&#10;&#10;Description automatically generated">
            <a:extLst>
              <a:ext uri="{FF2B5EF4-FFF2-40B4-BE49-F238E27FC236}">
                <a16:creationId xmlns:a16="http://schemas.microsoft.com/office/drawing/2014/main" id="{B19A09C2-A968-4202-B1D9-1055AB6BFE66}"/>
              </a:ext>
            </a:extLst>
          </p:cNvPr>
          <p:cNvPicPr>
            <a:picLocks noGrp="1" noChangeAspect="1"/>
          </p:cNvPicPr>
          <p:nvPr>
            <p:ph sz="half" idx="2"/>
          </p:nvPr>
        </p:nvPicPr>
        <p:blipFill>
          <a:blip r:embed="rId4"/>
          <a:stretch>
            <a:fillRect/>
          </a:stretch>
        </p:blipFill>
        <p:spPr>
          <a:xfrm>
            <a:off x="6033655" y="2613747"/>
            <a:ext cx="5555671" cy="2885929"/>
          </a:xfrm>
          <a:ln>
            <a:solidFill>
              <a:schemeClr val="bg1">
                <a:lumMod val="50000"/>
              </a:schemeClr>
            </a:solidFill>
          </a:ln>
        </p:spPr>
      </p:pic>
    </p:spTree>
    <p:custDataLst>
      <p:tags r:id="rId1"/>
    </p:custDataLst>
    <p:extLst>
      <p:ext uri="{BB962C8B-B14F-4D97-AF65-F5344CB8AC3E}">
        <p14:creationId xmlns:p14="http://schemas.microsoft.com/office/powerpoint/2010/main" val="2726594977"/>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ABCF0-72CF-40F4-B523-63C4CE2AFE7E}"/>
              </a:ext>
            </a:extLst>
          </p:cNvPr>
          <p:cNvSpPr>
            <a:spLocks noGrp="1"/>
          </p:cNvSpPr>
          <p:nvPr>
            <p:ph type="title"/>
          </p:nvPr>
        </p:nvSpPr>
        <p:spPr/>
        <p:txBody>
          <a:bodyPr/>
          <a:lstStyle/>
          <a:p>
            <a:r>
              <a:rPr lang="en-US"/>
              <a:t>St. Charles</a:t>
            </a:r>
          </a:p>
        </p:txBody>
      </p:sp>
      <p:pic>
        <p:nvPicPr>
          <p:cNvPr id="12" name="Content Placeholder 11" descr="A screenshot of a cell phone&#10;&#10;Description automatically generated">
            <a:extLst>
              <a:ext uri="{FF2B5EF4-FFF2-40B4-BE49-F238E27FC236}">
                <a16:creationId xmlns:a16="http://schemas.microsoft.com/office/drawing/2014/main" id="{9988AC40-C280-469F-8D70-D41FF952CC6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8200" y="2510394"/>
            <a:ext cx="5181600" cy="2981799"/>
          </a:xfrm>
          <a:ln>
            <a:solidFill>
              <a:schemeClr val="bg1">
                <a:lumMod val="50000"/>
              </a:schemeClr>
            </a:solidFill>
          </a:ln>
        </p:spPr>
      </p:pic>
      <p:sp>
        <p:nvSpPr>
          <p:cNvPr id="5" name="Footer Placeholder 4">
            <a:extLst>
              <a:ext uri="{FF2B5EF4-FFF2-40B4-BE49-F238E27FC236}">
                <a16:creationId xmlns:a16="http://schemas.microsoft.com/office/drawing/2014/main" id="{D9EC04C1-C654-464A-8229-66B8A87193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F730DA-9CA2-4976-9408-AA563C6625A0}"/>
              </a:ext>
            </a:extLst>
          </p:cNvPr>
          <p:cNvSpPr>
            <a:spLocks noGrp="1"/>
          </p:cNvSpPr>
          <p:nvPr>
            <p:ph type="sldNum" sz="quarter" idx="12"/>
          </p:nvPr>
        </p:nvSpPr>
        <p:spPr/>
        <p:txBody>
          <a:bodyPr/>
          <a:lstStyle/>
          <a:p>
            <a:fld id="{1FAA610F-65FB-4D76-A9F7-0135426F9A2E}" type="slidenum">
              <a:rPr lang="en-US" smtClean="0"/>
              <a:t>19</a:t>
            </a:fld>
            <a:endParaRPr lang="en-US"/>
          </a:p>
        </p:txBody>
      </p:sp>
      <p:pic>
        <p:nvPicPr>
          <p:cNvPr id="7" name="Picture 7" descr="A screenshot of a cell phone&#10;&#10;Description automatically generated">
            <a:extLst>
              <a:ext uri="{FF2B5EF4-FFF2-40B4-BE49-F238E27FC236}">
                <a16:creationId xmlns:a16="http://schemas.microsoft.com/office/drawing/2014/main" id="{1E7054B2-10F4-49A6-94CA-DECB324E2B1C}"/>
              </a:ext>
            </a:extLst>
          </p:cNvPr>
          <p:cNvPicPr>
            <a:picLocks noGrp="1" noChangeAspect="1"/>
          </p:cNvPicPr>
          <p:nvPr>
            <p:ph sz="half" idx="2"/>
          </p:nvPr>
        </p:nvPicPr>
        <p:blipFill>
          <a:blip r:embed="rId4"/>
          <a:stretch>
            <a:fillRect/>
          </a:stretch>
        </p:blipFill>
        <p:spPr>
          <a:xfrm>
            <a:off x="6102927" y="2507213"/>
            <a:ext cx="5680363" cy="2974308"/>
          </a:xfrm>
          <a:ln>
            <a:solidFill>
              <a:schemeClr val="bg1">
                <a:lumMod val="50000"/>
              </a:schemeClr>
            </a:solidFill>
          </a:ln>
        </p:spPr>
      </p:pic>
    </p:spTree>
    <p:custDataLst>
      <p:tags r:id="rId1"/>
    </p:custDataLst>
    <p:extLst>
      <p:ext uri="{BB962C8B-B14F-4D97-AF65-F5344CB8AC3E}">
        <p14:creationId xmlns:p14="http://schemas.microsoft.com/office/powerpoint/2010/main" val="1135078503"/>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456659-448C-4346-9F9F-66B6563C56B4}"/>
              </a:ext>
            </a:extLst>
          </p:cNvPr>
          <p:cNvSpPr>
            <a:spLocks noGrp="1"/>
          </p:cNvSpPr>
          <p:nvPr>
            <p:ph type="title"/>
          </p:nvPr>
        </p:nvSpPr>
        <p:spPr/>
        <p:txBody>
          <a:bodyPr/>
          <a:lstStyle/>
          <a:p>
            <a:r>
              <a:rPr lang="en-US"/>
              <a:t>Placards</a:t>
            </a:r>
          </a:p>
        </p:txBody>
      </p:sp>
      <p:pic>
        <p:nvPicPr>
          <p:cNvPr id="10" name="Picture 10" descr="A screenshot of a social media post&#10;&#10;Description automatically generated">
            <a:extLst>
              <a:ext uri="{FF2B5EF4-FFF2-40B4-BE49-F238E27FC236}">
                <a16:creationId xmlns:a16="http://schemas.microsoft.com/office/drawing/2014/main" id="{129FA953-EBBA-496B-96FA-E663F89E36EA}"/>
              </a:ext>
            </a:extLst>
          </p:cNvPr>
          <p:cNvPicPr>
            <a:picLocks noGrp="1" noChangeAspect="1"/>
          </p:cNvPicPr>
          <p:nvPr>
            <p:ph sz="half" idx="2"/>
          </p:nvPr>
        </p:nvPicPr>
        <p:blipFill>
          <a:blip r:embed="rId4"/>
          <a:stretch>
            <a:fillRect/>
          </a:stretch>
        </p:blipFill>
        <p:spPr>
          <a:xfrm>
            <a:off x="852054" y="1922702"/>
            <a:ext cx="5181600" cy="3686130"/>
          </a:xfrm>
          <a:ln>
            <a:solidFill>
              <a:schemeClr val="bg1">
                <a:lumMod val="50000"/>
              </a:schemeClr>
            </a:solidFill>
          </a:ln>
        </p:spPr>
      </p:pic>
      <p:sp>
        <p:nvSpPr>
          <p:cNvPr id="3" name="Footer Placeholder 2">
            <a:extLst>
              <a:ext uri="{FF2B5EF4-FFF2-40B4-BE49-F238E27FC236}">
                <a16:creationId xmlns:a16="http://schemas.microsoft.com/office/drawing/2014/main" id="{100F717E-71BB-4AED-8E24-0BB273F4CC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AF6260-4E71-4015-ADCC-1DD51264B92E}"/>
              </a:ext>
            </a:extLst>
          </p:cNvPr>
          <p:cNvSpPr>
            <a:spLocks noGrp="1"/>
          </p:cNvSpPr>
          <p:nvPr>
            <p:ph type="sldNum" sz="quarter" idx="12"/>
          </p:nvPr>
        </p:nvSpPr>
        <p:spPr/>
        <p:txBody>
          <a:bodyPr/>
          <a:lstStyle/>
          <a:p>
            <a:fld id="{1FAA610F-65FB-4D76-A9F7-0135426F9A2E}" type="slidenum">
              <a:rPr lang="en-US" smtClean="0"/>
              <a:t>20</a:t>
            </a:fld>
            <a:endParaRPr lang="en-US"/>
          </a:p>
        </p:txBody>
      </p:sp>
      <p:pic>
        <p:nvPicPr>
          <p:cNvPr id="9" name="Picture 8" descr="A screenshot of a cell phone&#10;&#10;Description automatically generated">
            <a:extLst>
              <a:ext uri="{FF2B5EF4-FFF2-40B4-BE49-F238E27FC236}">
                <a16:creationId xmlns:a16="http://schemas.microsoft.com/office/drawing/2014/main" id="{1C89ECAD-A27F-4DC1-A4EB-6ABAAAA8B9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7587" y="2438852"/>
            <a:ext cx="4028023" cy="3031188"/>
          </a:xfrm>
          <a:prstGeom prst="rect">
            <a:avLst/>
          </a:prstGeom>
          <a:ln>
            <a:solidFill>
              <a:schemeClr val="bg1">
                <a:lumMod val="50000"/>
              </a:schemeClr>
            </a:solidFill>
          </a:ln>
        </p:spPr>
      </p:pic>
    </p:spTree>
    <p:custDataLst>
      <p:tags r:id="rId1"/>
    </p:custDataLst>
    <p:extLst>
      <p:ext uri="{BB962C8B-B14F-4D97-AF65-F5344CB8AC3E}">
        <p14:creationId xmlns:p14="http://schemas.microsoft.com/office/powerpoint/2010/main" val="3990218949"/>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DBAA991-9A37-4834-9A54-850F176D44E4}"/>
              </a:ext>
            </a:extLst>
          </p:cNvPr>
          <p:cNvSpPr>
            <a:spLocks noGrp="1"/>
          </p:cNvSpPr>
          <p:nvPr>
            <p:ph type="title"/>
          </p:nvPr>
        </p:nvSpPr>
        <p:spPr/>
        <p:txBody>
          <a:bodyPr/>
          <a:lstStyle/>
          <a:p>
            <a:r>
              <a:rPr lang="en-US"/>
              <a:t>Website Indexing</a:t>
            </a:r>
          </a:p>
        </p:txBody>
      </p:sp>
      <p:pic>
        <p:nvPicPr>
          <p:cNvPr id="13" name="Content Placeholder 12" descr="A screenshot of a social media post&#10;&#10;Description automatically generated">
            <a:extLst>
              <a:ext uri="{FF2B5EF4-FFF2-40B4-BE49-F238E27FC236}">
                <a16:creationId xmlns:a16="http://schemas.microsoft.com/office/drawing/2014/main" id="{4F4F9579-7573-44D5-8ABA-C5DFA3EFD0DE}"/>
              </a:ext>
            </a:extLst>
          </p:cNvPr>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t="2741" b="20688"/>
          <a:stretch/>
        </p:blipFill>
        <p:spPr>
          <a:xfrm>
            <a:off x="838200" y="1869590"/>
            <a:ext cx="5181600" cy="3291314"/>
          </a:xfrm>
          <a:ln>
            <a:solidFill>
              <a:schemeClr val="bg1">
                <a:lumMod val="50000"/>
              </a:schemeClr>
            </a:solidFill>
          </a:ln>
        </p:spPr>
      </p:pic>
      <p:sp>
        <p:nvSpPr>
          <p:cNvPr id="7" name="Footer Placeholder 6">
            <a:extLst>
              <a:ext uri="{FF2B5EF4-FFF2-40B4-BE49-F238E27FC236}">
                <a16:creationId xmlns:a16="http://schemas.microsoft.com/office/drawing/2014/main" id="{2DBA8465-C5A0-4D84-9346-55798BEF7A3A}"/>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C26BD793-0D81-421F-A80F-ED2A90C48EAD}"/>
              </a:ext>
            </a:extLst>
          </p:cNvPr>
          <p:cNvSpPr>
            <a:spLocks noGrp="1"/>
          </p:cNvSpPr>
          <p:nvPr>
            <p:ph type="sldNum" sz="quarter" idx="12"/>
          </p:nvPr>
        </p:nvSpPr>
        <p:spPr/>
        <p:txBody>
          <a:bodyPr/>
          <a:lstStyle/>
          <a:p>
            <a:fld id="{1FAA610F-65FB-4D76-A9F7-0135426F9A2E}" type="slidenum">
              <a:rPr lang="en-US" smtClean="0"/>
              <a:t>21</a:t>
            </a:fld>
            <a:endParaRPr lang="en-US"/>
          </a:p>
        </p:txBody>
      </p:sp>
      <p:pic>
        <p:nvPicPr>
          <p:cNvPr id="4" name="Picture 4" descr="A screenshot of a cell phone&#10;&#10;Description automatically generated">
            <a:extLst>
              <a:ext uri="{FF2B5EF4-FFF2-40B4-BE49-F238E27FC236}">
                <a16:creationId xmlns:a16="http://schemas.microsoft.com/office/drawing/2014/main" id="{8FF0E2B6-1A5C-45F8-87ED-83C18F4E906A}"/>
              </a:ext>
            </a:extLst>
          </p:cNvPr>
          <p:cNvPicPr>
            <a:picLocks noGrp="1" noChangeAspect="1"/>
          </p:cNvPicPr>
          <p:nvPr>
            <p:ph sz="half" idx="2"/>
          </p:nvPr>
        </p:nvPicPr>
        <p:blipFill>
          <a:blip r:embed="rId5"/>
          <a:stretch>
            <a:fillRect/>
          </a:stretch>
        </p:blipFill>
        <p:spPr>
          <a:xfrm>
            <a:off x="6269182" y="1465001"/>
            <a:ext cx="5181600" cy="3797968"/>
          </a:xfrm>
          <a:ln>
            <a:solidFill>
              <a:schemeClr val="bg1">
                <a:lumMod val="50000"/>
              </a:schemeClr>
            </a:solidFill>
          </a:ln>
        </p:spPr>
      </p:pic>
    </p:spTree>
    <p:custDataLst>
      <p:tags r:id="rId1"/>
    </p:custDataLst>
    <p:extLst>
      <p:ext uri="{BB962C8B-B14F-4D97-AF65-F5344CB8AC3E}">
        <p14:creationId xmlns:p14="http://schemas.microsoft.com/office/powerpoint/2010/main" val="973360879"/>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97DEAAC-13C5-4C0C-B6DA-BD7E653B22CF}"/>
              </a:ext>
            </a:extLst>
          </p:cNvPr>
          <p:cNvSpPr>
            <a:spLocks noGrp="1"/>
          </p:cNvSpPr>
          <p:nvPr>
            <p:ph type="title"/>
          </p:nvPr>
        </p:nvSpPr>
        <p:spPr/>
        <p:txBody>
          <a:bodyPr/>
          <a:lstStyle/>
          <a:p>
            <a:r>
              <a:rPr lang="en-US"/>
              <a:t>Public Service Features</a:t>
            </a:r>
          </a:p>
        </p:txBody>
      </p:sp>
      <p:sp>
        <p:nvSpPr>
          <p:cNvPr id="2" name="Content Placeholder 1">
            <a:extLst>
              <a:ext uri="{FF2B5EF4-FFF2-40B4-BE49-F238E27FC236}">
                <a16:creationId xmlns:a16="http://schemas.microsoft.com/office/drawing/2014/main" id="{F52DAA78-1DDE-47BB-8E84-AC25AAD8CA5E}"/>
              </a:ext>
            </a:extLst>
          </p:cNvPr>
          <p:cNvSpPr>
            <a:spLocks noGrp="1"/>
          </p:cNvSpPr>
          <p:nvPr>
            <p:ph idx="1"/>
          </p:nvPr>
        </p:nvSpPr>
        <p:spPr/>
        <p:txBody>
          <a:bodyPr/>
          <a:lstStyle/>
          <a:p>
            <a:r>
              <a:rPr lang="en-US"/>
              <a:t>Spotlights</a:t>
            </a:r>
          </a:p>
          <a:p>
            <a:r>
              <a:rPr lang="en-US"/>
              <a:t>Browse categories</a:t>
            </a:r>
          </a:p>
          <a:p>
            <a:r>
              <a:rPr lang="en-US"/>
              <a:t>Searchable lists</a:t>
            </a:r>
          </a:p>
          <a:p>
            <a:r>
              <a:rPr lang="en-US"/>
              <a:t>Masquerade mode</a:t>
            </a:r>
          </a:p>
        </p:txBody>
      </p:sp>
      <p:sp>
        <p:nvSpPr>
          <p:cNvPr id="6" name="Text Placeholder 5">
            <a:extLst>
              <a:ext uri="{FF2B5EF4-FFF2-40B4-BE49-F238E27FC236}">
                <a16:creationId xmlns:a16="http://schemas.microsoft.com/office/drawing/2014/main" id="{A4C52E03-56A5-4B18-A8A9-6044667DE380}"/>
              </a:ext>
            </a:extLst>
          </p:cNvPr>
          <p:cNvSpPr>
            <a:spLocks noGrp="1"/>
          </p:cNvSpPr>
          <p:nvPr>
            <p:ph type="body" sz="half" idx="2"/>
          </p:nvPr>
        </p:nvSpPr>
        <p:spPr/>
        <p:txBody>
          <a:bodyPr/>
          <a:lstStyle/>
          <a:p>
            <a:endParaRPr lang="en-US"/>
          </a:p>
        </p:txBody>
      </p:sp>
      <p:sp>
        <p:nvSpPr>
          <p:cNvPr id="3" name="Footer Placeholder 2">
            <a:extLst>
              <a:ext uri="{FF2B5EF4-FFF2-40B4-BE49-F238E27FC236}">
                <a16:creationId xmlns:a16="http://schemas.microsoft.com/office/drawing/2014/main" id="{557A1BDE-9660-40F7-BA7A-B3C104417A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50F071-7860-4526-A55C-08EE1A63A780}"/>
              </a:ext>
            </a:extLst>
          </p:cNvPr>
          <p:cNvSpPr>
            <a:spLocks noGrp="1"/>
          </p:cNvSpPr>
          <p:nvPr>
            <p:ph type="sldNum" sz="quarter" idx="12"/>
          </p:nvPr>
        </p:nvSpPr>
        <p:spPr/>
        <p:txBody>
          <a:bodyPr/>
          <a:lstStyle/>
          <a:p>
            <a:fld id="{1FAA610F-65FB-4D76-A9F7-0135426F9A2E}" type="slidenum">
              <a:rPr lang="en-US" smtClean="0"/>
              <a:t>22</a:t>
            </a:fld>
            <a:endParaRPr lang="en-US"/>
          </a:p>
        </p:txBody>
      </p:sp>
    </p:spTree>
    <p:custDataLst>
      <p:tags r:id="rId1"/>
    </p:custDataLst>
    <p:extLst>
      <p:ext uri="{BB962C8B-B14F-4D97-AF65-F5344CB8AC3E}">
        <p14:creationId xmlns:p14="http://schemas.microsoft.com/office/powerpoint/2010/main" val="777421356"/>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25ECEB-A73A-4767-8898-867E83F783CD}"/>
              </a:ext>
            </a:extLst>
          </p:cNvPr>
          <p:cNvSpPr>
            <a:spLocks noGrp="1"/>
          </p:cNvSpPr>
          <p:nvPr>
            <p:ph type="title"/>
          </p:nvPr>
        </p:nvSpPr>
        <p:spPr/>
        <p:txBody>
          <a:bodyPr/>
          <a:lstStyle/>
          <a:p>
            <a:r>
              <a:rPr lang="en-US"/>
              <a:t>Spotlights</a:t>
            </a:r>
          </a:p>
        </p:txBody>
      </p:sp>
      <p:sp>
        <p:nvSpPr>
          <p:cNvPr id="8" name="Text Placeholder 7">
            <a:extLst>
              <a:ext uri="{FF2B5EF4-FFF2-40B4-BE49-F238E27FC236}">
                <a16:creationId xmlns:a16="http://schemas.microsoft.com/office/drawing/2014/main" id="{24C45C6B-7071-47EB-B64D-0B4C403B345D}"/>
              </a:ext>
            </a:extLst>
          </p:cNvPr>
          <p:cNvSpPr>
            <a:spLocks noGrp="1"/>
          </p:cNvSpPr>
          <p:nvPr>
            <p:ph type="body" sz="half" idx="2"/>
          </p:nvPr>
        </p:nvSpPr>
        <p:spPr>
          <a:xfrm>
            <a:off x="839788" y="2209006"/>
            <a:ext cx="3317299" cy="2439988"/>
          </a:xfrm>
        </p:spPr>
        <p:txBody>
          <a:bodyPr>
            <a:normAutofit/>
          </a:bodyPr>
          <a:lstStyle/>
          <a:p>
            <a:r>
              <a:rPr lang="en-US" sz="2800"/>
              <a:t>Embed staff lists or searches into your website.</a:t>
            </a:r>
          </a:p>
        </p:txBody>
      </p:sp>
      <p:sp>
        <p:nvSpPr>
          <p:cNvPr id="3" name="Footer Placeholder 2">
            <a:extLst>
              <a:ext uri="{FF2B5EF4-FFF2-40B4-BE49-F238E27FC236}">
                <a16:creationId xmlns:a16="http://schemas.microsoft.com/office/drawing/2014/main" id="{A467F0F8-C98E-4CD9-9B09-304747F21F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D7B970-C21C-4896-B3AB-DE7435D551A3}"/>
              </a:ext>
            </a:extLst>
          </p:cNvPr>
          <p:cNvSpPr>
            <a:spLocks noGrp="1"/>
          </p:cNvSpPr>
          <p:nvPr>
            <p:ph type="sldNum" sz="quarter" idx="12"/>
          </p:nvPr>
        </p:nvSpPr>
        <p:spPr/>
        <p:txBody>
          <a:bodyPr/>
          <a:lstStyle/>
          <a:p>
            <a:fld id="{1FAA610F-65FB-4D76-A9F7-0135426F9A2E}" type="slidenum">
              <a:rPr lang="en-US" smtClean="0"/>
              <a:t>23</a:t>
            </a:fld>
            <a:endParaRPr lang="en-US"/>
          </a:p>
        </p:txBody>
      </p:sp>
      <p:pic>
        <p:nvPicPr>
          <p:cNvPr id="7" name="Picture 6" descr="A screenshot of a social media post&#10;&#10;Description automatically generated">
            <a:extLst>
              <a:ext uri="{FF2B5EF4-FFF2-40B4-BE49-F238E27FC236}">
                <a16:creationId xmlns:a16="http://schemas.microsoft.com/office/drawing/2014/main" id="{29D7DCF0-9737-4DA0-921D-71EF864617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5774" y="1091112"/>
            <a:ext cx="6681132" cy="4075116"/>
          </a:xfrm>
          <a:prstGeom prst="rect">
            <a:avLst/>
          </a:prstGeom>
          <a:ln>
            <a:solidFill>
              <a:schemeClr val="bg1">
                <a:lumMod val="50000"/>
              </a:schemeClr>
            </a:solidFill>
          </a:ln>
        </p:spPr>
      </p:pic>
    </p:spTree>
    <p:custDataLst>
      <p:tags r:id="rId1"/>
    </p:custDataLst>
    <p:extLst>
      <p:ext uri="{BB962C8B-B14F-4D97-AF65-F5344CB8AC3E}">
        <p14:creationId xmlns:p14="http://schemas.microsoft.com/office/powerpoint/2010/main" val="1926656031"/>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25ECEB-A73A-4767-8898-867E83F783CD}"/>
              </a:ext>
            </a:extLst>
          </p:cNvPr>
          <p:cNvSpPr>
            <a:spLocks noGrp="1"/>
          </p:cNvSpPr>
          <p:nvPr>
            <p:ph type="title"/>
          </p:nvPr>
        </p:nvSpPr>
        <p:spPr/>
        <p:txBody>
          <a:bodyPr/>
          <a:lstStyle/>
          <a:p>
            <a:r>
              <a:rPr lang="en-US"/>
              <a:t>Browse Categories</a:t>
            </a:r>
          </a:p>
        </p:txBody>
      </p:sp>
      <p:pic>
        <p:nvPicPr>
          <p:cNvPr id="6" name="Picture 8" descr="A screenshot of a cell phone&#10;&#10;Description automatically generated">
            <a:extLst>
              <a:ext uri="{FF2B5EF4-FFF2-40B4-BE49-F238E27FC236}">
                <a16:creationId xmlns:a16="http://schemas.microsoft.com/office/drawing/2014/main" id="{5B0F4473-22E5-46E0-9C88-CB5E3140C5F6}"/>
              </a:ext>
            </a:extLst>
          </p:cNvPr>
          <p:cNvPicPr>
            <a:picLocks noGrp="1" noChangeAspect="1"/>
          </p:cNvPicPr>
          <p:nvPr>
            <p:ph idx="1"/>
          </p:nvPr>
        </p:nvPicPr>
        <p:blipFill>
          <a:blip r:embed="rId4"/>
          <a:stretch>
            <a:fillRect/>
          </a:stretch>
        </p:blipFill>
        <p:spPr>
          <a:xfrm>
            <a:off x="5183188" y="1257669"/>
            <a:ext cx="6172200" cy="4333136"/>
          </a:xfrm>
          <a:ln>
            <a:solidFill>
              <a:schemeClr val="bg1">
                <a:lumMod val="50000"/>
              </a:schemeClr>
            </a:solidFill>
          </a:ln>
        </p:spPr>
      </p:pic>
      <p:sp>
        <p:nvSpPr>
          <p:cNvPr id="8" name="Text Placeholder 7">
            <a:extLst>
              <a:ext uri="{FF2B5EF4-FFF2-40B4-BE49-F238E27FC236}">
                <a16:creationId xmlns:a16="http://schemas.microsoft.com/office/drawing/2014/main" id="{24C45C6B-7071-47EB-B64D-0B4C403B345D}"/>
              </a:ext>
            </a:extLst>
          </p:cNvPr>
          <p:cNvSpPr>
            <a:spLocks noGrp="1"/>
          </p:cNvSpPr>
          <p:nvPr>
            <p:ph type="body" sz="half" idx="2"/>
          </p:nvPr>
        </p:nvSpPr>
        <p:spPr>
          <a:xfrm>
            <a:off x="836612" y="2204243"/>
            <a:ext cx="2987516" cy="2439988"/>
          </a:xfrm>
        </p:spPr>
        <p:txBody>
          <a:bodyPr>
            <a:normAutofit/>
          </a:bodyPr>
          <a:lstStyle/>
          <a:p>
            <a:r>
              <a:rPr lang="en-US" sz="2800"/>
              <a:t>Add featured lists or searches to your catalog home page</a:t>
            </a:r>
          </a:p>
        </p:txBody>
      </p:sp>
      <p:sp>
        <p:nvSpPr>
          <p:cNvPr id="3" name="Footer Placeholder 2">
            <a:extLst>
              <a:ext uri="{FF2B5EF4-FFF2-40B4-BE49-F238E27FC236}">
                <a16:creationId xmlns:a16="http://schemas.microsoft.com/office/drawing/2014/main" id="{A467F0F8-C98E-4CD9-9B09-304747F21F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D7B970-C21C-4896-B3AB-DE7435D551A3}"/>
              </a:ext>
            </a:extLst>
          </p:cNvPr>
          <p:cNvSpPr>
            <a:spLocks noGrp="1"/>
          </p:cNvSpPr>
          <p:nvPr>
            <p:ph type="sldNum" sz="quarter" idx="12"/>
          </p:nvPr>
        </p:nvSpPr>
        <p:spPr/>
        <p:txBody>
          <a:bodyPr/>
          <a:lstStyle/>
          <a:p>
            <a:fld id="{1FAA610F-65FB-4D76-A9F7-0135426F9A2E}" type="slidenum">
              <a:rPr lang="en-US" smtClean="0"/>
              <a:t>24</a:t>
            </a:fld>
            <a:endParaRPr lang="en-US"/>
          </a:p>
        </p:txBody>
      </p:sp>
    </p:spTree>
    <p:custDataLst>
      <p:tags r:id="rId1"/>
    </p:custDataLst>
    <p:extLst>
      <p:ext uri="{BB962C8B-B14F-4D97-AF65-F5344CB8AC3E}">
        <p14:creationId xmlns:p14="http://schemas.microsoft.com/office/powerpoint/2010/main" val="3531837019"/>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582D16D-F341-4FB2-8E4A-341004EFD7A4}"/>
              </a:ext>
            </a:extLst>
          </p:cNvPr>
          <p:cNvSpPr>
            <a:spLocks noGrp="1"/>
          </p:cNvSpPr>
          <p:nvPr>
            <p:ph type="title"/>
          </p:nvPr>
        </p:nvSpPr>
        <p:spPr>
          <a:xfrm>
            <a:off x="839788" y="457200"/>
            <a:ext cx="3493673" cy="1600200"/>
          </a:xfrm>
        </p:spPr>
        <p:txBody>
          <a:bodyPr/>
          <a:lstStyle/>
          <a:p>
            <a:r>
              <a:rPr lang="en-US"/>
              <a:t>Searchable Lists</a:t>
            </a:r>
          </a:p>
        </p:txBody>
      </p:sp>
      <p:pic>
        <p:nvPicPr>
          <p:cNvPr id="11" name="Content Placeholder 10" descr="A screenshot of a cell phone&#10;&#10;Description automatically generated">
            <a:extLst>
              <a:ext uri="{FF2B5EF4-FFF2-40B4-BE49-F238E27FC236}">
                <a16:creationId xmlns:a16="http://schemas.microsoft.com/office/drawing/2014/main" id="{AE198381-937B-4774-9389-EA2FBB3E1DC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127940" y="276877"/>
            <a:ext cx="6172200" cy="2298795"/>
          </a:xfrm>
          <a:ln>
            <a:solidFill>
              <a:schemeClr val="bg1">
                <a:lumMod val="50000"/>
              </a:schemeClr>
            </a:solidFill>
          </a:ln>
        </p:spPr>
      </p:pic>
      <p:sp>
        <p:nvSpPr>
          <p:cNvPr id="9" name="Text Placeholder 8">
            <a:extLst>
              <a:ext uri="{FF2B5EF4-FFF2-40B4-BE49-F238E27FC236}">
                <a16:creationId xmlns:a16="http://schemas.microsoft.com/office/drawing/2014/main" id="{9B8E195F-0F9D-416D-8FB2-C48BA82C4A78}"/>
              </a:ext>
            </a:extLst>
          </p:cNvPr>
          <p:cNvSpPr>
            <a:spLocks noGrp="1"/>
          </p:cNvSpPr>
          <p:nvPr>
            <p:ph type="body" sz="half" idx="2"/>
          </p:nvPr>
        </p:nvSpPr>
        <p:spPr>
          <a:xfrm>
            <a:off x="839788" y="2113722"/>
            <a:ext cx="2990090" cy="3811588"/>
          </a:xfrm>
        </p:spPr>
        <p:txBody>
          <a:bodyPr>
            <a:normAutofit/>
          </a:bodyPr>
          <a:lstStyle/>
          <a:p>
            <a:r>
              <a:rPr lang="en-US" sz="2800"/>
              <a:t>Lists appear in multiple places in search results</a:t>
            </a:r>
          </a:p>
        </p:txBody>
      </p:sp>
      <p:sp>
        <p:nvSpPr>
          <p:cNvPr id="5" name="Footer Placeholder 4">
            <a:extLst>
              <a:ext uri="{FF2B5EF4-FFF2-40B4-BE49-F238E27FC236}">
                <a16:creationId xmlns:a16="http://schemas.microsoft.com/office/drawing/2014/main" id="{593760DA-5688-4E69-8AF3-8E9077587B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F16810-0982-4D06-BDF5-542D757F17C9}"/>
              </a:ext>
            </a:extLst>
          </p:cNvPr>
          <p:cNvSpPr>
            <a:spLocks noGrp="1"/>
          </p:cNvSpPr>
          <p:nvPr>
            <p:ph type="sldNum" sz="quarter" idx="12"/>
          </p:nvPr>
        </p:nvSpPr>
        <p:spPr/>
        <p:txBody>
          <a:bodyPr/>
          <a:lstStyle/>
          <a:p>
            <a:fld id="{1FAA610F-65FB-4D76-A9F7-0135426F9A2E}" type="slidenum">
              <a:rPr lang="en-US" smtClean="0"/>
              <a:t>25</a:t>
            </a:fld>
            <a:endParaRPr lang="en-US"/>
          </a:p>
        </p:txBody>
      </p:sp>
      <p:pic>
        <p:nvPicPr>
          <p:cNvPr id="13" name="Picture 12" descr="A screenshot of a cell phone&#10;&#10;Description automatically generated">
            <a:extLst>
              <a:ext uri="{FF2B5EF4-FFF2-40B4-BE49-F238E27FC236}">
                <a16:creationId xmlns:a16="http://schemas.microsoft.com/office/drawing/2014/main" id="{4E99809B-0B70-416C-9A27-280C6DD435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8309" y="1730880"/>
            <a:ext cx="4858764" cy="4364652"/>
          </a:xfrm>
          <a:prstGeom prst="rect">
            <a:avLst/>
          </a:prstGeom>
          <a:ln>
            <a:solidFill>
              <a:schemeClr val="bg1">
                <a:lumMod val="50000"/>
              </a:schemeClr>
            </a:solidFill>
          </a:ln>
          <a:effectLst>
            <a:outerShdw blurRad="50800" dist="38100" dir="8100000" algn="tr" rotWithShape="0">
              <a:prstClr val="black">
                <a:alpha val="40000"/>
              </a:prstClr>
            </a:outerShdw>
          </a:effectLst>
        </p:spPr>
      </p:pic>
    </p:spTree>
    <p:custDataLst>
      <p:tags r:id="rId1"/>
    </p:custDataLst>
    <p:extLst>
      <p:ext uri="{BB962C8B-B14F-4D97-AF65-F5344CB8AC3E}">
        <p14:creationId xmlns:p14="http://schemas.microsoft.com/office/powerpoint/2010/main" val="4032933519"/>
      </p:ext>
    </p:extLst>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82B687-0E67-46AB-9286-7CB0F187E377}"/>
              </a:ext>
            </a:extLst>
          </p:cNvPr>
          <p:cNvSpPr>
            <a:spLocks noGrp="1"/>
          </p:cNvSpPr>
          <p:nvPr>
            <p:ph type="title"/>
          </p:nvPr>
        </p:nvSpPr>
        <p:spPr/>
        <p:txBody>
          <a:bodyPr/>
          <a:lstStyle/>
          <a:p>
            <a:r>
              <a:rPr lang="en-US"/>
              <a:t>Masquerade Mode</a:t>
            </a:r>
          </a:p>
        </p:txBody>
      </p:sp>
      <p:pic>
        <p:nvPicPr>
          <p:cNvPr id="11" name="Content Placeholder 10" descr="A screenshot of a cell phone&#10;&#10;Description automatically generated">
            <a:extLst>
              <a:ext uri="{FF2B5EF4-FFF2-40B4-BE49-F238E27FC236}">
                <a16:creationId xmlns:a16="http://schemas.microsoft.com/office/drawing/2014/main" id="{58689B22-F5AB-471E-A84E-93FA401B0BC2}"/>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183188" y="1471125"/>
            <a:ext cx="6172200" cy="3906224"/>
          </a:xfrm>
        </p:spPr>
      </p:pic>
      <p:sp>
        <p:nvSpPr>
          <p:cNvPr id="9" name="Text Placeholder 8">
            <a:extLst>
              <a:ext uri="{FF2B5EF4-FFF2-40B4-BE49-F238E27FC236}">
                <a16:creationId xmlns:a16="http://schemas.microsoft.com/office/drawing/2014/main" id="{889C9D38-B1D0-4827-AAD7-9D282803F206}"/>
              </a:ext>
            </a:extLst>
          </p:cNvPr>
          <p:cNvSpPr>
            <a:spLocks noGrp="1"/>
          </p:cNvSpPr>
          <p:nvPr>
            <p:ph type="body" sz="half" idx="2"/>
          </p:nvPr>
        </p:nvSpPr>
        <p:spPr>
          <a:xfrm>
            <a:off x="836612" y="2177051"/>
            <a:ext cx="3317299" cy="2439988"/>
          </a:xfrm>
        </p:spPr>
        <p:txBody>
          <a:bodyPr>
            <a:normAutofit/>
          </a:bodyPr>
          <a:lstStyle/>
          <a:p>
            <a:r>
              <a:rPr lang="en-US" sz="2800"/>
              <a:t>Staff can log in to patron accounts to assist them with just a barcode</a:t>
            </a:r>
          </a:p>
        </p:txBody>
      </p:sp>
      <p:sp>
        <p:nvSpPr>
          <p:cNvPr id="5" name="Footer Placeholder 4">
            <a:extLst>
              <a:ext uri="{FF2B5EF4-FFF2-40B4-BE49-F238E27FC236}">
                <a16:creationId xmlns:a16="http://schemas.microsoft.com/office/drawing/2014/main" id="{1C55422D-C898-4135-82F9-673197AA08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58BFAA-FC30-4217-8709-089DEC0B1BDB}"/>
              </a:ext>
            </a:extLst>
          </p:cNvPr>
          <p:cNvSpPr>
            <a:spLocks noGrp="1"/>
          </p:cNvSpPr>
          <p:nvPr>
            <p:ph type="sldNum" sz="quarter" idx="12"/>
          </p:nvPr>
        </p:nvSpPr>
        <p:spPr/>
        <p:txBody>
          <a:bodyPr/>
          <a:lstStyle/>
          <a:p>
            <a:fld id="{1FAA610F-65FB-4D76-A9F7-0135426F9A2E}" type="slidenum">
              <a:rPr lang="en-US" smtClean="0"/>
              <a:t>26</a:t>
            </a:fld>
            <a:endParaRPr lang="en-US"/>
          </a:p>
        </p:txBody>
      </p:sp>
    </p:spTree>
    <p:custDataLst>
      <p:tags r:id="rId1"/>
    </p:custDataLst>
    <p:extLst>
      <p:ext uri="{BB962C8B-B14F-4D97-AF65-F5344CB8AC3E}">
        <p14:creationId xmlns:p14="http://schemas.microsoft.com/office/powerpoint/2010/main" val="3682728391"/>
      </p:ext>
    </p:extLst>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D19C156-9EDE-4150-9FA9-C2D01ABC89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8FFFF4-B528-458A-93D4-E7F68E268A8C}"/>
              </a:ext>
            </a:extLst>
          </p:cNvPr>
          <p:cNvSpPr>
            <a:spLocks noGrp="1"/>
          </p:cNvSpPr>
          <p:nvPr>
            <p:ph type="sldNum" sz="quarter" idx="12"/>
          </p:nvPr>
        </p:nvSpPr>
        <p:spPr/>
        <p:txBody>
          <a:bodyPr/>
          <a:lstStyle/>
          <a:p>
            <a:fld id="{1FAA610F-65FB-4D76-A9F7-0135426F9A2E}" type="slidenum">
              <a:rPr lang="en-US" smtClean="0"/>
              <a:t>27</a:t>
            </a:fld>
            <a:endParaRPr lang="en-US"/>
          </a:p>
        </p:txBody>
      </p:sp>
      <p:sp>
        <p:nvSpPr>
          <p:cNvPr id="5" name="Title 4">
            <a:extLst>
              <a:ext uri="{FF2B5EF4-FFF2-40B4-BE49-F238E27FC236}">
                <a16:creationId xmlns:a16="http://schemas.microsoft.com/office/drawing/2014/main" id="{ED6A3F37-C9DA-4BB8-80E6-A470304BF7CF}"/>
              </a:ext>
            </a:extLst>
          </p:cNvPr>
          <p:cNvSpPr>
            <a:spLocks noGrp="1"/>
          </p:cNvSpPr>
          <p:nvPr>
            <p:ph type="title"/>
          </p:nvPr>
        </p:nvSpPr>
        <p:spPr/>
        <p:txBody>
          <a:bodyPr/>
          <a:lstStyle/>
          <a:p>
            <a:r>
              <a:rPr lang="en-US"/>
              <a:t>Combined Results</a:t>
            </a:r>
          </a:p>
        </p:txBody>
      </p:sp>
      <p:pic>
        <p:nvPicPr>
          <p:cNvPr id="8" name="Picture 8" descr="A screenshot of a social media post&#10;&#10;Description automatically generated">
            <a:extLst>
              <a:ext uri="{FF2B5EF4-FFF2-40B4-BE49-F238E27FC236}">
                <a16:creationId xmlns:a16="http://schemas.microsoft.com/office/drawing/2014/main" id="{F4F43217-4F22-4E2D-B3F9-B2730A9E2D94}"/>
              </a:ext>
            </a:extLst>
          </p:cNvPr>
          <p:cNvPicPr>
            <a:picLocks noGrp="1" noChangeAspect="1"/>
          </p:cNvPicPr>
          <p:nvPr>
            <p:ph idx="1"/>
          </p:nvPr>
        </p:nvPicPr>
        <p:blipFill>
          <a:blip r:embed="rId4"/>
          <a:stretch>
            <a:fillRect/>
          </a:stretch>
        </p:blipFill>
        <p:spPr>
          <a:xfrm>
            <a:off x="3244172" y="1825625"/>
            <a:ext cx="5703657" cy="4351338"/>
          </a:xfrm>
        </p:spPr>
      </p:pic>
    </p:spTree>
    <p:custDataLst>
      <p:tags r:id="rId1"/>
    </p:custDataLst>
    <p:extLst>
      <p:ext uri="{BB962C8B-B14F-4D97-AF65-F5344CB8AC3E}">
        <p14:creationId xmlns:p14="http://schemas.microsoft.com/office/powerpoint/2010/main" val="1493286985"/>
      </p:ext>
    </p:extLst>
  </p:cSld>
  <p:clrMapOvr>
    <a:masterClrMapping/>
  </p:clrMapOvr>
  <p:transition spd="slow">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A screenshot of a social media post&#10;&#10;Description automatically generated">
            <a:extLst>
              <a:ext uri="{FF2B5EF4-FFF2-40B4-BE49-F238E27FC236}">
                <a16:creationId xmlns:a16="http://schemas.microsoft.com/office/drawing/2014/main" id="{3EBFEBAE-0CBE-49CC-8EA1-585C0490EA4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38200" y="1690688"/>
            <a:ext cx="3861322" cy="4351338"/>
          </a:xfrm>
          <a:ln>
            <a:solidFill>
              <a:schemeClr val="bg1">
                <a:lumMod val="50000"/>
              </a:schemeClr>
            </a:solidFill>
          </a:ln>
        </p:spPr>
      </p:pic>
      <p:sp>
        <p:nvSpPr>
          <p:cNvPr id="4" name="Footer Placeholder 3">
            <a:extLst>
              <a:ext uri="{FF2B5EF4-FFF2-40B4-BE49-F238E27FC236}">
                <a16:creationId xmlns:a16="http://schemas.microsoft.com/office/drawing/2014/main" id="{B8E9A583-A651-43C0-BAFD-8BFE621761C6}"/>
              </a:ext>
            </a:extLst>
          </p:cNvPr>
          <p:cNvSpPr>
            <a:spLocks noGrp="1"/>
          </p:cNvSpPr>
          <p:nvPr>
            <p:ph type="ftr" sz="quarter" idx="11"/>
          </p:nvPr>
        </p:nvSpPr>
        <p:spPr/>
        <p:txBody>
          <a:bodyPr/>
          <a:lstStyle/>
          <a:p>
            <a:endParaRPr lang="en-US"/>
          </a:p>
        </p:txBody>
      </p:sp>
      <p:sp>
        <p:nvSpPr>
          <p:cNvPr id="5" name="Title 4">
            <a:extLst>
              <a:ext uri="{FF2B5EF4-FFF2-40B4-BE49-F238E27FC236}">
                <a16:creationId xmlns:a16="http://schemas.microsoft.com/office/drawing/2014/main" id="{1AC067A6-4597-42D0-B9A4-BBBB93E0007B}"/>
              </a:ext>
            </a:extLst>
          </p:cNvPr>
          <p:cNvSpPr>
            <a:spLocks noGrp="1"/>
          </p:cNvSpPr>
          <p:nvPr>
            <p:ph type="title"/>
          </p:nvPr>
        </p:nvSpPr>
        <p:spPr/>
        <p:txBody>
          <a:bodyPr/>
          <a:lstStyle/>
          <a:p>
            <a:r>
              <a:rPr lang="en-US"/>
              <a:t>Reviews, Lists, and Recommendations</a:t>
            </a:r>
          </a:p>
        </p:txBody>
      </p:sp>
      <p:pic>
        <p:nvPicPr>
          <p:cNvPr id="8" name="Picture 7" descr="A screenshot of a social media post&#10;&#10;Description automatically generated">
            <a:extLst>
              <a:ext uri="{FF2B5EF4-FFF2-40B4-BE49-F238E27FC236}">
                <a16:creationId xmlns:a16="http://schemas.microsoft.com/office/drawing/2014/main" id="{151C45BC-5D5C-4050-8CEB-E63380191BE7}"/>
              </a:ext>
            </a:extLst>
          </p:cNvPr>
          <p:cNvPicPr>
            <a:picLocks noChangeAspect="1"/>
          </p:cNvPicPr>
          <p:nvPr/>
        </p:nvPicPr>
        <p:blipFill rotWithShape="1">
          <a:blip r:embed="rId5">
            <a:extLst>
              <a:ext uri="{28A0092B-C50C-407E-A947-70E740481C1C}">
                <a14:useLocalDpi xmlns:a14="http://schemas.microsoft.com/office/drawing/2010/main" val="0"/>
              </a:ext>
            </a:extLst>
          </a:blip>
          <a:srcRect l="7177" r="3828"/>
          <a:stretch/>
        </p:blipFill>
        <p:spPr>
          <a:xfrm>
            <a:off x="5437342" y="1690688"/>
            <a:ext cx="5149450" cy="4308781"/>
          </a:xfrm>
          <a:prstGeom prst="rect">
            <a:avLst/>
          </a:prstGeom>
          <a:ln>
            <a:solidFill>
              <a:schemeClr val="bg1">
                <a:lumMod val="50000"/>
              </a:schemeClr>
            </a:solidFill>
          </a:ln>
        </p:spPr>
      </p:pic>
    </p:spTree>
    <p:custDataLst>
      <p:tags r:id="rId1"/>
    </p:custDataLst>
    <p:extLst>
      <p:ext uri="{BB962C8B-B14F-4D97-AF65-F5344CB8AC3E}">
        <p14:creationId xmlns:p14="http://schemas.microsoft.com/office/powerpoint/2010/main" val="2260261619"/>
      </p:ext>
    </p:extLst>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screenshot of a cell phone&#10;&#10;Description automatically generated">
            <a:extLst>
              <a:ext uri="{FF2B5EF4-FFF2-40B4-BE49-F238E27FC236}">
                <a16:creationId xmlns:a16="http://schemas.microsoft.com/office/drawing/2014/main" id="{BE6DEE09-DC59-409A-A6F3-AD86B44E3B2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085121" y="1690688"/>
            <a:ext cx="6021757" cy="4351338"/>
          </a:xfrm>
        </p:spPr>
      </p:pic>
      <p:sp>
        <p:nvSpPr>
          <p:cNvPr id="3" name="Footer Placeholder 2">
            <a:extLst>
              <a:ext uri="{FF2B5EF4-FFF2-40B4-BE49-F238E27FC236}">
                <a16:creationId xmlns:a16="http://schemas.microsoft.com/office/drawing/2014/main" id="{0FDCFBBC-E32D-4E0E-8B7F-220592BE44B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1F18F9-94CA-469F-9B65-038BB796A5DC}"/>
              </a:ext>
            </a:extLst>
          </p:cNvPr>
          <p:cNvSpPr>
            <a:spLocks noGrp="1"/>
          </p:cNvSpPr>
          <p:nvPr>
            <p:ph type="sldNum" sz="quarter" idx="12"/>
          </p:nvPr>
        </p:nvSpPr>
        <p:spPr/>
        <p:txBody>
          <a:bodyPr/>
          <a:lstStyle/>
          <a:p>
            <a:fld id="{1FAA610F-65FB-4D76-A9F7-0135426F9A2E}" type="slidenum">
              <a:rPr lang="en-US" smtClean="0"/>
              <a:t>29</a:t>
            </a:fld>
            <a:endParaRPr lang="en-US"/>
          </a:p>
        </p:txBody>
      </p:sp>
      <p:sp>
        <p:nvSpPr>
          <p:cNvPr id="5" name="Title 4">
            <a:extLst>
              <a:ext uri="{FF2B5EF4-FFF2-40B4-BE49-F238E27FC236}">
                <a16:creationId xmlns:a16="http://schemas.microsoft.com/office/drawing/2014/main" id="{2125542E-D3A9-4616-A409-9B713FB051EE}"/>
              </a:ext>
            </a:extLst>
          </p:cNvPr>
          <p:cNvSpPr>
            <a:spLocks noGrp="1"/>
          </p:cNvSpPr>
          <p:nvPr>
            <p:ph type="title"/>
          </p:nvPr>
        </p:nvSpPr>
        <p:spPr/>
        <p:txBody>
          <a:bodyPr/>
          <a:lstStyle/>
          <a:p>
            <a:r>
              <a:rPr lang="en-US"/>
              <a:t>Export </a:t>
            </a:r>
          </a:p>
        </p:txBody>
      </p:sp>
    </p:spTree>
    <p:custDataLst>
      <p:tags r:id="rId1"/>
    </p:custDataLst>
    <p:extLst>
      <p:ext uri="{BB962C8B-B14F-4D97-AF65-F5344CB8AC3E}">
        <p14:creationId xmlns:p14="http://schemas.microsoft.com/office/powerpoint/2010/main" val="817630695"/>
      </p:ext>
    </p:extLst>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20681-1CE9-48DA-9616-1D268701DF1A}"/>
              </a:ext>
            </a:extLst>
          </p:cNvPr>
          <p:cNvSpPr>
            <a:spLocks noGrp="1"/>
          </p:cNvSpPr>
          <p:nvPr>
            <p:ph type="title"/>
          </p:nvPr>
        </p:nvSpPr>
        <p:spPr/>
        <p:txBody>
          <a:bodyPr/>
          <a:lstStyle/>
          <a:p>
            <a:r>
              <a:rPr lang="en-US">
                <a:cs typeface="Calibri Light"/>
              </a:rPr>
              <a:t>Aspen: What's Next?</a:t>
            </a:r>
            <a:endParaRPr lang="en-US"/>
          </a:p>
        </p:txBody>
      </p:sp>
      <p:sp>
        <p:nvSpPr>
          <p:cNvPr id="3" name="Content Placeholder 2">
            <a:extLst>
              <a:ext uri="{FF2B5EF4-FFF2-40B4-BE49-F238E27FC236}">
                <a16:creationId xmlns:a16="http://schemas.microsoft.com/office/drawing/2014/main" id="{E3C1D906-22D3-4DD7-96A2-9D7D3D744BD2}"/>
              </a:ext>
            </a:extLst>
          </p:cNvPr>
          <p:cNvSpPr>
            <a:spLocks noGrp="1"/>
          </p:cNvSpPr>
          <p:nvPr>
            <p:ph sz="half" idx="1"/>
          </p:nvPr>
        </p:nvSpPr>
        <p:spPr/>
        <p:txBody>
          <a:bodyPr vert="horz" lIns="91440" tIns="45720" rIns="91440" bIns="45720" rtlCol="0" anchor="t">
            <a:normAutofit fontScale="92500" lnSpcReduction="20000"/>
          </a:bodyPr>
          <a:lstStyle/>
          <a:p>
            <a:r>
              <a:rPr lang="en-US">
                <a:cs typeface="Calibri"/>
              </a:rPr>
              <a:t>Testing and development</a:t>
            </a:r>
          </a:p>
          <a:p>
            <a:pPr lvl="1"/>
            <a:r>
              <a:rPr lang="en-US">
                <a:cs typeface="Calibri"/>
              </a:rPr>
              <a:t>Availability issues</a:t>
            </a:r>
          </a:p>
          <a:p>
            <a:pPr lvl="1"/>
            <a:r>
              <a:rPr lang="en-US">
                <a:cs typeface="Calibri"/>
              </a:rPr>
              <a:t>Serials and format issues</a:t>
            </a:r>
          </a:p>
          <a:p>
            <a:pPr lvl="1"/>
            <a:r>
              <a:rPr lang="en-US">
                <a:cs typeface="Calibri"/>
              </a:rPr>
              <a:t>Performance and load testing</a:t>
            </a:r>
          </a:p>
          <a:p>
            <a:pPr lvl="1"/>
            <a:r>
              <a:rPr lang="en-US">
                <a:cs typeface="Calibri"/>
              </a:rPr>
              <a:t>Accessibility improvements</a:t>
            </a:r>
          </a:p>
          <a:p>
            <a:r>
              <a:rPr lang="en-US">
                <a:cs typeface="Calibri"/>
              </a:rPr>
              <a:t>Usability testing with patrons and library staff</a:t>
            </a:r>
          </a:p>
          <a:p>
            <a:r>
              <a:rPr lang="en-US">
                <a:cs typeface="Calibri"/>
              </a:rPr>
              <a:t>Pilot project with 5-7 libraries </a:t>
            </a:r>
          </a:p>
          <a:p>
            <a:endParaRPr lang="en-US">
              <a:cs typeface="Calibri"/>
            </a:endParaRPr>
          </a:p>
          <a:p>
            <a:pPr marL="0" indent="0">
              <a:buNone/>
            </a:pPr>
            <a:r>
              <a:rPr lang="en-US" sz="2400">
                <a:cs typeface="Calibri"/>
                <a:hlinkClick r:id="rId3"/>
              </a:rPr>
              <a:t>https://support.swanlibraries.net/aspen</a:t>
            </a:r>
            <a:endParaRPr lang="en-US" sz="2400">
              <a:cs typeface="Calibri"/>
            </a:endParaRPr>
          </a:p>
          <a:p>
            <a:pPr marL="0" indent="0">
              <a:buNone/>
            </a:pPr>
            <a:endParaRPr lang="en-US">
              <a:cs typeface="Calibri"/>
            </a:endParaRPr>
          </a:p>
          <a:p>
            <a:pPr marL="0" indent="0">
              <a:buNone/>
            </a:pPr>
            <a:endParaRPr lang="en-US">
              <a:cs typeface="Calibri"/>
            </a:endParaRPr>
          </a:p>
          <a:p>
            <a:endParaRPr lang="en-US">
              <a:cs typeface="Calibri"/>
            </a:endParaRPr>
          </a:p>
        </p:txBody>
      </p:sp>
      <p:sp>
        <p:nvSpPr>
          <p:cNvPr id="4" name="Content Placeholder 3">
            <a:extLst>
              <a:ext uri="{FF2B5EF4-FFF2-40B4-BE49-F238E27FC236}">
                <a16:creationId xmlns:a16="http://schemas.microsoft.com/office/drawing/2014/main" id="{66FE7D47-AA92-419F-8BA5-12778CB2F5AB}"/>
              </a:ext>
            </a:extLst>
          </p:cNvPr>
          <p:cNvSpPr>
            <a:spLocks noGrp="1"/>
          </p:cNvSpPr>
          <p:nvPr>
            <p:ph sz="half" idx="2"/>
          </p:nvPr>
        </p:nvSpPr>
        <p:spPr>
          <a:xfrm>
            <a:off x="6506816" y="704192"/>
            <a:ext cx="4846983" cy="5047251"/>
          </a:xfrm>
          <a:solidFill>
            <a:schemeClr val="accent4">
              <a:lumMod val="40000"/>
              <a:lumOff val="60000"/>
            </a:schemeClr>
          </a:solidFill>
          <a:ln>
            <a:solidFill>
              <a:schemeClr val="accent4">
                <a:lumMod val="75000"/>
              </a:schemeClr>
            </a:solidFill>
          </a:ln>
        </p:spPr>
        <p:txBody>
          <a:bodyPr vert="horz" lIns="91440" tIns="45720" rIns="91440" bIns="45720" rtlCol="0" anchor="t">
            <a:normAutofit fontScale="92500" lnSpcReduction="20000"/>
          </a:bodyPr>
          <a:lstStyle/>
          <a:p>
            <a:pPr marL="0" indent="0">
              <a:buNone/>
            </a:pPr>
            <a:br>
              <a:rPr lang="en-US">
                <a:solidFill>
                  <a:schemeClr val="bg1"/>
                </a:solidFill>
                <a:cs typeface="Calibri"/>
              </a:rPr>
            </a:br>
            <a:r>
              <a:rPr lang="en-US">
                <a:cs typeface="Calibri"/>
              </a:rPr>
              <a:t>Test links:</a:t>
            </a:r>
          </a:p>
          <a:p>
            <a:r>
              <a:rPr lang="en-US">
                <a:cs typeface="Calibri"/>
              </a:rPr>
              <a:t>catalogbeta.swanlibraries.net</a:t>
            </a:r>
          </a:p>
          <a:p>
            <a:r>
              <a:rPr lang="en-US">
                <a:cs typeface="Calibri"/>
              </a:rPr>
              <a:t>opsbeta.swanlibraries.net</a:t>
            </a:r>
          </a:p>
          <a:p>
            <a:r>
              <a:rPr lang="en-US">
                <a:cs typeface="Calibri"/>
              </a:rPr>
              <a:t>scdbeta.swanlibraries.net</a:t>
            </a:r>
          </a:p>
          <a:p>
            <a:r>
              <a:rPr lang="en-US">
                <a:cs typeface="Calibri"/>
              </a:rPr>
              <a:t>epsbeta.swanlibraries.net</a:t>
            </a:r>
          </a:p>
          <a:p>
            <a:r>
              <a:rPr lang="en-US">
                <a:cs typeface="Calibri"/>
              </a:rPr>
              <a:t>nudbeta.swanlibraries.net</a:t>
            </a:r>
          </a:p>
          <a:p>
            <a:pPr marL="0" indent="0">
              <a:buNone/>
            </a:pPr>
            <a:endParaRPr lang="en-US">
              <a:cs typeface="Calibri"/>
            </a:endParaRPr>
          </a:p>
          <a:p>
            <a:pPr marL="0" indent="0">
              <a:buNone/>
            </a:pPr>
            <a:r>
              <a:rPr lang="en-US">
                <a:cs typeface="Calibri"/>
              </a:rPr>
              <a:t>Also checkout:</a:t>
            </a:r>
          </a:p>
          <a:p>
            <a:r>
              <a:rPr lang="en-US">
                <a:cs typeface="Calibri"/>
                <a:hlinkClick r:id="rId4">
                  <a:extLst>
                    <a:ext uri="{A12FA001-AC4F-418D-AE19-62706E023703}">
                      <ahyp:hlinkClr xmlns:ahyp="http://schemas.microsoft.com/office/drawing/2018/hyperlinkcolor" val="tx"/>
                    </a:ext>
                  </a:extLst>
                </a:hlinkClick>
              </a:rPr>
              <a:t>Arlington Public Library (VA)</a:t>
            </a:r>
            <a:endParaRPr lang="en-US">
              <a:cs typeface="Calibri"/>
            </a:endParaRPr>
          </a:p>
          <a:p>
            <a:r>
              <a:rPr lang="en-US" err="1">
                <a:cs typeface="Calibri"/>
                <a:hlinkClick r:id="rId5">
                  <a:extLst>
                    <a:ext uri="{A12FA001-AC4F-418D-AE19-62706E023703}">
                      <ahyp:hlinkClr xmlns:ahyp="http://schemas.microsoft.com/office/drawing/2018/hyperlinkcolor" val="tx"/>
                    </a:ext>
                  </a:extLst>
                </a:hlinkClick>
              </a:rPr>
              <a:t>AspenCat</a:t>
            </a:r>
            <a:r>
              <a:rPr lang="en-US">
                <a:cs typeface="Calibri"/>
                <a:hlinkClick r:id="rId5">
                  <a:extLst>
                    <a:ext uri="{A12FA001-AC4F-418D-AE19-62706E023703}">
                      <ahyp:hlinkClr xmlns:ahyp="http://schemas.microsoft.com/office/drawing/2018/hyperlinkcolor" val="tx"/>
                    </a:ext>
                  </a:extLst>
                </a:hlinkClick>
              </a:rPr>
              <a:t> (CO)</a:t>
            </a:r>
            <a:endParaRPr lang="en-US">
              <a:cs typeface="Calibri"/>
            </a:endParaRPr>
          </a:p>
          <a:p>
            <a:r>
              <a:rPr lang="en-US">
                <a:cs typeface="Calibri"/>
                <a:hlinkClick r:id="rId6">
                  <a:extLst>
                    <a:ext uri="{A12FA001-AC4F-418D-AE19-62706E023703}">
                      <ahyp:hlinkClr xmlns:ahyp="http://schemas.microsoft.com/office/drawing/2018/hyperlinkcolor" val="tx"/>
                    </a:ext>
                  </a:extLst>
                </a:hlinkClick>
              </a:rPr>
              <a:t>Anne Arundel (MD)</a:t>
            </a:r>
            <a:endParaRPr lang="en-US">
              <a:cs typeface="Calibri"/>
            </a:endParaRPr>
          </a:p>
          <a:p>
            <a:pPr marL="0" indent="0">
              <a:buNone/>
            </a:pPr>
            <a:endParaRPr lang="en-US">
              <a:solidFill>
                <a:schemeClr val="bg1"/>
              </a:solidFill>
              <a:cs typeface="Calibri"/>
            </a:endParaRPr>
          </a:p>
        </p:txBody>
      </p:sp>
      <p:sp>
        <p:nvSpPr>
          <p:cNvPr id="5" name="Slide Number Placeholder 4">
            <a:extLst>
              <a:ext uri="{FF2B5EF4-FFF2-40B4-BE49-F238E27FC236}">
                <a16:creationId xmlns:a16="http://schemas.microsoft.com/office/drawing/2014/main" id="{4CF4EF61-90F4-47D8-B4BD-15BBF400B5B3}"/>
              </a:ext>
            </a:extLst>
          </p:cNvPr>
          <p:cNvSpPr>
            <a:spLocks noGrp="1"/>
          </p:cNvSpPr>
          <p:nvPr>
            <p:ph type="sldNum" sz="quarter" idx="12"/>
          </p:nvPr>
        </p:nvSpPr>
        <p:spPr/>
        <p:txBody>
          <a:bodyPr/>
          <a:lstStyle/>
          <a:p>
            <a:fld id="{B2E8E252-A4C9-4825-B6A7-DD4A52002440}" type="slidenum">
              <a:rPr lang="en-US" smtClean="0"/>
              <a:t>30</a:t>
            </a:fld>
            <a:endParaRPr lang="en-US"/>
          </a:p>
        </p:txBody>
      </p:sp>
    </p:spTree>
    <p:custDataLst>
      <p:tags r:id="rId1"/>
    </p:custDataLst>
    <p:extLst>
      <p:ext uri="{BB962C8B-B14F-4D97-AF65-F5344CB8AC3E}">
        <p14:creationId xmlns:p14="http://schemas.microsoft.com/office/powerpoint/2010/main" val="803360278"/>
      </p:ext>
    </p:extLst>
  </p:cSld>
  <p:clrMapOvr>
    <a:masterClrMapping/>
  </p:clrMapOvr>
  <p:transition spd="slow">
    <p:push/>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13A128-0C67-4FBA-BD67-32393C7F77F1}"/>
              </a:ext>
            </a:extLst>
          </p:cNvPr>
          <p:cNvSpPr>
            <a:spLocks noGrp="1"/>
          </p:cNvSpPr>
          <p:nvPr>
            <p:ph type="title"/>
          </p:nvPr>
        </p:nvSpPr>
        <p:spPr/>
        <p:txBody>
          <a:bodyPr/>
          <a:lstStyle/>
          <a:p>
            <a:r>
              <a:rPr lang="en-US"/>
              <a:t>EBSCO &amp; E-Resources Goals</a:t>
            </a:r>
          </a:p>
        </p:txBody>
      </p:sp>
      <p:sp>
        <p:nvSpPr>
          <p:cNvPr id="6" name="Text Placeholder 5">
            <a:extLst>
              <a:ext uri="{FF2B5EF4-FFF2-40B4-BE49-F238E27FC236}">
                <a16:creationId xmlns:a16="http://schemas.microsoft.com/office/drawing/2014/main" id="{4CC930A6-9541-44A1-8AFA-51BB7B76E559}"/>
              </a:ext>
            </a:extLst>
          </p:cNvPr>
          <p:cNvSpPr>
            <a:spLocks noGrp="1"/>
          </p:cNvSpPr>
          <p:nvPr>
            <p:ph type="body" idx="1"/>
          </p:nvPr>
        </p:nvSpPr>
        <p:spPr/>
        <p:txBody>
          <a:bodyPr/>
          <a:lstStyle/>
          <a:p>
            <a:r>
              <a:rPr lang="en-US"/>
              <a:t>Robin Hofstetter, SWAN Electronic Resources Consultant</a:t>
            </a:r>
          </a:p>
        </p:txBody>
      </p:sp>
      <p:sp>
        <p:nvSpPr>
          <p:cNvPr id="4" name="Slide Number Placeholder 3">
            <a:extLst>
              <a:ext uri="{FF2B5EF4-FFF2-40B4-BE49-F238E27FC236}">
                <a16:creationId xmlns:a16="http://schemas.microsoft.com/office/drawing/2014/main" id="{58671CDC-14FE-4E33-9542-BE424775C17A}"/>
              </a:ext>
            </a:extLst>
          </p:cNvPr>
          <p:cNvSpPr>
            <a:spLocks noGrp="1"/>
          </p:cNvSpPr>
          <p:nvPr>
            <p:ph type="sldNum" sz="quarter" idx="12"/>
          </p:nvPr>
        </p:nvSpPr>
        <p:spPr/>
        <p:txBody>
          <a:bodyPr/>
          <a:lstStyle/>
          <a:p>
            <a:fld id="{B2E8E252-A4C9-4825-B6A7-DD4A52002440}" type="slidenum">
              <a:rPr lang="en-US" smtClean="0"/>
              <a:t>31</a:t>
            </a:fld>
            <a:endParaRPr lang="en-US"/>
          </a:p>
        </p:txBody>
      </p:sp>
    </p:spTree>
    <p:extLst>
      <p:ext uri="{BB962C8B-B14F-4D97-AF65-F5344CB8AC3E}">
        <p14:creationId xmlns:p14="http://schemas.microsoft.com/office/powerpoint/2010/main" val="2484373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E5586-8D8C-4EFA-85FA-4301291091E2}"/>
              </a:ext>
            </a:extLst>
          </p:cNvPr>
          <p:cNvSpPr>
            <a:spLocks noGrp="1"/>
          </p:cNvSpPr>
          <p:nvPr>
            <p:ph type="title"/>
          </p:nvPr>
        </p:nvSpPr>
        <p:spPr/>
        <p:txBody>
          <a:bodyPr/>
          <a:lstStyle/>
          <a:p>
            <a:r>
              <a:rPr lang="en-US"/>
              <a:t>EBSCO SWAN Group Purchase Update</a:t>
            </a:r>
          </a:p>
        </p:txBody>
      </p:sp>
      <p:sp>
        <p:nvSpPr>
          <p:cNvPr id="3" name="Content Placeholder 2">
            <a:extLst>
              <a:ext uri="{FF2B5EF4-FFF2-40B4-BE49-F238E27FC236}">
                <a16:creationId xmlns:a16="http://schemas.microsoft.com/office/drawing/2014/main" id="{8516AF38-3AF6-46BC-8679-787B621ADC52}"/>
              </a:ext>
            </a:extLst>
          </p:cNvPr>
          <p:cNvSpPr>
            <a:spLocks noGrp="1"/>
          </p:cNvSpPr>
          <p:nvPr>
            <p:ph idx="1"/>
          </p:nvPr>
        </p:nvSpPr>
        <p:spPr>
          <a:xfrm>
            <a:off x="835964" y="1405218"/>
            <a:ext cx="9678670" cy="4125492"/>
          </a:xfrm>
        </p:spPr>
        <p:txBody>
          <a:bodyPr vert="horz" lIns="91440" tIns="45720" rIns="91440" bIns="45720" rtlCol="0" anchor="t">
            <a:normAutofit lnSpcReduction="10000"/>
          </a:bodyPr>
          <a:lstStyle/>
          <a:p>
            <a:pPr marL="0" indent="0">
              <a:buNone/>
            </a:pPr>
            <a:endParaRPr lang="en-US">
              <a:cs typeface="Calibri"/>
            </a:endParaRPr>
          </a:p>
          <a:p>
            <a:r>
              <a:rPr lang="en-US">
                <a:cs typeface="Calibri"/>
              </a:rPr>
              <a:t>Partnership with RAILS for 2021-2022 to continue with the same package.</a:t>
            </a:r>
          </a:p>
          <a:p>
            <a:pPr marL="0" indent="0">
              <a:buNone/>
            </a:pPr>
            <a:endParaRPr lang="en-US">
              <a:cs typeface="Calibri"/>
            </a:endParaRPr>
          </a:p>
          <a:p>
            <a:endParaRPr lang="en-US">
              <a:cs typeface="Calibri"/>
            </a:endParaRPr>
          </a:p>
          <a:p>
            <a:endParaRPr lang="en-US">
              <a:cs typeface="Calibri"/>
            </a:endParaRPr>
          </a:p>
          <a:p>
            <a:r>
              <a:rPr lang="en-US">
                <a:cs typeface="Calibri"/>
              </a:rPr>
              <a:t>New price details coming by December 2020.</a:t>
            </a:r>
            <a:endParaRPr lang="en-US"/>
          </a:p>
          <a:p>
            <a:r>
              <a:rPr lang="en-US">
                <a:cs typeface="Calibri"/>
              </a:rPr>
              <a:t>SWAN statistics training on COUNTER 5 Reports for EBSCO databases on October 7, 2020 from 1:00-2:00 PM. </a:t>
            </a:r>
          </a:p>
          <a:p>
            <a:endParaRPr lang="en-US">
              <a:cs typeface="Calibri"/>
            </a:endParaRPr>
          </a:p>
          <a:p>
            <a:pPr marL="0" indent="0">
              <a:buNone/>
            </a:pPr>
            <a:endParaRPr lang="en-US">
              <a:cs typeface="Calibri"/>
            </a:endParaRPr>
          </a:p>
        </p:txBody>
      </p:sp>
      <p:sp>
        <p:nvSpPr>
          <p:cNvPr id="4" name="Slide Number Placeholder 3">
            <a:extLst>
              <a:ext uri="{FF2B5EF4-FFF2-40B4-BE49-F238E27FC236}">
                <a16:creationId xmlns:a16="http://schemas.microsoft.com/office/drawing/2014/main" id="{216B6739-1A43-4CD0-BC2F-2DF7A48A65D1}"/>
              </a:ext>
            </a:extLst>
          </p:cNvPr>
          <p:cNvSpPr>
            <a:spLocks noGrp="1"/>
          </p:cNvSpPr>
          <p:nvPr>
            <p:ph type="sldNum" sz="quarter" idx="12"/>
          </p:nvPr>
        </p:nvSpPr>
        <p:spPr/>
        <p:txBody>
          <a:bodyPr/>
          <a:lstStyle/>
          <a:p>
            <a:fld id="{B2E8E252-A4C9-4825-B6A7-DD4A52002440}" type="slidenum">
              <a:rPr lang="en-US" smtClean="0"/>
              <a:t>32</a:t>
            </a:fld>
            <a:endParaRPr lang="en-US"/>
          </a:p>
        </p:txBody>
      </p:sp>
      <p:pic>
        <p:nvPicPr>
          <p:cNvPr id="10" name="Picture 10" descr="A picture containing toy, drawing&#10;&#10;Description automatically generated">
            <a:extLst>
              <a:ext uri="{FF2B5EF4-FFF2-40B4-BE49-F238E27FC236}">
                <a16:creationId xmlns:a16="http://schemas.microsoft.com/office/drawing/2014/main" id="{4FA589D9-5D92-48AD-B774-2DE5B0631346}"/>
              </a:ext>
            </a:extLst>
          </p:cNvPr>
          <p:cNvPicPr>
            <a:picLocks noChangeAspect="1"/>
          </p:cNvPicPr>
          <p:nvPr/>
        </p:nvPicPr>
        <p:blipFill>
          <a:blip r:embed="rId3"/>
          <a:stretch>
            <a:fillRect/>
          </a:stretch>
        </p:blipFill>
        <p:spPr>
          <a:xfrm>
            <a:off x="3607867" y="2543206"/>
            <a:ext cx="2116473" cy="1251904"/>
          </a:xfrm>
          <a:prstGeom prst="rect">
            <a:avLst/>
          </a:prstGeom>
        </p:spPr>
      </p:pic>
      <p:pic>
        <p:nvPicPr>
          <p:cNvPr id="12" name="Picture 12" descr="A picture containing drawing&#10;&#10;Description automatically generated">
            <a:extLst>
              <a:ext uri="{FF2B5EF4-FFF2-40B4-BE49-F238E27FC236}">
                <a16:creationId xmlns:a16="http://schemas.microsoft.com/office/drawing/2014/main" id="{D472CBA6-ACF2-44D7-A4AE-50CD9D21B6F8}"/>
              </a:ext>
            </a:extLst>
          </p:cNvPr>
          <p:cNvPicPr>
            <a:picLocks noChangeAspect="1"/>
          </p:cNvPicPr>
          <p:nvPr/>
        </p:nvPicPr>
        <p:blipFill>
          <a:blip r:embed="rId4"/>
          <a:stretch>
            <a:fillRect/>
          </a:stretch>
        </p:blipFill>
        <p:spPr>
          <a:xfrm>
            <a:off x="6400343" y="2506473"/>
            <a:ext cx="1460762" cy="1403947"/>
          </a:xfrm>
          <a:prstGeom prst="rect">
            <a:avLst/>
          </a:prstGeom>
        </p:spPr>
      </p:pic>
    </p:spTree>
    <p:custDataLst>
      <p:tags r:id="rId1"/>
    </p:custDataLst>
    <p:extLst>
      <p:ext uri="{BB962C8B-B14F-4D97-AF65-F5344CB8AC3E}">
        <p14:creationId xmlns:p14="http://schemas.microsoft.com/office/powerpoint/2010/main" val="2220205155"/>
      </p:ext>
    </p:extLst>
  </p:cSld>
  <p:clrMapOvr>
    <a:masterClrMapping/>
  </p:clrMapOvr>
  <p:transition spd="slow">
    <p:push/>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E5586-8D8C-4EFA-85FA-4301291091E2}"/>
              </a:ext>
            </a:extLst>
          </p:cNvPr>
          <p:cNvSpPr>
            <a:spLocks noGrp="1"/>
          </p:cNvSpPr>
          <p:nvPr>
            <p:ph type="title"/>
          </p:nvPr>
        </p:nvSpPr>
        <p:spPr/>
        <p:txBody>
          <a:bodyPr/>
          <a:lstStyle/>
          <a:p>
            <a:r>
              <a:rPr lang="en-US"/>
              <a:t>EBSCO Statistics</a:t>
            </a:r>
          </a:p>
        </p:txBody>
      </p:sp>
      <p:sp>
        <p:nvSpPr>
          <p:cNvPr id="3" name="Content Placeholder 2">
            <a:extLst>
              <a:ext uri="{FF2B5EF4-FFF2-40B4-BE49-F238E27FC236}">
                <a16:creationId xmlns:a16="http://schemas.microsoft.com/office/drawing/2014/main" id="{8516AF38-3AF6-46BC-8679-787B621ADC52}"/>
              </a:ext>
            </a:extLst>
          </p:cNvPr>
          <p:cNvSpPr>
            <a:spLocks noGrp="1"/>
          </p:cNvSpPr>
          <p:nvPr>
            <p:ph idx="1"/>
          </p:nvPr>
        </p:nvSpPr>
        <p:spPr>
          <a:xfrm>
            <a:off x="512956" y="2225209"/>
            <a:ext cx="4716966" cy="3422071"/>
          </a:xfrm>
        </p:spPr>
        <p:txBody>
          <a:bodyPr vert="horz" lIns="91440" tIns="45720" rIns="91440" bIns="45720" rtlCol="0" anchor="t">
            <a:normAutofit/>
          </a:bodyPr>
          <a:lstStyle/>
          <a:p>
            <a:r>
              <a:rPr lang="en-US">
                <a:cs typeface="Calibri"/>
              </a:rPr>
              <a:t>Early stats show popular databases for July 2020</a:t>
            </a:r>
            <a:endParaRPr lang="en-US"/>
          </a:p>
          <a:p>
            <a:r>
              <a:rPr lang="en-US">
                <a:ea typeface="+mn-lt"/>
                <a:cs typeface="+mn-lt"/>
              </a:rPr>
              <a:t>Find stats on the SWAN-Wide Monthly Statistics Page</a:t>
            </a:r>
          </a:p>
          <a:p>
            <a:r>
              <a:rPr lang="en-US">
                <a:ea typeface="+mn-lt"/>
                <a:cs typeface="+mn-lt"/>
                <a:hlinkClick r:id="rId3"/>
              </a:rPr>
              <a:t>https://support.swanlibraries.net/documentation/64729</a:t>
            </a:r>
            <a:endParaRPr lang="en-US">
              <a:ea typeface="+mn-lt"/>
              <a:cs typeface="+mn-lt"/>
            </a:endParaRPr>
          </a:p>
          <a:p>
            <a:pPr marL="0" indent="0">
              <a:buNone/>
            </a:pPr>
            <a:endParaRPr lang="en-US">
              <a:cs typeface="Calibri"/>
            </a:endParaRPr>
          </a:p>
          <a:p>
            <a:pPr marL="0" indent="0">
              <a:buNone/>
            </a:pPr>
            <a:endParaRPr lang="en-US">
              <a:cs typeface="Calibri"/>
            </a:endParaRPr>
          </a:p>
        </p:txBody>
      </p:sp>
      <p:sp>
        <p:nvSpPr>
          <p:cNvPr id="4" name="Slide Number Placeholder 3">
            <a:extLst>
              <a:ext uri="{FF2B5EF4-FFF2-40B4-BE49-F238E27FC236}">
                <a16:creationId xmlns:a16="http://schemas.microsoft.com/office/drawing/2014/main" id="{216B6739-1A43-4CD0-BC2F-2DF7A48A65D1}"/>
              </a:ext>
            </a:extLst>
          </p:cNvPr>
          <p:cNvSpPr>
            <a:spLocks noGrp="1"/>
          </p:cNvSpPr>
          <p:nvPr>
            <p:ph type="sldNum" sz="quarter" idx="12"/>
          </p:nvPr>
        </p:nvSpPr>
        <p:spPr/>
        <p:txBody>
          <a:bodyPr/>
          <a:lstStyle/>
          <a:p>
            <a:fld id="{B2E8E252-A4C9-4825-B6A7-DD4A52002440}" type="slidenum">
              <a:rPr lang="en-US" smtClean="0"/>
              <a:t>33</a:t>
            </a:fld>
            <a:endParaRPr lang="en-US"/>
          </a:p>
        </p:txBody>
      </p:sp>
      <p:pic>
        <p:nvPicPr>
          <p:cNvPr id="5" name="Picture 5" descr="A close up of text on a white background&#10;&#10;Description automatically generated">
            <a:extLst>
              <a:ext uri="{FF2B5EF4-FFF2-40B4-BE49-F238E27FC236}">
                <a16:creationId xmlns:a16="http://schemas.microsoft.com/office/drawing/2014/main" id="{EC8E2A0B-9111-4A95-8912-7C189F49C693}"/>
              </a:ext>
            </a:extLst>
          </p:cNvPr>
          <p:cNvPicPr>
            <a:picLocks noChangeAspect="1"/>
          </p:cNvPicPr>
          <p:nvPr/>
        </p:nvPicPr>
        <p:blipFill>
          <a:blip r:embed="rId4"/>
          <a:stretch>
            <a:fillRect/>
          </a:stretch>
        </p:blipFill>
        <p:spPr>
          <a:xfrm>
            <a:off x="5410521" y="1135662"/>
            <a:ext cx="6368639" cy="4004622"/>
          </a:xfrm>
          <a:prstGeom prst="rect">
            <a:avLst/>
          </a:prstGeom>
        </p:spPr>
      </p:pic>
    </p:spTree>
    <p:custDataLst>
      <p:tags r:id="rId1"/>
    </p:custDataLst>
    <p:extLst>
      <p:ext uri="{BB962C8B-B14F-4D97-AF65-F5344CB8AC3E}">
        <p14:creationId xmlns:p14="http://schemas.microsoft.com/office/powerpoint/2010/main" val="1663858258"/>
      </p:ext>
    </p:extLst>
  </p:cSld>
  <p:clrMapOvr>
    <a:masterClrMapping/>
  </p:clrMapOvr>
  <p:transition spd="slow">
    <p:push/>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F010-55D7-4445-8B07-74AD4E17AFF3}"/>
              </a:ext>
            </a:extLst>
          </p:cNvPr>
          <p:cNvSpPr>
            <a:spLocks noGrp="1"/>
          </p:cNvSpPr>
          <p:nvPr>
            <p:ph type="title"/>
          </p:nvPr>
        </p:nvSpPr>
        <p:spPr/>
        <p:txBody>
          <a:bodyPr/>
          <a:lstStyle/>
          <a:p>
            <a:r>
              <a:rPr lang="en-US"/>
              <a:t>EBSCO Resources on the SWAN Support Site </a:t>
            </a:r>
            <a:endParaRPr lang="en-US">
              <a:cs typeface="Calibri Light"/>
            </a:endParaRPr>
          </a:p>
        </p:txBody>
      </p:sp>
      <p:sp>
        <p:nvSpPr>
          <p:cNvPr id="3" name="Content Placeholder 2">
            <a:extLst>
              <a:ext uri="{FF2B5EF4-FFF2-40B4-BE49-F238E27FC236}">
                <a16:creationId xmlns:a16="http://schemas.microsoft.com/office/drawing/2014/main" id="{BF69661E-D7F8-43BA-B89E-C766899408A0}"/>
              </a:ext>
            </a:extLst>
          </p:cNvPr>
          <p:cNvSpPr>
            <a:spLocks noGrp="1"/>
          </p:cNvSpPr>
          <p:nvPr>
            <p:ph idx="1"/>
          </p:nvPr>
        </p:nvSpPr>
        <p:spPr>
          <a:xfrm>
            <a:off x="272811" y="2002187"/>
            <a:ext cx="6578599" cy="2230321"/>
          </a:xfrm>
        </p:spPr>
        <p:txBody>
          <a:bodyPr vert="horz" lIns="91440" tIns="45720" rIns="91440" bIns="45720" rtlCol="0" anchor="t">
            <a:normAutofit fontScale="77500" lnSpcReduction="20000"/>
          </a:bodyPr>
          <a:lstStyle/>
          <a:p>
            <a:r>
              <a:rPr lang="en-US">
                <a:cs typeface="Calibri"/>
              </a:rPr>
              <a:t>Documentation &gt; E-Resources &gt; SWAN EBSCO Databases </a:t>
            </a:r>
            <a:br>
              <a:rPr lang="en-US">
                <a:cs typeface="Calibri"/>
              </a:rPr>
            </a:br>
            <a:r>
              <a:rPr lang="en-US" sz="2000">
                <a:ea typeface="+mn-lt"/>
                <a:cs typeface="+mn-lt"/>
                <a:hlinkClick r:id="rId3"/>
              </a:rPr>
              <a:t>https://support.swanlibraries.net/documentation/70949</a:t>
            </a:r>
            <a:endParaRPr lang="en-US" sz="2000"/>
          </a:p>
          <a:p>
            <a:endParaRPr lang="en-US" sz="2000">
              <a:cs typeface="Calibri"/>
            </a:endParaRPr>
          </a:p>
          <a:p>
            <a:r>
              <a:rPr lang="en-US">
                <a:cs typeface="Calibri"/>
              </a:rPr>
              <a:t>Tutorials and training from EBSCO Connect listed by interface </a:t>
            </a:r>
          </a:p>
          <a:p>
            <a:r>
              <a:rPr lang="en-US">
                <a:ea typeface="+mn-lt"/>
                <a:cs typeface="+mn-lt"/>
              </a:rPr>
              <a:t>Promotional materials including graphics</a:t>
            </a:r>
            <a:br>
              <a:rPr lang="en-US">
                <a:ea typeface="+mn-lt"/>
                <a:cs typeface="+mn-lt"/>
              </a:rPr>
            </a:br>
            <a:endParaRPr lang="en-US">
              <a:cs typeface="Calibri"/>
            </a:endParaRPr>
          </a:p>
          <a:p>
            <a:endParaRPr lang="en-US">
              <a:cs typeface="Calibri"/>
            </a:endParaRPr>
          </a:p>
        </p:txBody>
      </p:sp>
      <p:sp>
        <p:nvSpPr>
          <p:cNvPr id="4" name="Slide Number Placeholder 3">
            <a:extLst>
              <a:ext uri="{FF2B5EF4-FFF2-40B4-BE49-F238E27FC236}">
                <a16:creationId xmlns:a16="http://schemas.microsoft.com/office/drawing/2014/main" id="{F2973101-052E-405A-AC58-FC6ADDD3EAEC}"/>
              </a:ext>
            </a:extLst>
          </p:cNvPr>
          <p:cNvSpPr>
            <a:spLocks noGrp="1"/>
          </p:cNvSpPr>
          <p:nvPr>
            <p:ph type="sldNum" sz="quarter" idx="12"/>
          </p:nvPr>
        </p:nvSpPr>
        <p:spPr/>
        <p:txBody>
          <a:bodyPr/>
          <a:lstStyle/>
          <a:p>
            <a:fld id="{B2E8E252-A4C9-4825-B6A7-DD4A52002440}" type="slidenum">
              <a:rPr lang="en-US" smtClean="0"/>
              <a:t>34</a:t>
            </a:fld>
            <a:endParaRPr lang="en-US"/>
          </a:p>
        </p:txBody>
      </p:sp>
      <p:pic>
        <p:nvPicPr>
          <p:cNvPr id="6" name="Picture 5">
            <a:extLst>
              <a:ext uri="{FF2B5EF4-FFF2-40B4-BE49-F238E27FC236}">
                <a16:creationId xmlns:a16="http://schemas.microsoft.com/office/drawing/2014/main" id="{71E1A0DA-B5BD-448D-9192-922B65F938C0}"/>
              </a:ext>
            </a:extLst>
          </p:cNvPr>
          <p:cNvPicPr>
            <a:picLocks noChangeAspect="1"/>
          </p:cNvPicPr>
          <p:nvPr/>
        </p:nvPicPr>
        <p:blipFill>
          <a:blip r:embed="rId4"/>
          <a:stretch>
            <a:fillRect/>
          </a:stretch>
        </p:blipFill>
        <p:spPr>
          <a:xfrm>
            <a:off x="7120209" y="1540932"/>
            <a:ext cx="4159249" cy="44482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2941539875"/>
      </p:ext>
    </p:extLst>
  </p:cSld>
  <p:clrMapOvr>
    <a:masterClrMapping/>
  </p:clrMapOvr>
  <p:transition spd="slow">
    <p:push/>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F010-55D7-4445-8B07-74AD4E17AFF3}"/>
              </a:ext>
            </a:extLst>
          </p:cNvPr>
          <p:cNvSpPr>
            <a:spLocks noGrp="1"/>
          </p:cNvSpPr>
          <p:nvPr>
            <p:ph type="title"/>
          </p:nvPr>
        </p:nvSpPr>
        <p:spPr/>
        <p:txBody>
          <a:bodyPr/>
          <a:lstStyle/>
          <a:p>
            <a:r>
              <a:rPr lang="en-US"/>
              <a:t>EBSCO Resources on the Patron Site</a:t>
            </a:r>
            <a:endParaRPr lang="en-US">
              <a:cs typeface="Calibri Light"/>
            </a:endParaRPr>
          </a:p>
        </p:txBody>
      </p:sp>
      <p:sp>
        <p:nvSpPr>
          <p:cNvPr id="3" name="Content Placeholder 2">
            <a:extLst>
              <a:ext uri="{FF2B5EF4-FFF2-40B4-BE49-F238E27FC236}">
                <a16:creationId xmlns:a16="http://schemas.microsoft.com/office/drawing/2014/main" id="{BF69661E-D7F8-43BA-B89E-C766899408A0}"/>
              </a:ext>
            </a:extLst>
          </p:cNvPr>
          <p:cNvSpPr>
            <a:spLocks noGrp="1"/>
          </p:cNvSpPr>
          <p:nvPr>
            <p:ph idx="1"/>
          </p:nvPr>
        </p:nvSpPr>
        <p:spPr>
          <a:xfrm>
            <a:off x="207762" y="1593309"/>
            <a:ext cx="6299820" cy="2202443"/>
          </a:xfrm>
        </p:spPr>
        <p:txBody>
          <a:bodyPr vert="horz" lIns="91440" tIns="45720" rIns="91440" bIns="45720" rtlCol="0" anchor="t">
            <a:normAutofit/>
          </a:bodyPr>
          <a:lstStyle/>
          <a:p>
            <a:r>
              <a:rPr lang="en-US" sz="2000">
                <a:ea typeface="+mn-lt"/>
                <a:cs typeface="+mn-lt"/>
              </a:rPr>
              <a:t>SWAN Patron site &gt; Articles &amp; Databases &gt; Databases </a:t>
            </a:r>
          </a:p>
          <a:p>
            <a:r>
              <a:rPr lang="en-US" sz="2000">
                <a:ea typeface="+mn-lt"/>
                <a:cs typeface="+mn-lt"/>
                <a:hlinkClick r:id="rId3"/>
              </a:rPr>
              <a:t>https://swanlibraries.net/articles-databases/databases/</a:t>
            </a:r>
            <a:endParaRPr lang="en-US" sz="2000">
              <a:ea typeface="+mn-lt"/>
              <a:cs typeface="+mn-lt"/>
              <a:hlinkClick r:id="" action="ppaction://noaction"/>
            </a:endParaRPr>
          </a:p>
          <a:p>
            <a:endParaRPr lang="en-US" sz="2000">
              <a:cs typeface="Calibri"/>
            </a:endParaRPr>
          </a:p>
          <a:p>
            <a:pPr marL="0" indent="0">
              <a:buNone/>
            </a:pPr>
            <a:r>
              <a:rPr lang="en-US">
                <a:cs typeface="Calibri"/>
              </a:rPr>
              <a:t> </a:t>
            </a:r>
            <a:br>
              <a:rPr lang="en-US">
                <a:ea typeface="+mn-lt"/>
                <a:cs typeface="+mn-lt"/>
              </a:rPr>
            </a:br>
            <a:endParaRPr lang="en-US">
              <a:cs typeface="Calibri"/>
            </a:endParaRPr>
          </a:p>
          <a:p>
            <a:endParaRPr lang="en-US">
              <a:cs typeface="Calibri"/>
            </a:endParaRPr>
          </a:p>
        </p:txBody>
      </p:sp>
      <p:sp>
        <p:nvSpPr>
          <p:cNvPr id="4" name="Slide Number Placeholder 3">
            <a:extLst>
              <a:ext uri="{FF2B5EF4-FFF2-40B4-BE49-F238E27FC236}">
                <a16:creationId xmlns:a16="http://schemas.microsoft.com/office/drawing/2014/main" id="{F2973101-052E-405A-AC58-FC6ADDD3EAEC}"/>
              </a:ext>
            </a:extLst>
          </p:cNvPr>
          <p:cNvSpPr>
            <a:spLocks noGrp="1"/>
          </p:cNvSpPr>
          <p:nvPr>
            <p:ph type="sldNum" sz="quarter" idx="12"/>
          </p:nvPr>
        </p:nvSpPr>
        <p:spPr/>
        <p:txBody>
          <a:bodyPr/>
          <a:lstStyle/>
          <a:p>
            <a:fld id="{B2E8E252-A4C9-4825-B6A7-DD4A52002440}" type="slidenum">
              <a:rPr lang="en-US" smtClean="0"/>
              <a:t>35</a:t>
            </a:fld>
            <a:endParaRPr lang="en-US"/>
          </a:p>
        </p:txBody>
      </p:sp>
      <p:pic>
        <p:nvPicPr>
          <p:cNvPr id="5" name="Picture 6" descr="A screenshot of a social media post&#10;&#10;Description automatically generated">
            <a:extLst>
              <a:ext uri="{FF2B5EF4-FFF2-40B4-BE49-F238E27FC236}">
                <a16:creationId xmlns:a16="http://schemas.microsoft.com/office/drawing/2014/main" id="{8CF52665-58E8-4BB8-BB1B-870EC3BE087D}"/>
              </a:ext>
            </a:extLst>
          </p:cNvPr>
          <p:cNvPicPr>
            <a:picLocks noChangeAspect="1"/>
          </p:cNvPicPr>
          <p:nvPr/>
        </p:nvPicPr>
        <p:blipFill>
          <a:blip r:embed="rId4"/>
          <a:stretch>
            <a:fillRect/>
          </a:stretch>
        </p:blipFill>
        <p:spPr>
          <a:xfrm>
            <a:off x="1313985" y="2527124"/>
            <a:ext cx="5252224" cy="33091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7" descr="A screenshot of a social media post&#10;&#10;Description automatically generated">
            <a:extLst>
              <a:ext uri="{FF2B5EF4-FFF2-40B4-BE49-F238E27FC236}">
                <a16:creationId xmlns:a16="http://schemas.microsoft.com/office/drawing/2014/main" id="{9EDC36A7-CB27-4FAE-8B73-9143297F582E}"/>
              </a:ext>
            </a:extLst>
          </p:cNvPr>
          <p:cNvPicPr>
            <a:picLocks noChangeAspect="1"/>
          </p:cNvPicPr>
          <p:nvPr/>
        </p:nvPicPr>
        <p:blipFill>
          <a:blip r:embed="rId5"/>
          <a:stretch>
            <a:fillRect/>
          </a:stretch>
        </p:blipFill>
        <p:spPr>
          <a:xfrm>
            <a:off x="7261303" y="1882810"/>
            <a:ext cx="4090638" cy="37614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802628549"/>
      </p:ext>
    </p:extLst>
  </p:cSld>
  <p:clrMapOvr>
    <a:masterClrMapping/>
  </p:clrMapOvr>
  <p:transition spd="slow">
    <p:push/>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E5586-8D8C-4EFA-85FA-4301291091E2}"/>
              </a:ext>
            </a:extLst>
          </p:cNvPr>
          <p:cNvSpPr>
            <a:spLocks noGrp="1"/>
          </p:cNvSpPr>
          <p:nvPr>
            <p:ph type="title"/>
          </p:nvPr>
        </p:nvSpPr>
        <p:spPr/>
        <p:txBody>
          <a:bodyPr/>
          <a:lstStyle/>
          <a:p>
            <a:r>
              <a:rPr lang="en-US"/>
              <a:t>EBSCO for Schools</a:t>
            </a:r>
          </a:p>
        </p:txBody>
      </p:sp>
      <p:sp>
        <p:nvSpPr>
          <p:cNvPr id="3" name="Content Placeholder 2">
            <a:extLst>
              <a:ext uri="{FF2B5EF4-FFF2-40B4-BE49-F238E27FC236}">
                <a16:creationId xmlns:a16="http://schemas.microsoft.com/office/drawing/2014/main" id="{8516AF38-3AF6-46BC-8679-787B621ADC52}"/>
              </a:ext>
            </a:extLst>
          </p:cNvPr>
          <p:cNvSpPr>
            <a:spLocks noGrp="1"/>
          </p:cNvSpPr>
          <p:nvPr>
            <p:ph idx="1"/>
          </p:nvPr>
        </p:nvSpPr>
        <p:spPr/>
        <p:txBody>
          <a:bodyPr vert="horz" lIns="91440" tIns="45720" rIns="91440" bIns="45720" rtlCol="0" anchor="t">
            <a:normAutofit/>
          </a:bodyPr>
          <a:lstStyle/>
          <a:p>
            <a:r>
              <a:rPr lang="en-US">
                <a:cs typeface="Calibri"/>
              </a:rPr>
              <a:t>Students in school with public library cards can use the EBSCO databases either remotely or at the school.</a:t>
            </a:r>
          </a:p>
          <a:p>
            <a:endParaRPr lang="en-US">
              <a:cs typeface="Calibri"/>
            </a:endParaRPr>
          </a:p>
          <a:p>
            <a:endParaRPr lang="en-US">
              <a:cs typeface="Calibri"/>
            </a:endParaRPr>
          </a:p>
          <a:p>
            <a:pPr marL="0" indent="0">
              <a:buNone/>
            </a:pPr>
            <a:endParaRPr lang="en-US">
              <a:cs typeface="Calibri"/>
            </a:endParaRPr>
          </a:p>
          <a:p>
            <a:pPr marL="0" indent="0">
              <a:buNone/>
            </a:pPr>
            <a:endParaRPr lang="en-US">
              <a:cs typeface="Calibri"/>
            </a:endParaRPr>
          </a:p>
          <a:p>
            <a:pPr marL="0" indent="0">
              <a:buNone/>
            </a:pPr>
            <a:endParaRPr lang="en-US">
              <a:cs typeface="Calibri"/>
            </a:endParaRPr>
          </a:p>
          <a:p>
            <a:endParaRPr lang="en-US">
              <a:cs typeface="Calibri"/>
            </a:endParaRPr>
          </a:p>
          <a:p>
            <a:pPr marL="0" indent="0">
              <a:buNone/>
            </a:pPr>
            <a:endParaRPr lang="en-US">
              <a:cs typeface="Calibri"/>
            </a:endParaRPr>
          </a:p>
        </p:txBody>
      </p:sp>
      <p:sp>
        <p:nvSpPr>
          <p:cNvPr id="4" name="Slide Number Placeholder 3">
            <a:extLst>
              <a:ext uri="{FF2B5EF4-FFF2-40B4-BE49-F238E27FC236}">
                <a16:creationId xmlns:a16="http://schemas.microsoft.com/office/drawing/2014/main" id="{216B6739-1A43-4CD0-BC2F-2DF7A48A65D1}"/>
              </a:ext>
            </a:extLst>
          </p:cNvPr>
          <p:cNvSpPr>
            <a:spLocks noGrp="1"/>
          </p:cNvSpPr>
          <p:nvPr>
            <p:ph type="sldNum" sz="quarter" idx="12"/>
          </p:nvPr>
        </p:nvSpPr>
        <p:spPr/>
        <p:txBody>
          <a:bodyPr/>
          <a:lstStyle/>
          <a:p>
            <a:fld id="{B2E8E252-A4C9-4825-B6A7-DD4A52002440}" type="slidenum">
              <a:rPr lang="en-US" smtClean="0"/>
              <a:t>36</a:t>
            </a:fld>
            <a:endParaRPr lang="en-US"/>
          </a:p>
        </p:txBody>
      </p:sp>
      <p:pic>
        <p:nvPicPr>
          <p:cNvPr id="5" name="Picture 5" descr="A screenshot of a cell phone&#10;&#10;Description automatically generated">
            <a:extLst>
              <a:ext uri="{FF2B5EF4-FFF2-40B4-BE49-F238E27FC236}">
                <a16:creationId xmlns:a16="http://schemas.microsoft.com/office/drawing/2014/main" id="{F2C9EEBA-0FB5-45FF-88B6-717C5D263131}"/>
              </a:ext>
            </a:extLst>
          </p:cNvPr>
          <p:cNvPicPr>
            <a:picLocks noChangeAspect="1"/>
          </p:cNvPicPr>
          <p:nvPr/>
        </p:nvPicPr>
        <p:blipFill>
          <a:blip r:embed="rId3"/>
          <a:stretch>
            <a:fillRect/>
          </a:stretch>
        </p:blipFill>
        <p:spPr>
          <a:xfrm>
            <a:off x="1918263" y="2839415"/>
            <a:ext cx="1333500" cy="1333500"/>
          </a:xfrm>
          <a:prstGeom prst="rect">
            <a:avLst/>
          </a:prstGeom>
        </p:spPr>
      </p:pic>
      <p:pic>
        <p:nvPicPr>
          <p:cNvPr id="6" name="Picture 6" descr="A close up of a sign&#10;&#10;Description automatically generated">
            <a:extLst>
              <a:ext uri="{FF2B5EF4-FFF2-40B4-BE49-F238E27FC236}">
                <a16:creationId xmlns:a16="http://schemas.microsoft.com/office/drawing/2014/main" id="{9C82AB87-F541-4BF6-9796-0278D9153F79}"/>
              </a:ext>
            </a:extLst>
          </p:cNvPr>
          <p:cNvPicPr>
            <a:picLocks noChangeAspect="1"/>
          </p:cNvPicPr>
          <p:nvPr/>
        </p:nvPicPr>
        <p:blipFill>
          <a:blip r:embed="rId4"/>
          <a:stretch>
            <a:fillRect/>
          </a:stretch>
        </p:blipFill>
        <p:spPr>
          <a:xfrm>
            <a:off x="3519428" y="2839415"/>
            <a:ext cx="1333500" cy="1333500"/>
          </a:xfrm>
          <a:prstGeom prst="rect">
            <a:avLst/>
          </a:prstGeom>
        </p:spPr>
      </p:pic>
      <p:pic>
        <p:nvPicPr>
          <p:cNvPr id="7" name="Picture 7" descr="A picture containing holding, player, person, ball&#10;&#10;Description automatically generated">
            <a:extLst>
              <a:ext uri="{FF2B5EF4-FFF2-40B4-BE49-F238E27FC236}">
                <a16:creationId xmlns:a16="http://schemas.microsoft.com/office/drawing/2014/main" id="{D1AF4A75-302B-49C3-B196-8F14A29D55CA}"/>
              </a:ext>
            </a:extLst>
          </p:cNvPr>
          <p:cNvPicPr>
            <a:picLocks noChangeAspect="1"/>
          </p:cNvPicPr>
          <p:nvPr/>
        </p:nvPicPr>
        <p:blipFill>
          <a:blip r:embed="rId5"/>
          <a:stretch>
            <a:fillRect/>
          </a:stretch>
        </p:blipFill>
        <p:spPr>
          <a:xfrm>
            <a:off x="5120592" y="2810478"/>
            <a:ext cx="1333500" cy="1333500"/>
          </a:xfrm>
          <a:prstGeom prst="rect">
            <a:avLst/>
          </a:prstGeom>
        </p:spPr>
      </p:pic>
      <p:pic>
        <p:nvPicPr>
          <p:cNvPr id="8" name="Picture 8" descr="A close up of text on a white background&#10;&#10;Description automatically generated">
            <a:extLst>
              <a:ext uri="{FF2B5EF4-FFF2-40B4-BE49-F238E27FC236}">
                <a16:creationId xmlns:a16="http://schemas.microsoft.com/office/drawing/2014/main" id="{C67DDF12-BA66-43CC-A389-0AB835307675}"/>
              </a:ext>
            </a:extLst>
          </p:cNvPr>
          <p:cNvPicPr>
            <a:picLocks noChangeAspect="1"/>
          </p:cNvPicPr>
          <p:nvPr/>
        </p:nvPicPr>
        <p:blipFill>
          <a:blip r:embed="rId6"/>
          <a:stretch>
            <a:fillRect/>
          </a:stretch>
        </p:blipFill>
        <p:spPr>
          <a:xfrm>
            <a:off x="6798921" y="2810478"/>
            <a:ext cx="1333500" cy="1333500"/>
          </a:xfrm>
          <a:prstGeom prst="rect">
            <a:avLst/>
          </a:prstGeom>
        </p:spPr>
      </p:pic>
      <p:pic>
        <p:nvPicPr>
          <p:cNvPr id="9" name="Picture 9" descr="A screenshot of a cell phone&#10;&#10;Description automatically generated">
            <a:extLst>
              <a:ext uri="{FF2B5EF4-FFF2-40B4-BE49-F238E27FC236}">
                <a16:creationId xmlns:a16="http://schemas.microsoft.com/office/drawing/2014/main" id="{D3BF8742-984B-44CF-A96B-EA906A53E88A}"/>
              </a:ext>
            </a:extLst>
          </p:cNvPr>
          <p:cNvPicPr>
            <a:picLocks noChangeAspect="1"/>
          </p:cNvPicPr>
          <p:nvPr/>
        </p:nvPicPr>
        <p:blipFill>
          <a:blip r:embed="rId7"/>
          <a:stretch>
            <a:fillRect/>
          </a:stretch>
        </p:blipFill>
        <p:spPr>
          <a:xfrm>
            <a:off x="8535123" y="2810478"/>
            <a:ext cx="1333500" cy="1333500"/>
          </a:xfrm>
          <a:prstGeom prst="rect">
            <a:avLst/>
          </a:prstGeom>
        </p:spPr>
      </p:pic>
    </p:spTree>
    <p:custDataLst>
      <p:tags r:id="rId1"/>
    </p:custDataLst>
    <p:extLst>
      <p:ext uri="{BB962C8B-B14F-4D97-AF65-F5344CB8AC3E}">
        <p14:creationId xmlns:p14="http://schemas.microsoft.com/office/powerpoint/2010/main" val="1671146165"/>
      </p:ext>
    </p:extLst>
  </p:cSld>
  <p:clrMapOvr>
    <a:masterClrMapping/>
  </p:clrMapOvr>
  <p:transition spd="slow">
    <p:push/>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1A6F0-4BB5-4BBD-89F6-122EFA5108EF}"/>
              </a:ext>
            </a:extLst>
          </p:cNvPr>
          <p:cNvSpPr>
            <a:spLocks noGrp="1"/>
          </p:cNvSpPr>
          <p:nvPr>
            <p:ph type="title"/>
          </p:nvPr>
        </p:nvSpPr>
        <p:spPr/>
        <p:txBody>
          <a:bodyPr/>
          <a:lstStyle/>
          <a:p>
            <a:r>
              <a:rPr lang="en-US"/>
              <a:t>What next? </a:t>
            </a:r>
          </a:p>
        </p:txBody>
      </p:sp>
      <p:sp>
        <p:nvSpPr>
          <p:cNvPr id="3" name="Content Placeholder 2">
            <a:extLst>
              <a:ext uri="{FF2B5EF4-FFF2-40B4-BE49-F238E27FC236}">
                <a16:creationId xmlns:a16="http://schemas.microsoft.com/office/drawing/2014/main" id="{73C36E33-8DAD-4B0F-B4A9-AFAF02B8AC01}"/>
              </a:ext>
            </a:extLst>
          </p:cNvPr>
          <p:cNvSpPr>
            <a:spLocks noGrp="1"/>
          </p:cNvSpPr>
          <p:nvPr>
            <p:ph idx="1"/>
          </p:nvPr>
        </p:nvSpPr>
        <p:spPr>
          <a:xfrm>
            <a:off x="838200" y="1639168"/>
            <a:ext cx="6594877" cy="3208321"/>
          </a:xfrm>
        </p:spPr>
        <p:txBody>
          <a:bodyPr vert="horz" lIns="91440" tIns="45720" rIns="91440" bIns="45720" rtlCol="0" anchor="t">
            <a:normAutofit/>
          </a:bodyPr>
          <a:lstStyle/>
          <a:p>
            <a:r>
              <a:rPr lang="en-US"/>
              <a:t>Vendors knocking on our door</a:t>
            </a:r>
            <a:endParaRPr lang="en-US">
              <a:cs typeface="Calibri"/>
            </a:endParaRPr>
          </a:p>
          <a:p>
            <a:pPr marL="0" indent="0">
              <a:buNone/>
            </a:pPr>
            <a:endParaRPr lang="en-US">
              <a:cs typeface="Calibri"/>
            </a:endParaRPr>
          </a:p>
          <a:p>
            <a:r>
              <a:rPr lang="en-US"/>
              <a:t>ProQuest</a:t>
            </a:r>
            <a:endParaRPr lang="en-US">
              <a:cs typeface="Calibri"/>
            </a:endParaRPr>
          </a:p>
          <a:p>
            <a:pPr lvl="1"/>
            <a:r>
              <a:rPr lang="en-US"/>
              <a:t>Ancestry</a:t>
            </a:r>
            <a:endParaRPr lang="en-US">
              <a:cs typeface="Calibri"/>
            </a:endParaRPr>
          </a:p>
          <a:p>
            <a:pPr lvl="1"/>
            <a:r>
              <a:rPr lang="en-US"/>
              <a:t>Chicago Tribune</a:t>
            </a:r>
            <a:endParaRPr lang="en-US">
              <a:cs typeface="Calibri"/>
            </a:endParaRPr>
          </a:p>
          <a:p>
            <a:pPr marL="0" indent="0">
              <a:buNone/>
            </a:pPr>
            <a:endParaRPr lang="en-US">
              <a:cs typeface="Calibri"/>
            </a:endParaRPr>
          </a:p>
        </p:txBody>
      </p:sp>
      <p:sp>
        <p:nvSpPr>
          <p:cNvPr id="4" name="Slide Number Placeholder 3">
            <a:extLst>
              <a:ext uri="{FF2B5EF4-FFF2-40B4-BE49-F238E27FC236}">
                <a16:creationId xmlns:a16="http://schemas.microsoft.com/office/drawing/2014/main" id="{A7E47C9C-899F-4DA6-821A-01157D367FD9}"/>
              </a:ext>
            </a:extLst>
          </p:cNvPr>
          <p:cNvSpPr>
            <a:spLocks noGrp="1"/>
          </p:cNvSpPr>
          <p:nvPr>
            <p:ph type="sldNum" sz="quarter" idx="12"/>
          </p:nvPr>
        </p:nvSpPr>
        <p:spPr/>
        <p:txBody>
          <a:bodyPr/>
          <a:lstStyle/>
          <a:p>
            <a:fld id="{B2E8E252-A4C9-4825-B6A7-DD4A52002440}" type="slidenum">
              <a:rPr lang="en-US" smtClean="0"/>
              <a:t>37</a:t>
            </a:fld>
            <a:endParaRPr lang="en-US"/>
          </a:p>
        </p:txBody>
      </p:sp>
      <p:pic>
        <p:nvPicPr>
          <p:cNvPr id="5" name="Picture 5" descr="A picture containing food&#10;&#10;Description automatically generated">
            <a:extLst>
              <a:ext uri="{FF2B5EF4-FFF2-40B4-BE49-F238E27FC236}">
                <a16:creationId xmlns:a16="http://schemas.microsoft.com/office/drawing/2014/main" id="{86FCB21D-B68B-4D35-9D4D-6550D6FA39CC}"/>
              </a:ext>
            </a:extLst>
          </p:cNvPr>
          <p:cNvPicPr>
            <a:picLocks noChangeAspect="1"/>
          </p:cNvPicPr>
          <p:nvPr/>
        </p:nvPicPr>
        <p:blipFill>
          <a:blip r:embed="rId3"/>
          <a:stretch>
            <a:fillRect/>
          </a:stretch>
        </p:blipFill>
        <p:spPr>
          <a:xfrm>
            <a:off x="4298967" y="2381347"/>
            <a:ext cx="2095500" cy="733425"/>
          </a:xfrm>
          <a:prstGeom prst="rect">
            <a:avLst/>
          </a:prstGeom>
        </p:spPr>
      </p:pic>
      <p:pic>
        <p:nvPicPr>
          <p:cNvPr id="6" name="Picture 6" descr="A picture containing food, drawing&#10;&#10;Description automatically generated">
            <a:extLst>
              <a:ext uri="{FF2B5EF4-FFF2-40B4-BE49-F238E27FC236}">
                <a16:creationId xmlns:a16="http://schemas.microsoft.com/office/drawing/2014/main" id="{03E7ED51-2EC4-4381-840D-5B2214C17628}"/>
              </a:ext>
            </a:extLst>
          </p:cNvPr>
          <p:cNvPicPr>
            <a:picLocks noChangeAspect="1"/>
          </p:cNvPicPr>
          <p:nvPr/>
        </p:nvPicPr>
        <p:blipFill>
          <a:blip r:embed="rId4"/>
          <a:stretch>
            <a:fillRect/>
          </a:stretch>
        </p:blipFill>
        <p:spPr>
          <a:xfrm>
            <a:off x="4298967" y="3269859"/>
            <a:ext cx="2095500" cy="723900"/>
          </a:xfrm>
          <a:prstGeom prst="rect">
            <a:avLst/>
          </a:prstGeom>
        </p:spPr>
      </p:pic>
      <p:pic>
        <p:nvPicPr>
          <p:cNvPr id="7" name="Picture 6">
            <a:extLst>
              <a:ext uri="{FF2B5EF4-FFF2-40B4-BE49-F238E27FC236}">
                <a16:creationId xmlns:a16="http://schemas.microsoft.com/office/drawing/2014/main" id="{0BCDA7B7-FD83-4862-B277-8E286AA6523B}"/>
              </a:ext>
            </a:extLst>
          </p:cNvPr>
          <p:cNvPicPr>
            <a:picLocks noChangeAspect="1"/>
          </p:cNvPicPr>
          <p:nvPr/>
        </p:nvPicPr>
        <p:blipFill rotWithShape="1">
          <a:blip r:embed="rId5"/>
          <a:srcRect l="16499" t="7558" r="15592" b="5432"/>
          <a:stretch/>
        </p:blipFill>
        <p:spPr>
          <a:xfrm>
            <a:off x="7914044" y="4744"/>
            <a:ext cx="4277957" cy="6853255"/>
          </a:xfrm>
          <a:prstGeom prst="rect">
            <a:avLst/>
          </a:prstGeom>
        </p:spPr>
      </p:pic>
      <p:sp>
        <p:nvSpPr>
          <p:cNvPr id="9" name="TextBox 8">
            <a:extLst>
              <a:ext uri="{FF2B5EF4-FFF2-40B4-BE49-F238E27FC236}">
                <a16:creationId xmlns:a16="http://schemas.microsoft.com/office/drawing/2014/main" id="{2C653667-9EA9-414B-930A-08B2CF38D441}"/>
              </a:ext>
            </a:extLst>
          </p:cNvPr>
          <p:cNvSpPr txBox="1"/>
          <p:nvPr/>
        </p:nvSpPr>
        <p:spPr>
          <a:xfrm>
            <a:off x="5796332" y="6899292"/>
            <a:ext cx="4781886" cy="307777"/>
          </a:xfrm>
          <a:prstGeom prst="rect">
            <a:avLst/>
          </a:prstGeom>
          <a:solidFill>
            <a:schemeClr val="bg1">
              <a:alpha val="76000"/>
            </a:schemeClr>
          </a:solidFill>
        </p:spPr>
        <p:txBody>
          <a:bodyPr wrap="none" rtlCol="0">
            <a:spAutoFit/>
          </a:bodyPr>
          <a:lstStyle/>
          <a:p>
            <a:r>
              <a:rPr lang="en-US" sz="1400">
                <a:hlinkClick r:id="rId6"/>
              </a:rPr>
              <a:t>https://www.flickr.com/photos/kim_carpenter_nj/6663183829</a:t>
            </a:r>
            <a:endParaRPr lang="en-US" sz="1400"/>
          </a:p>
        </p:txBody>
      </p:sp>
    </p:spTree>
    <p:custDataLst>
      <p:tags r:id="rId1"/>
    </p:custDataLst>
    <p:extLst>
      <p:ext uri="{BB962C8B-B14F-4D97-AF65-F5344CB8AC3E}">
        <p14:creationId xmlns:p14="http://schemas.microsoft.com/office/powerpoint/2010/main" val="1390309346"/>
      </p:ext>
    </p:extLst>
  </p:cSld>
  <p:clrMapOvr>
    <a:masterClrMapping/>
  </p:clrMapOvr>
  <p:transition spd="slow">
    <p:push/>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C7FA7FA-E672-4077-B0E9-B9B7D4DC727C}"/>
              </a:ext>
            </a:extLst>
          </p:cNvPr>
          <p:cNvSpPr>
            <a:spLocks noGrp="1"/>
          </p:cNvSpPr>
          <p:nvPr>
            <p:ph type="title"/>
          </p:nvPr>
        </p:nvSpPr>
        <p:spPr/>
        <p:txBody>
          <a:bodyPr/>
          <a:lstStyle/>
          <a:p>
            <a:r>
              <a:rPr lang="en-US"/>
              <a:t>Cataloging &amp; Acquisition Goals</a:t>
            </a:r>
          </a:p>
        </p:txBody>
      </p:sp>
      <p:sp>
        <p:nvSpPr>
          <p:cNvPr id="7" name="Text Placeholder 6">
            <a:extLst>
              <a:ext uri="{FF2B5EF4-FFF2-40B4-BE49-F238E27FC236}">
                <a16:creationId xmlns:a16="http://schemas.microsoft.com/office/drawing/2014/main" id="{D43BA883-0434-4903-BC54-63775A3B65CF}"/>
              </a:ext>
            </a:extLst>
          </p:cNvPr>
          <p:cNvSpPr>
            <a:spLocks noGrp="1"/>
          </p:cNvSpPr>
          <p:nvPr>
            <p:ph type="body" idx="1"/>
          </p:nvPr>
        </p:nvSpPr>
        <p:spPr/>
        <p:txBody>
          <a:bodyPr/>
          <a:lstStyle/>
          <a:p>
            <a:r>
              <a:rPr lang="en-US"/>
              <a:t>Scott Brandwein, SWAN Bibliographic Services Manager</a:t>
            </a:r>
          </a:p>
        </p:txBody>
      </p:sp>
      <p:sp>
        <p:nvSpPr>
          <p:cNvPr id="5" name="Slide Number Placeholder 4">
            <a:extLst>
              <a:ext uri="{FF2B5EF4-FFF2-40B4-BE49-F238E27FC236}">
                <a16:creationId xmlns:a16="http://schemas.microsoft.com/office/drawing/2014/main" id="{F147764C-07E3-4051-B1E4-5B34F9165CD7}"/>
              </a:ext>
            </a:extLst>
          </p:cNvPr>
          <p:cNvSpPr>
            <a:spLocks noGrp="1"/>
          </p:cNvSpPr>
          <p:nvPr>
            <p:ph type="sldNum" sz="quarter" idx="12"/>
          </p:nvPr>
        </p:nvSpPr>
        <p:spPr/>
        <p:txBody>
          <a:bodyPr/>
          <a:lstStyle/>
          <a:p>
            <a:fld id="{B2E8E252-A4C9-4825-B6A7-DD4A52002440}" type="slidenum">
              <a:rPr lang="en-US" smtClean="0"/>
              <a:t>38</a:t>
            </a:fld>
            <a:endParaRPr lang="en-US"/>
          </a:p>
        </p:txBody>
      </p:sp>
    </p:spTree>
    <p:extLst>
      <p:ext uri="{BB962C8B-B14F-4D97-AF65-F5344CB8AC3E}">
        <p14:creationId xmlns:p14="http://schemas.microsoft.com/office/powerpoint/2010/main" val="32884837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BFFDD-7338-4B17-8C5A-1CD249799D71}"/>
              </a:ext>
            </a:extLst>
          </p:cNvPr>
          <p:cNvSpPr>
            <a:spLocks noGrp="1"/>
          </p:cNvSpPr>
          <p:nvPr>
            <p:ph type="title"/>
          </p:nvPr>
        </p:nvSpPr>
        <p:spPr/>
        <p:txBody>
          <a:bodyPr/>
          <a:lstStyle/>
          <a:p>
            <a:r>
              <a:rPr lang="en-US"/>
              <a:t>Baker &amp; Taylor Rental Collection (R&amp;D) </a:t>
            </a:r>
          </a:p>
        </p:txBody>
      </p:sp>
      <p:sp>
        <p:nvSpPr>
          <p:cNvPr id="3" name="Content Placeholder 2">
            <a:extLst>
              <a:ext uri="{FF2B5EF4-FFF2-40B4-BE49-F238E27FC236}">
                <a16:creationId xmlns:a16="http://schemas.microsoft.com/office/drawing/2014/main" id="{3DD98A08-4F0F-428D-BA95-02E57A43E4B2}"/>
              </a:ext>
            </a:extLst>
          </p:cNvPr>
          <p:cNvSpPr>
            <a:spLocks noGrp="1"/>
          </p:cNvSpPr>
          <p:nvPr>
            <p:ph sz="half" idx="1"/>
          </p:nvPr>
        </p:nvSpPr>
        <p:spPr>
          <a:xfrm>
            <a:off x="838200" y="2004721"/>
            <a:ext cx="3248890" cy="4313918"/>
          </a:xfrm>
        </p:spPr>
        <p:txBody>
          <a:bodyPr>
            <a:normAutofit fontScale="92500" lnSpcReduction="10000"/>
          </a:bodyPr>
          <a:lstStyle/>
          <a:p>
            <a:pPr marL="0" indent="0">
              <a:buNone/>
            </a:pPr>
            <a:r>
              <a:rPr lang="en-US"/>
              <a:t>Goal: B&amp;T configuration and processing expertise to assist member libraries</a:t>
            </a:r>
          </a:p>
          <a:p>
            <a:r>
              <a:rPr lang="en-US"/>
              <a:t>Consistency in recommendations for carts/holding codes</a:t>
            </a:r>
          </a:p>
          <a:p>
            <a:r>
              <a:rPr lang="en-US"/>
              <a:t>Guidelines for processing procedures</a:t>
            </a:r>
          </a:p>
          <a:p>
            <a:pPr marL="0" indent="0">
              <a:buNone/>
            </a:pPr>
            <a:endParaRPr lang="en-US"/>
          </a:p>
        </p:txBody>
      </p:sp>
      <p:sp>
        <p:nvSpPr>
          <p:cNvPr id="4" name="Slide Number Placeholder 3">
            <a:extLst>
              <a:ext uri="{FF2B5EF4-FFF2-40B4-BE49-F238E27FC236}">
                <a16:creationId xmlns:a16="http://schemas.microsoft.com/office/drawing/2014/main" id="{2FAF7BC7-92BB-46C7-8F72-E9BCE1F94763}"/>
              </a:ext>
            </a:extLst>
          </p:cNvPr>
          <p:cNvSpPr>
            <a:spLocks noGrp="1"/>
          </p:cNvSpPr>
          <p:nvPr>
            <p:ph type="sldNum" sz="quarter" idx="12"/>
          </p:nvPr>
        </p:nvSpPr>
        <p:spPr/>
        <p:txBody>
          <a:bodyPr/>
          <a:lstStyle/>
          <a:p>
            <a:fld id="{B2E8E252-A4C9-4825-B6A7-DD4A52002440}" type="slidenum">
              <a:rPr lang="en-US" smtClean="0"/>
              <a:t>39</a:t>
            </a:fld>
            <a:endParaRPr lang="en-US"/>
          </a:p>
        </p:txBody>
      </p:sp>
      <p:sp>
        <p:nvSpPr>
          <p:cNvPr id="5" name="Content Placeholder 2">
            <a:extLst>
              <a:ext uri="{FF2B5EF4-FFF2-40B4-BE49-F238E27FC236}">
                <a16:creationId xmlns:a16="http://schemas.microsoft.com/office/drawing/2014/main" id="{7EDE7345-8E0A-4F1F-8143-400E9AD3CACD}"/>
              </a:ext>
            </a:extLst>
          </p:cNvPr>
          <p:cNvSpPr txBox="1">
            <a:spLocks/>
          </p:cNvSpPr>
          <p:nvPr/>
        </p:nvSpPr>
        <p:spPr>
          <a:xfrm>
            <a:off x="4556850" y="2004721"/>
            <a:ext cx="3248890" cy="47868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t>Goal: Extend </a:t>
            </a:r>
            <a:r>
              <a:rPr lang="en-US" err="1"/>
              <a:t>holdability</a:t>
            </a:r>
            <a:r>
              <a:rPr lang="en-US"/>
              <a:t> for new items through open SWS collection</a:t>
            </a:r>
          </a:p>
          <a:p>
            <a:r>
              <a:rPr lang="en-US"/>
              <a:t>Titles will be selected from high demand holds</a:t>
            </a:r>
          </a:p>
          <a:p>
            <a:r>
              <a:rPr lang="en-US"/>
              <a:t>Sent to members in ILL to fulfill holds</a:t>
            </a:r>
          </a:p>
          <a:p>
            <a:r>
              <a:rPr lang="en-US"/>
              <a:t>Experiment with floating collections</a:t>
            </a:r>
          </a:p>
          <a:p>
            <a:pPr marL="0" indent="0">
              <a:buFont typeface="Arial" panose="020B0604020202020204" pitchFamily="34" charset="0"/>
              <a:buNone/>
            </a:pPr>
            <a:endParaRPr lang="en-US"/>
          </a:p>
        </p:txBody>
      </p:sp>
      <p:sp>
        <p:nvSpPr>
          <p:cNvPr id="6" name="Content Placeholder 2">
            <a:extLst>
              <a:ext uri="{FF2B5EF4-FFF2-40B4-BE49-F238E27FC236}">
                <a16:creationId xmlns:a16="http://schemas.microsoft.com/office/drawing/2014/main" id="{106BCF07-D050-442A-88E3-1C2925BDF419}"/>
              </a:ext>
            </a:extLst>
          </p:cNvPr>
          <p:cNvSpPr txBox="1">
            <a:spLocks/>
          </p:cNvSpPr>
          <p:nvPr/>
        </p:nvSpPr>
        <p:spPr>
          <a:xfrm>
            <a:off x="8218056" y="2004721"/>
            <a:ext cx="3248890" cy="478688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t>Goal: Test functionality and gain expertise in BLUEcloud Acquisitions</a:t>
            </a:r>
          </a:p>
          <a:p>
            <a:r>
              <a:rPr lang="en-US"/>
              <a:t>Collection managed through BLUEcloud Acquisitions</a:t>
            </a:r>
          </a:p>
          <a:p>
            <a:r>
              <a:rPr lang="en-US"/>
              <a:t>Develop expertise and documentation</a:t>
            </a:r>
          </a:p>
          <a:p>
            <a:pPr marL="0" indent="0">
              <a:buFont typeface="Arial" panose="020B0604020202020204" pitchFamily="34" charset="0"/>
              <a:buNone/>
            </a:pPr>
            <a:endParaRPr lang="en-US"/>
          </a:p>
        </p:txBody>
      </p:sp>
      <p:sp>
        <p:nvSpPr>
          <p:cNvPr id="7" name="TextBox 6">
            <a:extLst>
              <a:ext uri="{FF2B5EF4-FFF2-40B4-BE49-F238E27FC236}">
                <a16:creationId xmlns:a16="http://schemas.microsoft.com/office/drawing/2014/main" id="{5624DDA1-0B0B-4BC0-8C90-20A86C3BD47C}"/>
              </a:ext>
            </a:extLst>
          </p:cNvPr>
          <p:cNvSpPr txBox="1"/>
          <p:nvPr/>
        </p:nvSpPr>
        <p:spPr>
          <a:xfrm>
            <a:off x="838200" y="1635389"/>
            <a:ext cx="3248890" cy="369332"/>
          </a:xfrm>
          <a:prstGeom prst="rect">
            <a:avLst/>
          </a:prstGeom>
          <a:solidFill>
            <a:schemeClr val="accent6"/>
          </a:solidFill>
        </p:spPr>
        <p:txBody>
          <a:bodyPr wrap="square" rtlCol="0">
            <a:spAutoFit/>
          </a:bodyPr>
          <a:lstStyle/>
          <a:p>
            <a:r>
              <a:rPr lang="en-US">
                <a:solidFill>
                  <a:schemeClr val="bg1"/>
                </a:solidFill>
              </a:rPr>
              <a:t>Baker &amp;Taylor</a:t>
            </a:r>
          </a:p>
        </p:txBody>
      </p:sp>
      <p:sp>
        <p:nvSpPr>
          <p:cNvPr id="8" name="TextBox 7">
            <a:extLst>
              <a:ext uri="{FF2B5EF4-FFF2-40B4-BE49-F238E27FC236}">
                <a16:creationId xmlns:a16="http://schemas.microsoft.com/office/drawing/2014/main" id="{8FB5241B-5765-4E9F-8463-81761EC6D793}"/>
              </a:ext>
            </a:extLst>
          </p:cNvPr>
          <p:cNvSpPr txBox="1"/>
          <p:nvPr/>
        </p:nvSpPr>
        <p:spPr>
          <a:xfrm>
            <a:off x="4556850" y="1635389"/>
            <a:ext cx="3248890" cy="369332"/>
          </a:xfrm>
          <a:prstGeom prst="rect">
            <a:avLst/>
          </a:prstGeom>
          <a:solidFill>
            <a:schemeClr val="accent2"/>
          </a:solidFill>
        </p:spPr>
        <p:txBody>
          <a:bodyPr wrap="square" rtlCol="0">
            <a:spAutoFit/>
          </a:bodyPr>
          <a:lstStyle/>
          <a:p>
            <a:r>
              <a:rPr lang="en-US">
                <a:solidFill>
                  <a:schemeClr val="bg1"/>
                </a:solidFill>
              </a:rPr>
              <a:t>Symphony ILS</a:t>
            </a:r>
          </a:p>
        </p:txBody>
      </p:sp>
      <p:sp>
        <p:nvSpPr>
          <p:cNvPr id="9" name="TextBox 8">
            <a:extLst>
              <a:ext uri="{FF2B5EF4-FFF2-40B4-BE49-F238E27FC236}">
                <a16:creationId xmlns:a16="http://schemas.microsoft.com/office/drawing/2014/main" id="{1AA717AE-ABFA-417A-9F4F-B16E6B4DC34A}"/>
              </a:ext>
            </a:extLst>
          </p:cNvPr>
          <p:cNvSpPr txBox="1"/>
          <p:nvPr/>
        </p:nvSpPr>
        <p:spPr>
          <a:xfrm>
            <a:off x="8218056" y="1635389"/>
            <a:ext cx="3248890" cy="369332"/>
          </a:xfrm>
          <a:prstGeom prst="rect">
            <a:avLst/>
          </a:prstGeom>
          <a:solidFill>
            <a:schemeClr val="accent5"/>
          </a:solidFill>
        </p:spPr>
        <p:txBody>
          <a:bodyPr wrap="square" rtlCol="0">
            <a:spAutoFit/>
          </a:bodyPr>
          <a:lstStyle/>
          <a:p>
            <a:r>
              <a:rPr lang="en-US">
                <a:solidFill>
                  <a:schemeClr val="bg1"/>
                </a:solidFill>
              </a:rPr>
              <a:t>BLUEcloud Acquisitions</a:t>
            </a:r>
          </a:p>
        </p:txBody>
      </p:sp>
    </p:spTree>
    <p:custDataLst>
      <p:tags r:id="rId1"/>
    </p:custDataLst>
    <p:extLst>
      <p:ext uri="{BB962C8B-B14F-4D97-AF65-F5344CB8AC3E}">
        <p14:creationId xmlns:p14="http://schemas.microsoft.com/office/powerpoint/2010/main" val="253646384"/>
      </p:ext>
    </p:extLst>
  </p:cSld>
  <p:clrMapOvr>
    <a:masterClrMapping/>
  </p:clrMapOvr>
  <p:transition spd="slow">
    <p:push/>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99D23-521C-4831-A32D-3BCDFE593444}"/>
              </a:ext>
            </a:extLst>
          </p:cNvPr>
          <p:cNvSpPr>
            <a:spLocks noGrp="1"/>
          </p:cNvSpPr>
          <p:nvPr>
            <p:ph type="title"/>
          </p:nvPr>
        </p:nvSpPr>
        <p:spPr/>
        <p:txBody>
          <a:bodyPr/>
          <a:lstStyle/>
          <a:p>
            <a:r>
              <a:rPr lang="en-US"/>
              <a:t>BLUEcloud Acquisitions</a:t>
            </a:r>
          </a:p>
        </p:txBody>
      </p:sp>
      <p:sp>
        <p:nvSpPr>
          <p:cNvPr id="3" name="Content Placeholder 2">
            <a:extLst>
              <a:ext uri="{FF2B5EF4-FFF2-40B4-BE49-F238E27FC236}">
                <a16:creationId xmlns:a16="http://schemas.microsoft.com/office/drawing/2014/main" id="{ABFB9ADB-47E9-4084-8A3A-9581FE8E953E}"/>
              </a:ext>
            </a:extLst>
          </p:cNvPr>
          <p:cNvSpPr>
            <a:spLocks noGrp="1"/>
          </p:cNvSpPr>
          <p:nvPr>
            <p:ph idx="1"/>
          </p:nvPr>
        </p:nvSpPr>
        <p:spPr>
          <a:xfrm>
            <a:off x="838200" y="1825625"/>
            <a:ext cx="6195356" cy="4702752"/>
          </a:xfrm>
        </p:spPr>
        <p:txBody>
          <a:bodyPr>
            <a:normAutofit lnSpcReduction="10000"/>
          </a:bodyPr>
          <a:lstStyle/>
          <a:p>
            <a:pPr marL="0" indent="0">
              <a:buNone/>
            </a:pPr>
            <a:r>
              <a:rPr lang="en-US"/>
              <a:t>Fall 2020</a:t>
            </a:r>
          </a:p>
          <a:p>
            <a:r>
              <a:rPr lang="en-US"/>
              <a:t>SWAN Headquarters testing in production (B&amp;T Rental)</a:t>
            </a:r>
          </a:p>
          <a:p>
            <a:r>
              <a:rPr lang="en-US"/>
              <a:t>New Libraries will be using BLUEcloud Acquisitions (Glenside, Roselle, Warrenville)</a:t>
            </a:r>
          </a:p>
          <a:p>
            <a:pPr marL="0" indent="0">
              <a:buNone/>
            </a:pPr>
            <a:r>
              <a:rPr lang="en-US"/>
              <a:t>2021</a:t>
            </a:r>
          </a:p>
          <a:p>
            <a:r>
              <a:rPr lang="en-US"/>
              <a:t>Phased migration of existing </a:t>
            </a:r>
            <a:r>
              <a:rPr lang="en-US" err="1"/>
              <a:t>Acq</a:t>
            </a:r>
            <a:r>
              <a:rPr lang="en-US"/>
              <a:t> SWAN libraries to BLUEcloud Acquisitions</a:t>
            </a:r>
          </a:p>
          <a:p>
            <a:r>
              <a:rPr lang="en-US"/>
              <a:t>Invitation for other non-</a:t>
            </a:r>
            <a:r>
              <a:rPr lang="en-US" err="1"/>
              <a:t>Acq</a:t>
            </a:r>
            <a:r>
              <a:rPr lang="en-US"/>
              <a:t> libraries to use</a:t>
            </a:r>
          </a:p>
          <a:p>
            <a:pPr marL="0" indent="0">
              <a:buNone/>
            </a:pPr>
            <a:endParaRPr lang="en-US"/>
          </a:p>
        </p:txBody>
      </p:sp>
      <p:sp>
        <p:nvSpPr>
          <p:cNvPr id="4" name="Slide Number Placeholder 3">
            <a:extLst>
              <a:ext uri="{FF2B5EF4-FFF2-40B4-BE49-F238E27FC236}">
                <a16:creationId xmlns:a16="http://schemas.microsoft.com/office/drawing/2014/main" id="{E5B0333A-2C35-454F-8575-C92179AEFD52}"/>
              </a:ext>
            </a:extLst>
          </p:cNvPr>
          <p:cNvSpPr>
            <a:spLocks noGrp="1"/>
          </p:cNvSpPr>
          <p:nvPr>
            <p:ph type="sldNum" sz="quarter" idx="12"/>
          </p:nvPr>
        </p:nvSpPr>
        <p:spPr/>
        <p:txBody>
          <a:bodyPr/>
          <a:lstStyle/>
          <a:p>
            <a:fld id="{B2E8E252-A4C9-4825-B6A7-DD4A52002440}" type="slidenum">
              <a:rPr lang="en-US" smtClean="0"/>
              <a:t>40</a:t>
            </a:fld>
            <a:endParaRPr lang="en-US"/>
          </a:p>
        </p:txBody>
      </p:sp>
      <p:pic>
        <p:nvPicPr>
          <p:cNvPr id="5" name="Picture 4">
            <a:extLst>
              <a:ext uri="{FF2B5EF4-FFF2-40B4-BE49-F238E27FC236}">
                <a16:creationId xmlns:a16="http://schemas.microsoft.com/office/drawing/2014/main" id="{2A3DD553-C9F8-49E6-B886-A28E7F190AEB}"/>
              </a:ext>
            </a:extLst>
          </p:cNvPr>
          <p:cNvPicPr>
            <a:picLocks noChangeAspect="1"/>
          </p:cNvPicPr>
          <p:nvPr/>
        </p:nvPicPr>
        <p:blipFill>
          <a:blip r:embed="rId4"/>
          <a:stretch>
            <a:fillRect/>
          </a:stretch>
        </p:blipFill>
        <p:spPr>
          <a:xfrm>
            <a:off x="7033556" y="329623"/>
            <a:ext cx="4996518" cy="6026727"/>
          </a:xfrm>
          <a:prstGeom prst="rect">
            <a:avLst/>
          </a:prstGeom>
          <a:ln>
            <a:solidFill>
              <a:schemeClr val="accent1"/>
            </a:solidFill>
          </a:ln>
        </p:spPr>
      </p:pic>
    </p:spTree>
    <p:custDataLst>
      <p:tags r:id="rId1"/>
    </p:custDataLst>
    <p:extLst>
      <p:ext uri="{BB962C8B-B14F-4D97-AF65-F5344CB8AC3E}">
        <p14:creationId xmlns:p14="http://schemas.microsoft.com/office/powerpoint/2010/main" val="3270290254"/>
      </p:ext>
    </p:extLst>
  </p:cSld>
  <p:clrMapOvr>
    <a:masterClrMapping/>
  </p:clrMapOvr>
  <p:transition spd="slow">
    <p:push/>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84F55-06B1-4BEC-97EA-2A3EC866E953}"/>
              </a:ext>
            </a:extLst>
          </p:cNvPr>
          <p:cNvSpPr>
            <a:spLocks noGrp="1"/>
          </p:cNvSpPr>
          <p:nvPr>
            <p:ph type="title"/>
          </p:nvPr>
        </p:nvSpPr>
        <p:spPr/>
        <p:txBody>
          <a:bodyPr/>
          <a:lstStyle/>
          <a:p>
            <a:r>
              <a:rPr lang="en-US"/>
              <a:t>Do you know what OHM is and that SWAN built it?</a:t>
            </a:r>
          </a:p>
        </p:txBody>
      </p:sp>
      <p:sp>
        <p:nvSpPr>
          <p:cNvPr id="3" name="Content Placeholder 2">
            <a:extLst>
              <a:ext uri="{FF2B5EF4-FFF2-40B4-BE49-F238E27FC236}">
                <a16:creationId xmlns:a16="http://schemas.microsoft.com/office/drawing/2014/main" id="{72270B06-9078-4E98-8631-30E1FE41F57F}"/>
              </a:ext>
            </a:extLst>
          </p:cNvPr>
          <p:cNvSpPr>
            <a:spLocks noGrp="1"/>
          </p:cNvSpPr>
          <p:nvPr>
            <p:ph idx="1"/>
          </p:nvPr>
        </p:nvSpPr>
        <p:spPr>
          <a:xfrm>
            <a:off x="838200" y="1825624"/>
            <a:ext cx="7941816" cy="4530725"/>
          </a:xfrm>
        </p:spPr>
        <p:txBody>
          <a:bodyPr/>
          <a:lstStyle/>
          <a:p>
            <a:r>
              <a:rPr lang="en-US" b="1"/>
              <a:t>O</a:t>
            </a:r>
            <a:r>
              <a:rPr lang="en-US"/>
              <a:t>CLC </a:t>
            </a:r>
            <a:r>
              <a:rPr lang="en-US" b="1"/>
              <a:t>H</a:t>
            </a:r>
            <a:r>
              <a:rPr lang="en-US"/>
              <a:t>oldings </a:t>
            </a:r>
            <a:r>
              <a:rPr lang="en-US" b="1"/>
              <a:t>M</a:t>
            </a:r>
            <a:r>
              <a:rPr lang="en-US"/>
              <a:t>anager</a:t>
            </a:r>
          </a:p>
          <a:p>
            <a:r>
              <a:rPr lang="en-US"/>
              <a:t>Replaces OSMOSIS (TMQ) 20 year process for Illinois libraries</a:t>
            </a:r>
          </a:p>
          <a:p>
            <a:r>
              <a:rPr lang="en-US"/>
              <a:t>Updates OCLC holdings in WorldCat through </a:t>
            </a:r>
            <a:r>
              <a:rPr lang="en-US" err="1"/>
              <a:t>api</a:t>
            </a:r>
            <a:r>
              <a:rPr lang="en-US"/>
              <a:t> set/unset holdings, based on comparison of consortium’s bibliographic catalog</a:t>
            </a:r>
          </a:p>
          <a:p>
            <a:r>
              <a:rPr lang="en-US"/>
              <a:t>Bibliographic Expertise/Design: Scott Brandwein</a:t>
            </a:r>
          </a:p>
          <a:p>
            <a:r>
              <a:rPr lang="en-US"/>
              <a:t>Developer: Rudy Host</a:t>
            </a:r>
          </a:p>
        </p:txBody>
      </p:sp>
      <p:sp>
        <p:nvSpPr>
          <p:cNvPr id="4" name="Slide Number Placeholder 3">
            <a:extLst>
              <a:ext uri="{FF2B5EF4-FFF2-40B4-BE49-F238E27FC236}">
                <a16:creationId xmlns:a16="http://schemas.microsoft.com/office/drawing/2014/main" id="{CCA87867-B1FE-4C7F-8B7D-D3FD4B8362EA}"/>
              </a:ext>
            </a:extLst>
          </p:cNvPr>
          <p:cNvSpPr>
            <a:spLocks noGrp="1"/>
          </p:cNvSpPr>
          <p:nvPr>
            <p:ph type="sldNum" sz="quarter" idx="12"/>
          </p:nvPr>
        </p:nvSpPr>
        <p:spPr/>
        <p:txBody>
          <a:bodyPr/>
          <a:lstStyle/>
          <a:p>
            <a:fld id="{B2E8E252-A4C9-4825-B6A7-DD4A52002440}" type="slidenum">
              <a:rPr lang="en-US" smtClean="0"/>
              <a:t>41</a:t>
            </a:fld>
            <a:endParaRPr lang="en-US"/>
          </a:p>
        </p:txBody>
      </p:sp>
      <p:sp>
        <p:nvSpPr>
          <p:cNvPr id="5" name="TextBox 4">
            <a:extLst>
              <a:ext uri="{FF2B5EF4-FFF2-40B4-BE49-F238E27FC236}">
                <a16:creationId xmlns:a16="http://schemas.microsoft.com/office/drawing/2014/main" id="{195BFED9-BCE6-48A8-88FA-32D527540B6C}"/>
              </a:ext>
            </a:extLst>
          </p:cNvPr>
          <p:cNvSpPr txBox="1"/>
          <p:nvPr/>
        </p:nvSpPr>
        <p:spPr>
          <a:xfrm>
            <a:off x="9023927" y="1825624"/>
            <a:ext cx="2429164" cy="3416320"/>
          </a:xfrm>
          <a:prstGeom prst="rect">
            <a:avLst/>
          </a:prstGeom>
          <a:noFill/>
        </p:spPr>
        <p:txBody>
          <a:bodyPr wrap="square" rtlCol="0">
            <a:spAutoFit/>
          </a:bodyPr>
          <a:lstStyle/>
          <a:p>
            <a:r>
              <a:rPr lang="en-US" sz="2400"/>
              <a:t>Processed:</a:t>
            </a:r>
          </a:p>
          <a:p>
            <a:pPr marL="342900" indent="-342900">
              <a:buFont typeface="Wingdings" panose="05000000000000000000" pitchFamily="2" charset="2"/>
              <a:buChar char="ü"/>
            </a:pPr>
            <a:r>
              <a:rPr lang="en-US" sz="2400"/>
              <a:t>SWAN</a:t>
            </a:r>
          </a:p>
          <a:p>
            <a:pPr marL="342900" indent="-342900">
              <a:buFont typeface="Wingdings" panose="05000000000000000000" pitchFamily="2" charset="2"/>
              <a:buChar char="ü"/>
            </a:pPr>
            <a:r>
              <a:rPr lang="en-US" sz="2400"/>
              <a:t>CCS</a:t>
            </a:r>
          </a:p>
          <a:p>
            <a:pPr marL="342900" indent="-342900">
              <a:buFont typeface="Wingdings" panose="05000000000000000000" pitchFamily="2" charset="2"/>
              <a:buChar char="ü"/>
            </a:pPr>
            <a:r>
              <a:rPr lang="en-US" sz="2400" err="1"/>
              <a:t>PrairieCat</a:t>
            </a:r>
            <a:endParaRPr lang="en-US" sz="2400"/>
          </a:p>
          <a:p>
            <a:endParaRPr lang="en-US" sz="2400"/>
          </a:p>
          <a:p>
            <a:r>
              <a:rPr lang="en-US" sz="2400"/>
              <a:t>Up next:</a:t>
            </a:r>
          </a:p>
          <a:p>
            <a:pPr marL="342900" indent="-342900">
              <a:buFont typeface="Arial" panose="020B0604020202020204" pitchFamily="34" charset="0"/>
              <a:buChar char="•"/>
            </a:pPr>
            <a:r>
              <a:rPr lang="en-US" sz="2400"/>
              <a:t>RSA</a:t>
            </a:r>
          </a:p>
          <a:p>
            <a:pPr marL="342900" indent="-342900">
              <a:buFont typeface="Arial" panose="020B0604020202020204" pitchFamily="34" charset="0"/>
              <a:buChar char="•"/>
            </a:pPr>
            <a:r>
              <a:rPr lang="en-US" sz="2400"/>
              <a:t>Pinnacle</a:t>
            </a:r>
          </a:p>
          <a:p>
            <a:pPr marL="342900" indent="-342900">
              <a:buFont typeface="Arial" panose="020B0604020202020204" pitchFamily="34" charset="0"/>
              <a:buChar char="•"/>
            </a:pPr>
            <a:r>
              <a:rPr lang="en-US" sz="2400"/>
              <a:t>SHARE (IHLS)</a:t>
            </a:r>
          </a:p>
        </p:txBody>
      </p:sp>
    </p:spTree>
    <p:custDataLst>
      <p:tags r:id="rId1"/>
    </p:custDataLst>
    <p:extLst>
      <p:ext uri="{BB962C8B-B14F-4D97-AF65-F5344CB8AC3E}">
        <p14:creationId xmlns:p14="http://schemas.microsoft.com/office/powerpoint/2010/main" val="3486979200"/>
      </p:ext>
    </p:extLst>
  </p:cSld>
  <p:clrMapOvr>
    <a:masterClrMapping/>
  </p:clrMapOvr>
  <p:transition spd="slow">
    <p:push/>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AFB4-E0E4-4080-B715-18AA84689AE2}"/>
              </a:ext>
            </a:extLst>
          </p:cNvPr>
          <p:cNvSpPr>
            <a:spLocks noGrp="1"/>
          </p:cNvSpPr>
          <p:nvPr>
            <p:ph type="title"/>
          </p:nvPr>
        </p:nvSpPr>
        <p:spPr>
          <a:xfrm>
            <a:off x="838200" y="304801"/>
            <a:ext cx="10515600" cy="628226"/>
          </a:xfrm>
        </p:spPr>
        <p:txBody>
          <a:bodyPr>
            <a:normAutofit fontScale="90000"/>
          </a:bodyPr>
          <a:lstStyle/>
          <a:p>
            <a:r>
              <a:rPr lang="en-US"/>
              <a:t>WorldCat Holdings</a:t>
            </a:r>
          </a:p>
        </p:txBody>
      </p:sp>
      <p:sp>
        <p:nvSpPr>
          <p:cNvPr id="4" name="Slide Number Placeholder 3">
            <a:extLst>
              <a:ext uri="{FF2B5EF4-FFF2-40B4-BE49-F238E27FC236}">
                <a16:creationId xmlns:a16="http://schemas.microsoft.com/office/drawing/2014/main" id="{53FE5EAA-1BB0-4743-97A9-6FC5D0B480E7}"/>
              </a:ext>
            </a:extLst>
          </p:cNvPr>
          <p:cNvSpPr>
            <a:spLocks noGrp="1"/>
          </p:cNvSpPr>
          <p:nvPr>
            <p:ph type="sldNum" sz="quarter" idx="12"/>
          </p:nvPr>
        </p:nvSpPr>
        <p:spPr/>
        <p:txBody>
          <a:bodyPr/>
          <a:lstStyle/>
          <a:p>
            <a:fld id="{B2E8E252-A4C9-4825-B6A7-DD4A52002440}" type="slidenum">
              <a:rPr lang="en-US" smtClean="0"/>
              <a:t>42</a:t>
            </a:fld>
            <a:endParaRPr lang="en-US"/>
          </a:p>
        </p:txBody>
      </p:sp>
      <p:pic>
        <p:nvPicPr>
          <p:cNvPr id="5" name="Picture 4">
            <a:extLst>
              <a:ext uri="{FF2B5EF4-FFF2-40B4-BE49-F238E27FC236}">
                <a16:creationId xmlns:a16="http://schemas.microsoft.com/office/drawing/2014/main" id="{0C33C9CC-CC12-4D29-95E4-B70680D09CEA}"/>
              </a:ext>
            </a:extLst>
          </p:cNvPr>
          <p:cNvPicPr>
            <a:picLocks noChangeAspect="1"/>
          </p:cNvPicPr>
          <p:nvPr/>
        </p:nvPicPr>
        <p:blipFill>
          <a:blip r:embed="rId4"/>
          <a:stretch>
            <a:fillRect/>
          </a:stretch>
        </p:blipFill>
        <p:spPr>
          <a:xfrm>
            <a:off x="0" y="933026"/>
            <a:ext cx="12192000" cy="5788449"/>
          </a:xfrm>
          <a:prstGeom prst="rect">
            <a:avLst/>
          </a:prstGeom>
        </p:spPr>
      </p:pic>
      <p:sp>
        <p:nvSpPr>
          <p:cNvPr id="6" name="Rectangle 5">
            <a:extLst>
              <a:ext uri="{FF2B5EF4-FFF2-40B4-BE49-F238E27FC236}">
                <a16:creationId xmlns:a16="http://schemas.microsoft.com/office/drawing/2014/main" id="{85001FFB-3C32-4073-A1F2-BC102BD2C586}"/>
              </a:ext>
            </a:extLst>
          </p:cNvPr>
          <p:cNvSpPr/>
          <p:nvPr/>
        </p:nvSpPr>
        <p:spPr>
          <a:xfrm>
            <a:off x="5043055" y="4331855"/>
            <a:ext cx="6987019" cy="2198254"/>
          </a:xfrm>
          <a:prstGeom prst="rect">
            <a:avLst/>
          </a:prstGeom>
          <a:noFill/>
          <a:ln w="603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420394617"/>
      </p:ext>
    </p:extLst>
  </p:cSld>
  <p:clrMapOvr>
    <a:masterClrMapping/>
  </p:clrMapOvr>
  <p:transition spd="slow">
    <p:push/>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E03B8D-ED6B-4A4E-B681-2BE743F394B0}"/>
              </a:ext>
            </a:extLst>
          </p:cNvPr>
          <p:cNvSpPr>
            <a:spLocks noGrp="1"/>
          </p:cNvSpPr>
          <p:nvPr>
            <p:ph type="title"/>
          </p:nvPr>
        </p:nvSpPr>
        <p:spPr/>
        <p:txBody>
          <a:bodyPr/>
          <a:lstStyle/>
          <a:p>
            <a:r>
              <a:rPr lang="en-US"/>
              <a:t>Data Security Goals</a:t>
            </a:r>
          </a:p>
        </p:txBody>
      </p:sp>
      <p:sp>
        <p:nvSpPr>
          <p:cNvPr id="6" name="Text Placeholder 5">
            <a:extLst>
              <a:ext uri="{FF2B5EF4-FFF2-40B4-BE49-F238E27FC236}">
                <a16:creationId xmlns:a16="http://schemas.microsoft.com/office/drawing/2014/main" id="{7EF500F5-EDF5-444F-AA6A-E0DDDA7FC9BB}"/>
              </a:ext>
            </a:extLst>
          </p:cNvPr>
          <p:cNvSpPr>
            <a:spLocks noGrp="1"/>
          </p:cNvSpPr>
          <p:nvPr>
            <p:ph type="body" idx="1"/>
          </p:nvPr>
        </p:nvSpPr>
        <p:spPr/>
        <p:txBody>
          <a:bodyPr/>
          <a:lstStyle/>
          <a:p>
            <a:r>
              <a:rPr lang="en-US"/>
              <a:t>Steven Schlewitt, SWAN IT &amp; Systems Support Manager</a:t>
            </a:r>
          </a:p>
        </p:txBody>
      </p:sp>
      <p:sp>
        <p:nvSpPr>
          <p:cNvPr id="4" name="Slide Number Placeholder 3">
            <a:extLst>
              <a:ext uri="{FF2B5EF4-FFF2-40B4-BE49-F238E27FC236}">
                <a16:creationId xmlns:a16="http://schemas.microsoft.com/office/drawing/2014/main" id="{07056390-8DDD-4F51-903D-29080BA2933B}"/>
              </a:ext>
            </a:extLst>
          </p:cNvPr>
          <p:cNvSpPr>
            <a:spLocks noGrp="1"/>
          </p:cNvSpPr>
          <p:nvPr>
            <p:ph type="sldNum" sz="quarter" idx="12"/>
          </p:nvPr>
        </p:nvSpPr>
        <p:spPr/>
        <p:txBody>
          <a:bodyPr/>
          <a:lstStyle/>
          <a:p>
            <a:fld id="{B2E8E252-A4C9-4825-B6A7-DD4A52002440}" type="slidenum">
              <a:rPr lang="en-US" smtClean="0"/>
              <a:t>43</a:t>
            </a:fld>
            <a:endParaRPr lang="en-US"/>
          </a:p>
        </p:txBody>
      </p:sp>
    </p:spTree>
    <p:extLst>
      <p:ext uri="{BB962C8B-B14F-4D97-AF65-F5344CB8AC3E}">
        <p14:creationId xmlns:p14="http://schemas.microsoft.com/office/powerpoint/2010/main" val="25870485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E02F3-B8E3-4648-9CB9-EAC504CDF5D0}"/>
              </a:ext>
            </a:extLst>
          </p:cNvPr>
          <p:cNvSpPr>
            <a:spLocks noGrp="1"/>
          </p:cNvSpPr>
          <p:nvPr>
            <p:ph type="title"/>
          </p:nvPr>
        </p:nvSpPr>
        <p:spPr>
          <a:xfrm>
            <a:off x="396573" y="320675"/>
            <a:ext cx="11407487" cy="1325563"/>
          </a:xfrm>
        </p:spPr>
        <p:txBody>
          <a:bodyPr>
            <a:normAutofit/>
          </a:bodyPr>
          <a:lstStyle/>
          <a:p>
            <a:r>
              <a:rPr lang="en-US" sz="5400"/>
              <a:t>SWAN Securities Initiative</a:t>
            </a:r>
            <a:endParaRPr lang="en-US" sz="5400">
              <a:cs typeface="Calibri Light"/>
            </a:endParaRPr>
          </a:p>
        </p:txBody>
      </p:sp>
      <p:sp>
        <p:nvSpPr>
          <p:cNvPr id="12" name="Rectangle 9">
            <a:extLst>
              <a:ext uri="{FF2B5EF4-FFF2-40B4-BE49-F238E27FC236}">
                <a16:creationId xmlns:a16="http://schemas.microsoft.com/office/drawing/2014/main" id="{37E32B78-23DD-4E77-8B9C-7779E3BF2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2FCDB58C-2CB0-4E13-AF31-A5289E753FB5}"/>
              </a:ext>
            </a:extLst>
          </p:cNvPr>
          <p:cNvSpPr>
            <a:spLocks noGrp="1"/>
          </p:cNvSpPr>
          <p:nvPr>
            <p:ph type="sldNum" sz="quarter" idx="12"/>
          </p:nvPr>
        </p:nvSpPr>
        <p:spPr>
          <a:xfrm>
            <a:off x="8610600" y="6356350"/>
            <a:ext cx="2743200" cy="365125"/>
          </a:xfrm>
        </p:spPr>
        <p:txBody>
          <a:bodyPr>
            <a:normAutofit/>
          </a:bodyPr>
          <a:lstStyle/>
          <a:p>
            <a:pPr>
              <a:spcAft>
                <a:spcPts val="600"/>
              </a:spcAft>
            </a:pPr>
            <a:fld id="{B2E8E252-A4C9-4825-B6A7-DD4A52002440}" type="slidenum">
              <a:rPr lang="en-US" smtClean="0"/>
              <a:pPr>
                <a:spcAft>
                  <a:spcPts val="600"/>
                </a:spcAft>
              </a:pPr>
              <a:t>44</a:t>
            </a:fld>
            <a:endParaRPr lang="en-US"/>
          </a:p>
        </p:txBody>
      </p:sp>
      <p:graphicFrame>
        <p:nvGraphicFramePr>
          <p:cNvPr id="13" name="Content Placeholder 2">
            <a:extLst>
              <a:ext uri="{FF2B5EF4-FFF2-40B4-BE49-F238E27FC236}">
                <a16:creationId xmlns:a16="http://schemas.microsoft.com/office/drawing/2014/main" id="{303C42CA-29C7-4263-81F9-65027FAFACA7}"/>
              </a:ext>
            </a:extLst>
          </p:cNvPr>
          <p:cNvGraphicFramePr>
            <a:graphicFrameLocks noGrp="1"/>
          </p:cNvGraphicFramePr>
          <p:nvPr>
            <p:ph idx="1"/>
            <p:extLst>
              <p:ext uri="{D42A27DB-BD31-4B8C-83A1-F6EECF244321}">
                <p14:modId xmlns:p14="http://schemas.microsoft.com/office/powerpoint/2010/main" val="1256390652"/>
              </p:ext>
            </p:extLst>
          </p:nvPr>
        </p:nvGraphicFramePr>
        <p:xfrm>
          <a:off x="396574" y="1825625"/>
          <a:ext cx="11407487"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1784919805"/>
      </p:ext>
    </p:extLst>
  </p:cSld>
  <p:clrMapOvr>
    <a:masterClrMapping/>
  </p:clrMapOvr>
  <p:transition spd="slow">
    <p:push/>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66881-90BE-4EA1-A4F2-ED1AAFC8446B}"/>
              </a:ext>
            </a:extLst>
          </p:cNvPr>
          <p:cNvSpPr>
            <a:spLocks noGrp="1"/>
          </p:cNvSpPr>
          <p:nvPr>
            <p:ph type="title"/>
          </p:nvPr>
        </p:nvSpPr>
        <p:spPr/>
        <p:txBody>
          <a:bodyPr/>
          <a:lstStyle/>
          <a:p>
            <a:r>
              <a:rPr lang="en-US">
                <a:cs typeface="Calibri Light"/>
              </a:rPr>
              <a:t>Example: Online Patron Registration</a:t>
            </a:r>
          </a:p>
        </p:txBody>
      </p:sp>
      <p:sp>
        <p:nvSpPr>
          <p:cNvPr id="3" name="Content Placeholder 2">
            <a:extLst>
              <a:ext uri="{FF2B5EF4-FFF2-40B4-BE49-F238E27FC236}">
                <a16:creationId xmlns:a16="http://schemas.microsoft.com/office/drawing/2014/main" id="{F67A4227-44AC-4F45-94A4-151F0D33B343}"/>
              </a:ext>
            </a:extLst>
          </p:cNvPr>
          <p:cNvSpPr>
            <a:spLocks noGrp="1"/>
          </p:cNvSpPr>
          <p:nvPr>
            <p:ph idx="1"/>
          </p:nvPr>
        </p:nvSpPr>
        <p:spPr>
          <a:xfrm>
            <a:off x="434009" y="1825621"/>
            <a:ext cx="1785729" cy="3693905"/>
          </a:xfrm>
        </p:spPr>
        <p:txBody>
          <a:bodyPr>
            <a:normAutofit fontScale="62500" lnSpcReduction="20000"/>
          </a:bodyPr>
          <a:lstStyle/>
          <a:p>
            <a:pPr marL="0" indent="0">
              <a:buNone/>
            </a:pPr>
            <a:r>
              <a:rPr lang="en-US"/>
              <a:t>1. SSL encrypted sites ensure patron data is securely entered and transmitted</a:t>
            </a:r>
          </a:p>
          <a:p>
            <a:pPr marL="0" indent="0">
              <a:buNone/>
            </a:pPr>
            <a:r>
              <a:rPr lang="en-US"/>
              <a:t>2. Age verification for Children's Online Privacy Protection Rule (COPPA) compliance</a:t>
            </a:r>
          </a:p>
          <a:p>
            <a:pPr marL="0" indent="0">
              <a:buNone/>
            </a:pPr>
            <a:r>
              <a:rPr lang="en-US"/>
              <a:t>3. Privacy policy for further web compliance</a:t>
            </a:r>
          </a:p>
        </p:txBody>
      </p:sp>
      <p:sp>
        <p:nvSpPr>
          <p:cNvPr id="4" name="Slide Number Placeholder 3">
            <a:extLst>
              <a:ext uri="{FF2B5EF4-FFF2-40B4-BE49-F238E27FC236}">
                <a16:creationId xmlns:a16="http://schemas.microsoft.com/office/drawing/2014/main" id="{C1650347-8878-4ADB-86CF-64B4D233971A}"/>
              </a:ext>
            </a:extLst>
          </p:cNvPr>
          <p:cNvSpPr>
            <a:spLocks noGrp="1"/>
          </p:cNvSpPr>
          <p:nvPr>
            <p:ph type="sldNum" sz="quarter" idx="12"/>
          </p:nvPr>
        </p:nvSpPr>
        <p:spPr/>
        <p:txBody>
          <a:bodyPr/>
          <a:lstStyle/>
          <a:p>
            <a:fld id="{B2E8E252-A4C9-4825-B6A7-DD4A52002440}" type="slidenum">
              <a:rPr lang="en-US" smtClean="0"/>
              <a:t>45</a:t>
            </a:fld>
            <a:endParaRPr lang="en-US"/>
          </a:p>
        </p:txBody>
      </p:sp>
      <p:pic>
        <p:nvPicPr>
          <p:cNvPr id="5" name="Picture 4">
            <a:extLst>
              <a:ext uri="{FF2B5EF4-FFF2-40B4-BE49-F238E27FC236}">
                <a16:creationId xmlns:a16="http://schemas.microsoft.com/office/drawing/2014/main" id="{4BA3542C-B32B-4F3A-BAEC-2D26554B4BCD}"/>
              </a:ext>
            </a:extLst>
          </p:cNvPr>
          <p:cNvPicPr>
            <a:picLocks noChangeAspect="1"/>
          </p:cNvPicPr>
          <p:nvPr/>
        </p:nvPicPr>
        <p:blipFill>
          <a:blip r:embed="rId2"/>
          <a:stretch>
            <a:fillRect/>
          </a:stretch>
        </p:blipFill>
        <p:spPr>
          <a:xfrm>
            <a:off x="2219738" y="1416908"/>
            <a:ext cx="3225389" cy="4511329"/>
          </a:xfrm>
          <a:prstGeom prst="rect">
            <a:avLst/>
          </a:prstGeom>
        </p:spPr>
      </p:pic>
      <p:sp>
        <p:nvSpPr>
          <p:cNvPr id="9" name="Content Placeholder 2">
            <a:extLst>
              <a:ext uri="{FF2B5EF4-FFF2-40B4-BE49-F238E27FC236}">
                <a16:creationId xmlns:a16="http://schemas.microsoft.com/office/drawing/2014/main" id="{751D100E-EFEE-4515-A7FF-156BAC44F24B}"/>
              </a:ext>
            </a:extLst>
          </p:cNvPr>
          <p:cNvSpPr txBox="1">
            <a:spLocks/>
          </p:cNvSpPr>
          <p:nvPr/>
        </p:nvSpPr>
        <p:spPr>
          <a:xfrm>
            <a:off x="6134998" y="1825621"/>
            <a:ext cx="1785729" cy="3693905"/>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t>4. Duplicate patron checking, based on name and birth date</a:t>
            </a:r>
          </a:p>
          <a:p>
            <a:pPr marL="0" indent="0">
              <a:buNone/>
            </a:pPr>
            <a:r>
              <a:rPr lang="en-US" sz="2000"/>
              <a:t>5. Birth date does not permit underaged user entry, following COPPA</a:t>
            </a:r>
          </a:p>
          <a:p>
            <a:pPr marL="0" indent="0">
              <a:buNone/>
            </a:pPr>
            <a:r>
              <a:rPr lang="en-US" sz="2000"/>
              <a:t>6. Submission transmits directly to Symphony server, avoiding mishandling of data</a:t>
            </a:r>
          </a:p>
        </p:txBody>
      </p:sp>
      <p:pic>
        <p:nvPicPr>
          <p:cNvPr id="10" name="Picture 9">
            <a:extLst>
              <a:ext uri="{FF2B5EF4-FFF2-40B4-BE49-F238E27FC236}">
                <a16:creationId xmlns:a16="http://schemas.microsoft.com/office/drawing/2014/main" id="{385A3CF7-34BB-4643-ABE9-1EFE7F2F6F7A}"/>
              </a:ext>
            </a:extLst>
          </p:cNvPr>
          <p:cNvPicPr>
            <a:picLocks noChangeAspect="1"/>
          </p:cNvPicPr>
          <p:nvPr/>
        </p:nvPicPr>
        <p:blipFill>
          <a:blip r:embed="rId3"/>
          <a:stretch>
            <a:fillRect/>
          </a:stretch>
        </p:blipFill>
        <p:spPr>
          <a:xfrm>
            <a:off x="7920727" y="1416907"/>
            <a:ext cx="3494113" cy="4511329"/>
          </a:xfrm>
          <a:prstGeom prst="rect">
            <a:avLst/>
          </a:prstGeom>
        </p:spPr>
      </p:pic>
    </p:spTree>
    <p:extLst>
      <p:ext uri="{BB962C8B-B14F-4D97-AF65-F5344CB8AC3E}">
        <p14:creationId xmlns:p14="http://schemas.microsoft.com/office/powerpoint/2010/main" val="2290302848"/>
      </p:ext>
    </p:extLst>
  </p:cSld>
  <p:clrMapOvr>
    <a:masterClrMapping/>
  </p:clrMapOvr>
  <p:transition spd="slow">
    <p:push/>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D9BC3-9154-444D-A274-96853A90C6FC}"/>
              </a:ext>
            </a:extLst>
          </p:cNvPr>
          <p:cNvSpPr>
            <a:spLocks noGrp="1"/>
          </p:cNvSpPr>
          <p:nvPr>
            <p:ph type="title"/>
          </p:nvPr>
        </p:nvSpPr>
        <p:spPr/>
        <p:txBody>
          <a:bodyPr/>
          <a:lstStyle/>
          <a:p>
            <a:r>
              <a:rPr lang="en-US"/>
              <a:t>Reducing the Hops</a:t>
            </a:r>
          </a:p>
        </p:txBody>
      </p:sp>
      <p:pic>
        <p:nvPicPr>
          <p:cNvPr id="6" name="Content Placeholder 5" descr="Programmer">
            <a:extLst>
              <a:ext uri="{FF2B5EF4-FFF2-40B4-BE49-F238E27FC236}">
                <a16:creationId xmlns:a16="http://schemas.microsoft.com/office/drawing/2014/main" id="{CB7239EC-DC1B-47AF-BA12-C24CB50D0DDD}"/>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79915" y="4777260"/>
            <a:ext cx="914400" cy="914400"/>
          </a:xfrm>
        </p:spPr>
      </p:pic>
      <p:sp>
        <p:nvSpPr>
          <p:cNvPr id="4" name="Slide Number Placeholder 3">
            <a:extLst>
              <a:ext uri="{FF2B5EF4-FFF2-40B4-BE49-F238E27FC236}">
                <a16:creationId xmlns:a16="http://schemas.microsoft.com/office/drawing/2014/main" id="{86FADDB8-765E-4419-9D5E-E2D7E87BA2DE}"/>
              </a:ext>
            </a:extLst>
          </p:cNvPr>
          <p:cNvSpPr>
            <a:spLocks noGrp="1"/>
          </p:cNvSpPr>
          <p:nvPr>
            <p:ph type="sldNum" sz="quarter" idx="12"/>
          </p:nvPr>
        </p:nvSpPr>
        <p:spPr/>
        <p:txBody>
          <a:bodyPr/>
          <a:lstStyle/>
          <a:p>
            <a:fld id="{B2E8E252-A4C9-4825-B6A7-DD4A52002440}" type="slidenum">
              <a:rPr lang="en-US" smtClean="0"/>
              <a:t>46</a:t>
            </a:fld>
            <a:endParaRPr lang="en-US"/>
          </a:p>
        </p:txBody>
      </p:sp>
      <p:pic>
        <p:nvPicPr>
          <p:cNvPr id="9" name="Graphic 8" descr="Internet">
            <a:extLst>
              <a:ext uri="{FF2B5EF4-FFF2-40B4-BE49-F238E27FC236}">
                <a16:creationId xmlns:a16="http://schemas.microsoft.com/office/drawing/2014/main" id="{CF2695FB-4C6C-4755-A398-596F5894C2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11386" y="4852667"/>
            <a:ext cx="914400" cy="914400"/>
          </a:xfrm>
          <a:prstGeom prst="rect">
            <a:avLst/>
          </a:prstGeom>
        </p:spPr>
      </p:pic>
      <p:pic>
        <p:nvPicPr>
          <p:cNvPr id="13" name="Graphic 12" descr="Document">
            <a:extLst>
              <a:ext uri="{FF2B5EF4-FFF2-40B4-BE49-F238E27FC236}">
                <a16:creationId xmlns:a16="http://schemas.microsoft.com/office/drawing/2014/main" id="{4AF5FADE-8D68-4B76-845B-F98903746FA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42857" y="4852667"/>
            <a:ext cx="914400" cy="914400"/>
          </a:xfrm>
          <a:prstGeom prst="rect">
            <a:avLst/>
          </a:prstGeom>
        </p:spPr>
      </p:pic>
      <p:pic>
        <p:nvPicPr>
          <p:cNvPr id="15" name="Graphic 14" descr="Server">
            <a:extLst>
              <a:ext uri="{FF2B5EF4-FFF2-40B4-BE49-F238E27FC236}">
                <a16:creationId xmlns:a16="http://schemas.microsoft.com/office/drawing/2014/main" id="{426E2218-FB88-4271-90C5-23F41D7D407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74328" y="4863553"/>
            <a:ext cx="914400" cy="914400"/>
          </a:xfrm>
          <a:prstGeom prst="rect">
            <a:avLst/>
          </a:prstGeom>
        </p:spPr>
      </p:pic>
      <p:pic>
        <p:nvPicPr>
          <p:cNvPr id="17" name="Graphic 16" descr="Call center">
            <a:extLst>
              <a:ext uri="{FF2B5EF4-FFF2-40B4-BE49-F238E27FC236}">
                <a16:creationId xmlns:a16="http://schemas.microsoft.com/office/drawing/2014/main" id="{73730AB0-A79A-4DAF-A1EA-556BB6994DA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305799" y="4863553"/>
            <a:ext cx="914400" cy="914400"/>
          </a:xfrm>
          <a:prstGeom prst="rect">
            <a:avLst/>
          </a:prstGeom>
        </p:spPr>
      </p:pic>
      <p:sp>
        <p:nvSpPr>
          <p:cNvPr id="24" name="TextBox 23">
            <a:extLst>
              <a:ext uri="{FF2B5EF4-FFF2-40B4-BE49-F238E27FC236}">
                <a16:creationId xmlns:a16="http://schemas.microsoft.com/office/drawing/2014/main" id="{1F696BDB-2007-4F93-84CF-B4D84D937289}"/>
              </a:ext>
            </a:extLst>
          </p:cNvPr>
          <p:cNvSpPr txBox="1"/>
          <p:nvPr/>
        </p:nvSpPr>
        <p:spPr>
          <a:xfrm>
            <a:off x="2628901" y="5623726"/>
            <a:ext cx="816429" cy="369332"/>
          </a:xfrm>
          <a:prstGeom prst="rect">
            <a:avLst/>
          </a:prstGeom>
          <a:noFill/>
        </p:spPr>
        <p:txBody>
          <a:bodyPr wrap="square" rtlCol="0">
            <a:spAutoFit/>
          </a:bodyPr>
          <a:lstStyle/>
          <a:p>
            <a:pPr algn="ctr"/>
            <a:r>
              <a:rPr lang="en-US"/>
              <a:t>Patron</a:t>
            </a:r>
          </a:p>
        </p:txBody>
      </p:sp>
      <p:sp>
        <p:nvSpPr>
          <p:cNvPr id="25" name="TextBox 24">
            <a:extLst>
              <a:ext uri="{FF2B5EF4-FFF2-40B4-BE49-F238E27FC236}">
                <a16:creationId xmlns:a16="http://schemas.microsoft.com/office/drawing/2014/main" id="{7E6F4C50-E46E-40B5-A81E-DB6C7B9CFD56}"/>
              </a:ext>
            </a:extLst>
          </p:cNvPr>
          <p:cNvSpPr txBox="1"/>
          <p:nvPr/>
        </p:nvSpPr>
        <p:spPr>
          <a:xfrm>
            <a:off x="5252358" y="5691660"/>
            <a:ext cx="1295397" cy="646331"/>
          </a:xfrm>
          <a:prstGeom prst="rect">
            <a:avLst/>
          </a:prstGeom>
          <a:noFill/>
        </p:spPr>
        <p:txBody>
          <a:bodyPr wrap="square" rtlCol="0">
            <a:spAutoFit/>
          </a:bodyPr>
          <a:lstStyle/>
          <a:p>
            <a:pPr algn="ctr"/>
            <a:r>
              <a:rPr lang="en-US"/>
              <a:t>Registration Info</a:t>
            </a:r>
          </a:p>
        </p:txBody>
      </p:sp>
      <p:sp>
        <p:nvSpPr>
          <p:cNvPr id="26" name="TextBox 25">
            <a:extLst>
              <a:ext uri="{FF2B5EF4-FFF2-40B4-BE49-F238E27FC236}">
                <a16:creationId xmlns:a16="http://schemas.microsoft.com/office/drawing/2014/main" id="{2E5B2053-42B6-4EBC-8FB8-9D838A05EA4D}"/>
              </a:ext>
            </a:extLst>
          </p:cNvPr>
          <p:cNvSpPr txBox="1"/>
          <p:nvPr/>
        </p:nvSpPr>
        <p:spPr>
          <a:xfrm>
            <a:off x="3965119" y="5572719"/>
            <a:ext cx="1006933" cy="923330"/>
          </a:xfrm>
          <a:prstGeom prst="rect">
            <a:avLst/>
          </a:prstGeom>
          <a:noFill/>
        </p:spPr>
        <p:txBody>
          <a:bodyPr wrap="square" rtlCol="0">
            <a:spAutoFit/>
          </a:bodyPr>
          <a:lstStyle/>
          <a:p>
            <a:pPr algn="ctr"/>
            <a:r>
              <a:rPr lang="en-US"/>
              <a:t>SWAN Website</a:t>
            </a:r>
          </a:p>
          <a:p>
            <a:pPr algn="ctr"/>
            <a:r>
              <a:rPr lang="en-US"/>
              <a:t>(HTTPS)</a:t>
            </a:r>
          </a:p>
        </p:txBody>
      </p:sp>
      <p:sp>
        <p:nvSpPr>
          <p:cNvPr id="27" name="TextBox 26">
            <a:extLst>
              <a:ext uri="{FF2B5EF4-FFF2-40B4-BE49-F238E27FC236}">
                <a16:creationId xmlns:a16="http://schemas.microsoft.com/office/drawing/2014/main" id="{CEF38B63-C8BF-4DF0-A9ED-0E7DAAD71DCE}"/>
              </a:ext>
            </a:extLst>
          </p:cNvPr>
          <p:cNvSpPr txBox="1"/>
          <p:nvPr/>
        </p:nvSpPr>
        <p:spPr>
          <a:xfrm>
            <a:off x="6683829" y="5691660"/>
            <a:ext cx="1295397" cy="646331"/>
          </a:xfrm>
          <a:prstGeom prst="rect">
            <a:avLst/>
          </a:prstGeom>
          <a:noFill/>
        </p:spPr>
        <p:txBody>
          <a:bodyPr wrap="square" rtlCol="0">
            <a:spAutoFit/>
          </a:bodyPr>
          <a:lstStyle/>
          <a:p>
            <a:pPr algn="ctr"/>
            <a:r>
              <a:rPr lang="en-US"/>
              <a:t>SWAN Servers</a:t>
            </a:r>
          </a:p>
        </p:txBody>
      </p:sp>
      <p:sp>
        <p:nvSpPr>
          <p:cNvPr id="28" name="TextBox 27">
            <a:extLst>
              <a:ext uri="{FF2B5EF4-FFF2-40B4-BE49-F238E27FC236}">
                <a16:creationId xmlns:a16="http://schemas.microsoft.com/office/drawing/2014/main" id="{42943B1A-9AF4-4EAF-BBB2-D07FD11977C7}"/>
              </a:ext>
            </a:extLst>
          </p:cNvPr>
          <p:cNvSpPr txBox="1"/>
          <p:nvPr/>
        </p:nvSpPr>
        <p:spPr>
          <a:xfrm>
            <a:off x="8115300" y="5691660"/>
            <a:ext cx="1295397" cy="646331"/>
          </a:xfrm>
          <a:prstGeom prst="rect">
            <a:avLst/>
          </a:prstGeom>
          <a:noFill/>
        </p:spPr>
        <p:txBody>
          <a:bodyPr wrap="square" rtlCol="0">
            <a:spAutoFit/>
          </a:bodyPr>
          <a:lstStyle/>
          <a:p>
            <a:pPr algn="ctr"/>
            <a:r>
              <a:rPr lang="en-US"/>
              <a:t>Library Staff</a:t>
            </a:r>
          </a:p>
        </p:txBody>
      </p:sp>
      <p:pic>
        <p:nvPicPr>
          <p:cNvPr id="29" name="Content Placeholder 5" descr="Programmer">
            <a:extLst>
              <a:ext uri="{FF2B5EF4-FFF2-40B4-BE49-F238E27FC236}">
                <a16:creationId xmlns:a16="http://schemas.microsoft.com/office/drawing/2014/main" id="{6A32E03B-C62E-4DB2-969E-721903886F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4848" y="2245447"/>
            <a:ext cx="914400" cy="914400"/>
          </a:xfrm>
          <a:prstGeom prst="rect">
            <a:avLst/>
          </a:prstGeom>
        </p:spPr>
      </p:pic>
      <p:pic>
        <p:nvPicPr>
          <p:cNvPr id="30" name="Graphic 29" descr="Internet">
            <a:extLst>
              <a:ext uri="{FF2B5EF4-FFF2-40B4-BE49-F238E27FC236}">
                <a16:creationId xmlns:a16="http://schemas.microsoft.com/office/drawing/2014/main" id="{BB82438D-4D4B-413E-AF64-1E7A9C3C52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36319" y="2320854"/>
            <a:ext cx="914400" cy="914400"/>
          </a:xfrm>
          <a:prstGeom prst="rect">
            <a:avLst/>
          </a:prstGeom>
        </p:spPr>
      </p:pic>
      <p:pic>
        <p:nvPicPr>
          <p:cNvPr id="31" name="Graphic 30" descr="Document">
            <a:extLst>
              <a:ext uri="{FF2B5EF4-FFF2-40B4-BE49-F238E27FC236}">
                <a16:creationId xmlns:a16="http://schemas.microsoft.com/office/drawing/2014/main" id="{15094BF7-BE35-4532-B1F2-DF50D1B5471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67790" y="2320854"/>
            <a:ext cx="914400" cy="914400"/>
          </a:xfrm>
          <a:prstGeom prst="rect">
            <a:avLst/>
          </a:prstGeom>
        </p:spPr>
      </p:pic>
      <p:pic>
        <p:nvPicPr>
          <p:cNvPr id="32" name="Graphic 31" descr="Server">
            <a:extLst>
              <a:ext uri="{FF2B5EF4-FFF2-40B4-BE49-F238E27FC236}">
                <a16:creationId xmlns:a16="http://schemas.microsoft.com/office/drawing/2014/main" id="{A55BF9E7-189B-4068-8E46-5574B70972B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706096" y="2270216"/>
            <a:ext cx="914400" cy="914400"/>
          </a:xfrm>
          <a:prstGeom prst="rect">
            <a:avLst/>
          </a:prstGeom>
        </p:spPr>
      </p:pic>
      <p:pic>
        <p:nvPicPr>
          <p:cNvPr id="33" name="Graphic 32" descr="Call center">
            <a:extLst>
              <a:ext uri="{FF2B5EF4-FFF2-40B4-BE49-F238E27FC236}">
                <a16:creationId xmlns:a16="http://schemas.microsoft.com/office/drawing/2014/main" id="{24AAC5CE-D763-471B-8883-7640C817433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315448" y="2244483"/>
            <a:ext cx="914400" cy="914400"/>
          </a:xfrm>
          <a:prstGeom prst="rect">
            <a:avLst/>
          </a:prstGeom>
        </p:spPr>
      </p:pic>
      <p:sp>
        <p:nvSpPr>
          <p:cNvPr id="34" name="TextBox 33">
            <a:extLst>
              <a:ext uri="{FF2B5EF4-FFF2-40B4-BE49-F238E27FC236}">
                <a16:creationId xmlns:a16="http://schemas.microsoft.com/office/drawing/2014/main" id="{4E543A28-F546-4AED-A5A0-4A37E4082561}"/>
              </a:ext>
            </a:extLst>
          </p:cNvPr>
          <p:cNvSpPr txBox="1"/>
          <p:nvPr/>
        </p:nvSpPr>
        <p:spPr>
          <a:xfrm>
            <a:off x="753834" y="3091913"/>
            <a:ext cx="816429" cy="369332"/>
          </a:xfrm>
          <a:prstGeom prst="rect">
            <a:avLst/>
          </a:prstGeom>
          <a:noFill/>
        </p:spPr>
        <p:txBody>
          <a:bodyPr wrap="square" rtlCol="0">
            <a:spAutoFit/>
          </a:bodyPr>
          <a:lstStyle/>
          <a:p>
            <a:pPr algn="ctr"/>
            <a:r>
              <a:rPr lang="en-US"/>
              <a:t>Patron</a:t>
            </a:r>
          </a:p>
        </p:txBody>
      </p:sp>
      <p:sp>
        <p:nvSpPr>
          <p:cNvPr id="35" name="TextBox 34">
            <a:extLst>
              <a:ext uri="{FF2B5EF4-FFF2-40B4-BE49-F238E27FC236}">
                <a16:creationId xmlns:a16="http://schemas.microsoft.com/office/drawing/2014/main" id="{30B75605-7131-4C40-A217-2184DE837753}"/>
              </a:ext>
            </a:extLst>
          </p:cNvPr>
          <p:cNvSpPr txBox="1"/>
          <p:nvPr/>
        </p:nvSpPr>
        <p:spPr>
          <a:xfrm>
            <a:off x="3377291" y="3159847"/>
            <a:ext cx="1295397" cy="646331"/>
          </a:xfrm>
          <a:prstGeom prst="rect">
            <a:avLst/>
          </a:prstGeom>
          <a:noFill/>
        </p:spPr>
        <p:txBody>
          <a:bodyPr wrap="square" rtlCol="0">
            <a:spAutoFit/>
          </a:bodyPr>
          <a:lstStyle/>
          <a:p>
            <a:pPr algn="ctr"/>
            <a:r>
              <a:rPr lang="en-US"/>
              <a:t>Registration Info</a:t>
            </a:r>
          </a:p>
        </p:txBody>
      </p:sp>
      <p:sp>
        <p:nvSpPr>
          <p:cNvPr id="36" name="TextBox 35">
            <a:extLst>
              <a:ext uri="{FF2B5EF4-FFF2-40B4-BE49-F238E27FC236}">
                <a16:creationId xmlns:a16="http://schemas.microsoft.com/office/drawing/2014/main" id="{08317A89-ED94-4ADF-B362-2F36CCE2C5BB}"/>
              </a:ext>
            </a:extLst>
          </p:cNvPr>
          <p:cNvSpPr txBox="1"/>
          <p:nvPr/>
        </p:nvSpPr>
        <p:spPr>
          <a:xfrm>
            <a:off x="2090052" y="3040906"/>
            <a:ext cx="1006933" cy="1200329"/>
          </a:xfrm>
          <a:prstGeom prst="rect">
            <a:avLst/>
          </a:prstGeom>
          <a:noFill/>
        </p:spPr>
        <p:txBody>
          <a:bodyPr wrap="square" rtlCol="0">
            <a:spAutoFit/>
          </a:bodyPr>
          <a:lstStyle/>
          <a:p>
            <a:pPr algn="ctr"/>
            <a:r>
              <a:rPr lang="en-US"/>
              <a:t>Library Website</a:t>
            </a:r>
          </a:p>
          <a:p>
            <a:pPr algn="ctr"/>
            <a:r>
              <a:rPr lang="en-US"/>
              <a:t>(Non-HTTPS)</a:t>
            </a:r>
          </a:p>
        </p:txBody>
      </p:sp>
      <p:sp>
        <p:nvSpPr>
          <p:cNvPr id="37" name="TextBox 36">
            <a:extLst>
              <a:ext uri="{FF2B5EF4-FFF2-40B4-BE49-F238E27FC236}">
                <a16:creationId xmlns:a16="http://schemas.microsoft.com/office/drawing/2014/main" id="{9795B2EF-0229-40E2-A803-4C3EBCC96C07}"/>
              </a:ext>
            </a:extLst>
          </p:cNvPr>
          <p:cNvSpPr txBox="1"/>
          <p:nvPr/>
        </p:nvSpPr>
        <p:spPr>
          <a:xfrm>
            <a:off x="10515597" y="3098323"/>
            <a:ext cx="1295397" cy="646331"/>
          </a:xfrm>
          <a:prstGeom prst="rect">
            <a:avLst/>
          </a:prstGeom>
          <a:noFill/>
        </p:spPr>
        <p:txBody>
          <a:bodyPr wrap="square" rtlCol="0">
            <a:spAutoFit/>
          </a:bodyPr>
          <a:lstStyle/>
          <a:p>
            <a:pPr algn="ctr"/>
            <a:r>
              <a:rPr lang="en-US"/>
              <a:t>SWAN Servers</a:t>
            </a:r>
          </a:p>
        </p:txBody>
      </p:sp>
      <p:sp>
        <p:nvSpPr>
          <p:cNvPr id="38" name="TextBox 37">
            <a:extLst>
              <a:ext uri="{FF2B5EF4-FFF2-40B4-BE49-F238E27FC236}">
                <a16:creationId xmlns:a16="http://schemas.microsoft.com/office/drawing/2014/main" id="{25ACA7F0-7B5D-4F5F-86BD-AB3D1431FC89}"/>
              </a:ext>
            </a:extLst>
          </p:cNvPr>
          <p:cNvSpPr txBox="1"/>
          <p:nvPr/>
        </p:nvSpPr>
        <p:spPr>
          <a:xfrm>
            <a:off x="9124949" y="3072590"/>
            <a:ext cx="1295397" cy="646331"/>
          </a:xfrm>
          <a:prstGeom prst="rect">
            <a:avLst/>
          </a:prstGeom>
          <a:noFill/>
        </p:spPr>
        <p:txBody>
          <a:bodyPr wrap="square" rtlCol="0">
            <a:spAutoFit/>
          </a:bodyPr>
          <a:lstStyle/>
          <a:p>
            <a:pPr algn="ctr"/>
            <a:r>
              <a:rPr lang="en-US"/>
              <a:t>Library Staff</a:t>
            </a:r>
          </a:p>
        </p:txBody>
      </p:sp>
      <p:pic>
        <p:nvPicPr>
          <p:cNvPr id="40" name="Graphic 39" descr="Syncing cloud">
            <a:extLst>
              <a:ext uri="{FF2B5EF4-FFF2-40B4-BE49-F238E27FC236}">
                <a16:creationId xmlns:a16="http://schemas.microsoft.com/office/drawing/2014/main" id="{61954D5D-67A4-4529-ADD2-374A7500DAA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004704" y="2361225"/>
            <a:ext cx="914400" cy="914400"/>
          </a:xfrm>
          <a:prstGeom prst="rect">
            <a:avLst/>
          </a:prstGeom>
        </p:spPr>
      </p:pic>
      <p:pic>
        <p:nvPicPr>
          <p:cNvPr id="42" name="Graphic 41" descr="Open envelope">
            <a:extLst>
              <a:ext uri="{FF2B5EF4-FFF2-40B4-BE49-F238E27FC236}">
                <a16:creationId xmlns:a16="http://schemas.microsoft.com/office/drawing/2014/main" id="{A9B71E1A-3DFD-4A1B-A990-244E7914F6D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848599" y="2279740"/>
            <a:ext cx="914400" cy="914400"/>
          </a:xfrm>
          <a:prstGeom prst="rect">
            <a:avLst/>
          </a:prstGeom>
        </p:spPr>
      </p:pic>
      <p:sp>
        <p:nvSpPr>
          <p:cNvPr id="43" name="TextBox 42">
            <a:extLst>
              <a:ext uri="{FF2B5EF4-FFF2-40B4-BE49-F238E27FC236}">
                <a16:creationId xmlns:a16="http://schemas.microsoft.com/office/drawing/2014/main" id="{AA1054C6-6A41-4A1E-8A89-431C1817A6A7}"/>
              </a:ext>
            </a:extLst>
          </p:cNvPr>
          <p:cNvSpPr txBox="1"/>
          <p:nvPr/>
        </p:nvSpPr>
        <p:spPr>
          <a:xfrm>
            <a:off x="4808765" y="3091913"/>
            <a:ext cx="1295397" cy="923330"/>
          </a:xfrm>
          <a:prstGeom prst="rect">
            <a:avLst/>
          </a:prstGeom>
          <a:noFill/>
        </p:spPr>
        <p:txBody>
          <a:bodyPr wrap="square" rtlCol="0">
            <a:spAutoFit/>
          </a:bodyPr>
          <a:lstStyle/>
          <a:p>
            <a:pPr algn="ctr"/>
            <a:r>
              <a:rPr lang="en-US"/>
              <a:t>Data Collection Service</a:t>
            </a:r>
          </a:p>
        </p:txBody>
      </p:sp>
      <p:sp>
        <p:nvSpPr>
          <p:cNvPr id="44" name="TextBox 43">
            <a:extLst>
              <a:ext uri="{FF2B5EF4-FFF2-40B4-BE49-F238E27FC236}">
                <a16:creationId xmlns:a16="http://schemas.microsoft.com/office/drawing/2014/main" id="{D5E27582-2CE1-4F29-BAB7-C6864C84296F}"/>
              </a:ext>
            </a:extLst>
          </p:cNvPr>
          <p:cNvSpPr txBox="1"/>
          <p:nvPr/>
        </p:nvSpPr>
        <p:spPr>
          <a:xfrm>
            <a:off x="7658100" y="3126206"/>
            <a:ext cx="1295397" cy="646331"/>
          </a:xfrm>
          <a:prstGeom prst="rect">
            <a:avLst/>
          </a:prstGeom>
          <a:noFill/>
        </p:spPr>
        <p:txBody>
          <a:bodyPr wrap="square" rtlCol="0">
            <a:spAutoFit/>
          </a:bodyPr>
          <a:lstStyle/>
          <a:p>
            <a:pPr algn="ctr"/>
            <a:r>
              <a:rPr lang="en-US"/>
              <a:t>Notification Email</a:t>
            </a:r>
          </a:p>
        </p:txBody>
      </p:sp>
      <p:pic>
        <p:nvPicPr>
          <p:cNvPr id="46" name="Graphic 45" descr="Detective">
            <a:extLst>
              <a:ext uri="{FF2B5EF4-FFF2-40B4-BE49-F238E27FC236}">
                <a16:creationId xmlns:a16="http://schemas.microsoft.com/office/drawing/2014/main" id="{F1F33AB1-B7A0-401A-9074-75B7680D98D9}"/>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417127" y="2317161"/>
            <a:ext cx="914400" cy="914400"/>
          </a:xfrm>
          <a:prstGeom prst="rect">
            <a:avLst/>
          </a:prstGeom>
        </p:spPr>
      </p:pic>
      <p:sp>
        <p:nvSpPr>
          <p:cNvPr id="47" name="TextBox 46">
            <a:extLst>
              <a:ext uri="{FF2B5EF4-FFF2-40B4-BE49-F238E27FC236}">
                <a16:creationId xmlns:a16="http://schemas.microsoft.com/office/drawing/2014/main" id="{DC3858D7-17C4-41A0-A5D7-22F4A36F1B07}"/>
              </a:ext>
            </a:extLst>
          </p:cNvPr>
          <p:cNvSpPr txBox="1"/>
          <p:nvPr/>
        </p:nvSpPr>
        <p:spPr>
          <a:xfrm>
            <a:off x="6226626" y="3119193"/>
            <a:ext cx="1295397" cy="369332"/>
          </a:xfrm>
          <a:prstGeom prst="rect">
            <a:avLst/>
          </a:prstGeom>
          <a:noFill/>
        </p:spPr>
        <p:txBody>
          <a:bodyPr wrap="square" rtlCol="0">
            <a:spAutoFit/>
          </a:bodyPr>
          <a:lstStyle/>
          <a:p>
            <a:pPr algn="ctr"/>
            <a:r>
              <a:rPr lang="en-US"/>
              <a:t>???</a:t>
            </a:r>
          </a:p>
        </p:txBody>
      </p:sp>
      <p:sp>
        <p:nvSpPr>
          <p:cNvPr id="48" name="Arrow: Curved Down 47">
            <a:extLst>
              <a:ext uri="{FF2B5EF4-FFF2-40B4-BE49-F238E27FC236}">
                <a16:creationId xmlns:a16="http://schemas.microsoft.com/office/drawing/2014/main" id="{187535C2-B055-4812-87E9-621D22E1B064}"/>
              </a:ext>
            </a:extLst>
          </p:cNvPr>
          <p:cNvSpPr/>
          <p:nvPr/>
        </p:nvSpPr>
        <p:spPr>
          <a:xfrm>
            <a:off x="1005564" y="1633409"/>
            <a:ext cx="1417867" cy="646331"/>
          </a:xfrm>
          <a:prstGeom prst="curvedDown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Arrow: Curved Down 48">
            <a:extLst>
              <a:ext uri="{FF2B5EF4-FFF2-40B4-BE49-F238E27FC236}">
                <a16:creationId xmlns:a16="http://schemas.microsoft.com/office/drawing/2014/main" id="{1F2F0752-C6EA-4BFB-9C09-4AEB0D9A974A}"/>
              </a:ext>
            </a:extLst>
          </p:cNvPr>
          <p:cNvSpPr/>
          <p:nvPr/>
        </p:nvSpPr>
        <p:spPr>
          <a:xfrm>
            <a:off x="2512551" y="1644420"/>
            <a:ext cx="1417867" cy="646331"/>
          </a:xfrm>
          <a:prstGeom prst="curved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0" name="Arrow: Curved Down 49">
            <a:extLst>
              <a:ext uri="{FF2B5EF4-FFF2-40B4-BE49-F238E27FC236}">
                <a16:creationId xmlns:a16="http://schemas.microsoft.com/office/drawing/2014/main" id="{83A5685E-686D-406C-BDE6-680F34ED0C3A}"/>
              </a:ext>
            </a:extLst>
          </p:cNvPr>
          <p:cNvSpPr/>
          <p:nvPr/>
        </p:nvSpPr>
        <p:spPr>
          <a:xfrm>
            <a:off x="3967834" y="1633409"/>
            <a:ext cx="1417867" cy="646331"/>
          </a:xfrm>
          <a:prstGeom prst="curved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 name="Arrow: Curved Down 50">
            <a:extLst>
              <a:ext uri="{FF2B5EF4-FFF2-40B4-BE49-F238E27FC236}">
                <a16:creationId xmlns:a16="http://schemas.microsoft.com/office/drawing/2014/main" id="{DCDA5BAF-AE91-42B4-9468-B23571549D94}"/>
              </a:ext>
            </a:extLst>
          </p:cNvPr>
          <p:cNvSpPr/>
          <p:nvPr/>
        </p:nvSpPr>
        <p:spPr>
          <a:xfrm>
            <a:off x="5671452" y="1691301"/>
            <a:ext cx="1354422" cy="578105"/>
          </a:xfrm>
          <a:prstGeom prst="curved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Arrow: Curved Down 51">
            <a:extLst>
              <a:ext uri="{FF2B5EF4-FFF2-40B4-BE49-F238E27FC236}">
                <a16:creationId xmlns:a16="http://schemas.microsoft.com/office/drawing/2014/main" id="{EDC5BA46-6796-4573-ADF8-02961D3BBAB7}"/>
              </a:ext>
            </a:extLst>
          </p:cNvPr>
          <p:cNvSpPr/>
          <p:nvPr/>
        </p:nvSpPr>
        <p:spPr>
          <a:xfrm>
            <a:off x="5385701" y="1535869"/>
            <a:ext cx="2920098" cy="740782"/>
          </a:xfrm>
          <a:prstGeom prst="curved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3" name="Arrow: Curved Down 52">
            <a:extLst>
              <a:ext uri="{FF2B5EF4-FFF2-40B4-BE49-F238E27FC236}">
                <a16:creationId xmlns:a16="http://schemas.microsoft.com/office/drawing/2014/main" id="{4C094F06-A899-4D4E-9ACD-0B4BB8587BC9}"/>
              </a:ext>
            </a:extLst>
          </p:cNvPr>
          <p:cNvSpPr/>
          <p:nvPr/>
        </p:nvSpPr>
        <p:spPr>
          <a:xfrm>
            <a:off x="8305798" y="1633409"/>
            <a:ext cx="1417867" cy="646331"/>
          </a:xfrm>
          <a:prstGeom prst="curvedDown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 name="Arrow: Curved Down 53">
            <a:extLst>
              <a:ext uri="{FF2B5EF4-FFF2-40B4-BE49-F238E27FC236}">
                <a16:creationId xmlns:a16="http://schemas.microsoft.com/office/drawing/2014/main" id="{1ED62BA3-87A5-4ABC-8FA9-37939B40B9BA}"/>
              </a:ext>
            </a:extLst>
          </p:cNvPr>
          <p:cNvSpPr/>
          <p:nvPr/>
        </p:nvSpPr>
        <p:spPr>
          <a:xfrm>
            <a:off x="9759039" y="1615366"/>
            <a:ext cx="1417867" cy="64633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5" name="Arrow: Curved Down 54">
            <a:extLst>
              <a:ext uri="{FF2B5EF4-FFF2-40B4-BE49-F238E27FC236}">
                <a16:creationId xmlns:a16="http://schemas.microsoft.com/office/drawing/2014/main" id="{BE4BBFA0-9095-42A7-85DC-BDB046841B03}"/>
              </a:ext>
            </a:extLst>
          </p:cNvPr>
          <p:cNvSpPr/>
          <p:nvPr/>
        </p:nvSpPr>
        <p:spPr>
          <a:xfrm>
            <a:off x="2977223" y="4201495"/>
            <a:ext cx="1417867" cy="646331"/>
          </a:xfrm>
          <a:prstGeom prst="curved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 name="Arrow: Curved Down 55">
            <a:extLst>
              <a:ext uri="{FF2B5EF4-FFF2-40B4-BE49-F238E27FC236}">
                <a16:creationId xmlns:a16="http://schemas.microsoft.com/office/drawing/2014/main" id="{1B396D33-F6DB-4AC7-BD20-6F14FE190187}"/>
              </a:ext>
            </a:extLst>
          </p:cNvPr>
          <p:cNvSpPr/>
          <p:nvPr/>
        </p:nvSpPr>
        <p:spPr>
          <a:xfrm>
            <a:off x="4484210" y="4212506"/>
            <a:ext cx="1417867" cy="646331"/>
          </a:xfrm>
          <a:prstGeom prst="curved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 name="Arrow: Curved Down 56">
            <a:extLst>
              <a:ext uri="{FF2B5EF4-FFF2-40B4-BE49-F238E27FC236}">
                <a16:creationId xmlns:a16="http://schemas.microsoft.com/office/drawing/2014/main" id="{6ABE862E-CD17-455B-BCC1-AAEE855045CE}"/>
              </a:ext>
            </a:extLst>
          </p:cNvPr>
          <p:cNvSpPr/>
          <p:nvPr/>
        </p:nvSpPr>
        <p:spPr>
          <a:xfrm>
            <a:off x="5939493" y="4201495"/>
            <a:ext cx="1417867" cy="646331"/>
          </a:xfrm>
          <a:prstGeom prst="curved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 name="Arrow: Curved Down 60">
            <a:extLst>
              <a:ext uri="{FF2B5EF4-FFF2-40B4-BE49-F238E27FC236}">
                <a16:creationId xmlns:a16="http://schemas.microsoft.com/office/drawing/2014/main" id="{0ACD95C6-3157-4081-8122-CB2770EB426A}"/>
              </a:ext>
            </a:extLst>
          </p:cNvPr>
          <p:cNvSpPr/>
          <p:nvPr/>
        </p:nvSpPr>
        <p:spPr>
          <a:xfrm>
            <a:off x="7364852" y="4214133"/>
            <a:ext cx="1417867" cy="646331"/>
          </a:xfrm>
          <a:prstGeom prst="curved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10873503"/>
      </p:ext>
    </p:extLst>
  </p:cSld>
  <p:clrMapOvr>
    <a:masterClrMapping/>
  </p:clrMapOvr>
  <p:transition spd="slow">
    <p:push/>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E02F3-B8E3-4648-9CB9-EAC504CDF5D0}"/>
              </a:ext>
            </a:extLst>
          </p:cNvPr>
          <p:cNvSpPr>
            <a:spLocks noGrp="1"/>
          </p:cNvSpPr>
          <p:nvPr>
            <p:ph type="title"/>
          </p:nvPr>
        </p:nvSpPr>
        <p:spPr/>
        <p:txBody>
          <a:bodyPr/>
          <a:lstStyle/>
          <a:p>
            <a:r>
              <a:rPr lang="en-US"/>
              <a:t>SWAN Securities Initiative </a:t>
            </a:r>
            <a:endParaRPr lang="en-US">
              <a:cs typeface="Calibri Light"/>
            </a:endParaRPr>
          </a:p>
        </p:txBody>
      </p:sp>
      <p:sp>
        <p:nvSpPr>
          <p:cNvPr id="3" name="Content Placeholder 2">
            <a:extLst>
              <a:ext uri="{FF2B5EF4-FFF2-40B4-BE49-F238E27FC236}">
                <a16:creationId xmlns:a16="http://schemas.microsoft.com/office/drawing/2014/main" id="{7A78D62E-8A95-40AD-80D4-40F123026D0C}"/>
              </a:ext>
            </a:extLst>
          </p:cNvPr>
          <p:cNvSpPr>
            <a:spLocks noGrp="1"/>
          </p:cNvSpPr>
          <p:nvPr>
            <p:ph idx="1"/>
          </p:nvPr>
        </p:nvSpPr>
        <p:spPr>
          <a:xfrm>
            <a:off x="838200" y="1825625"/>
            <a:ext cx="5257800" cy="4351338"/>
          </a:xfrm>
        </p:spPr>
        <p:txBody>
          <a:bodyPr vert="horz" lIns="91440" tIns="45720" rIns="91440" bIns="45720" rtlCol="0" anchor="t">
            <a:normAutofit fontScale="85000" lnSpcReduction="10000"/>
          </a:bodyPr>
          <a:lstStyle/>
          <a:p>
            <a:r>
              <a:rPr lang="en-US"/>
              <a:t>Associated Projects:</a:t>
            </a:r>
          </a:p>
          <a:p>
            <a:pPr lvl="1"/>
            <a:r>
              <a:rPr lang="en-US"/>
              <a:t>Sunsetting of external SIP2 connectivity by end of 2021, transition vendors to:</a:t>
            </a:r>
            <a:endParaRPr lang="en-US">
              <a:cs typeface="Calibri"/>
            </a:endParaRPr>
          </a:p>
          <a:p>
            <a:pPr lvl="2"/>
            <a:r>
              <a:rPr lang="en-US"/>
              <a:t>TLS-wrapped SIP2 OR</a:t>
            </a:r>
            <a:endParaRPr lang="en-US">
              <a:cs typeface="Calibri"/>
            </a:endParaRPr>
          </a:p>
          <a:p>
            <a:pPr lvl="2"/>
            <a:r>
              <a:rPr lang="en-US"/>
              <a:t>Web Services OR</a:t>
            </a:r>
            <a:endParaRPr lang="en-US">
              <a:cs typeface="Calibri"/>
            </a:endParaRPr>
          </a:p>
          <a:p>
            <a:pPr lvl="2"/>
            <a:r>
              <a:rPr lang="en-US" err="1"/>
              <a:t>OpenAthens</a:t>
            </a:r>
            <a:endParaRPr lang="en-US"/>
          </a:p>
          <a:p>
            <a:pPr lvl="1"/>
            <a:r>
              <a:rPr lang="en-US"/>
              <a:t>Exploration of TLS-wrapped (encrypted) internal </a:t>
            </a:r>
            <a:r>
              <a:rPr lang="en-US" err="1"/>
              <a:t>WorkFlows</a:t>
            </a:r>
            <a:r>
              <a:rPr lang="en-US"/>
              <a:t> and SIP2 connections</a:t>
            </a:r>
            <a:endParaRPr lang="en-US">
              <a:cs typeface="Calibri"/>
            </a:endParaRPr>
          </a:p>
          <a:p>
            <a:pPr lvl="1"/>
            <a:r>
              <a:rPr lang="en-US"/>
              <a:t>SonicWall End of Life (EOL) hardware upgrades for SWAN-managed libraries</a:t>
            </a:r>
            <a:endParaRPr lang="en-US">
              <a:cs typeface="Calibri"/>
            </a:endParaRPr>
          </a:p>
          <a:p>
            <a:pPr lvl="2"/>
            <a:r>
              <a:rPr lang="en-US">
                <a:cs typeface="Calibri"/>
              </a:rPr>
              <a:t>Prices range from $500 (smaller installations) to $2,000 (high-end installations)</a:t>
            </a:r>
          </a:p>
          <a:p>
            <a:pPr lvl="2"/>
            <a:r>
              <a:rPr lang="en-US">
                <a:cs typeface="Calibri"/>
              </a:rPr>
              <a:t>We will reach out to affected libraries directly to plan/budget</a:t>
            </a:r>
          </a:p>
        </p:txBody>
      </p:sp>
      <p:sp>
        <p:nvSpPr>
          <p:cNvPr id="4" name="Slide Number Placeholder 3">
            <a:extLst>
              <a:ext uri="{FF2B5EF4-FFF2-40B4-BE49-F238E27FC236}">
                <a16:creationId xmlns:a16="http://schemas.microsoft.com/office/drawing/2014/main" id="{2FCDB58C-2CB0-4E13-AF31-A5289E753FB5}"/>
              </a:ext>
            </a:extLst>
          </p:cNvPr>
          <p:cNvSpPr>
            <a:spLocks noGrp="1"/>
          </p:cNvSpPr>
          <p:nvPr>
            <p:ph type="sldNum" sz="quarter" idx="12"/>
          </p:nvPr>
        </p:nvSpPr>
        <p:spPr/>
        <p:txBody>
          <a:bodyPr/>
          <a:lstStyle/>
          <a:p>
            <a:fld id="{B2E8E252-A4C9-4825-B6A7-DD4A52002440}" type="slidenum">
              <a:rPr lang="en-US" smtClean="0"/>
              <a:t>47</a:t>
            </a:fld>
            <a:endParaRPr lang="en-US"/>
          </a:p>
        </p:txBody>
      </p:sp>
      <p:sp>
        <p:nvSpPr>
          <p:cNvPr id="6" name="Speech Bubble: Rectangle 5">
            <a:extLst>
              <a:ext uri="{FF2B5EF4-FFF2-40B4-BE49-F238E27FC236}">
                <a16:creationId xmlns:a16="http://schemas.microsoft.com/office/drawing/2014/main" id="{CBB55184-2D18-4C33-87FE-E3C358BFAC70}"/>
              </a:ext>
            </a:extLst>
          </p:cNvPr>
          <p:cNvSpPr/>
          <p:nvPr/>
        </p:nvSpPr>
        <p:spPr>
          <a:xfrm>
            <a:off x="7196454" y="1825625"/>
            <a:ext cx="4521200" cy="2527300"/>
          </a:xfrm>
          <a:prstGeom prst="wedgeRectCallout">
            <a:avLst>
              <a:gd name="adj1" fmla="val -67145"/>
              <a:gd name="adj2" fmla="val -22708"/>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a:solidFill>
                  <a:schemeClr val="tx1"/>
                </a:solidFill>
                <a:ea typeface="+mn-lt"/>
                <a:cs typeface="+mn-lt"/>
              </a:rPr>
              <a:t>These vendors have already made the switch! </a:t>
            </a:r>
            <a:endParaRPr lang="en-US" sz="1600">
              <a:solidFill>
                <a:schemeClr val="tx1"/>
              </a:solidFill>
              <a:ea typeface="+mn-lt"/>
              <a:cs typeface="+mn-lt"/>
            </a:endParaRPr>
          </a:p>
          <a:p>
            <a:pPr marL="742950" lvl="1" indent="-285750">
              <a:buFont typeface="Arial" panose="020B0604020202020204" pitchFamily="34" charset="0"/>
              <a:buChar char="•"/>
            </a:pPr>
            <a:r>
              <a:rPr lang="en-US" sz="1600" err="1">
                <a:solidFill>
                  <a:schemeClr val="tx1"/>
                </a:solidFill>
                <a:ea typeface="+mn-lt"/>
                <a:cs typeface="+mn-lt"/>
              </a:rPr>
              <a:t>Demco</a:t>
            </a:r>
            <a:endParaRPr lang="en-US" sz="1600">
              <a:solidFill>
                <a:schemeClr val="tx1"/>
              </a:solidFill>
              <a:ea typeface="+mn-lt"/>
              <a:cs typeface="+mn-lt"/>
            </a:endParaRPr>
          </a:p>
          <a:p>
            <a:pPr marL="742950" lvl="1" indent="-285750">
              <a:buFont typeface="Arial" panose="020B0604020202020204" pitchFamily="34" charset="0"/>
              <a:buChar char="•"/>
            </a:pPr>
            <a:r>
              <a:rPr lang="en-US" sz="1600" err="1">
                <a:solidFill>
                  <a:schemeClr val="tx1"/>
                </a:solidFill>
                <a:ea typeface="+mn-lt"/>
                <a:cs typeface="+mn-lt"/>
              </a:rPr>
              <a:t>Kanopy</a:t>
            </a:r>
            <a:endParaRPr lang="en-US" sz="1600">
              <a:solidFill>
                <a:schemeClr val="tx1"/>
              </a:solidFill>
              <a:ea typeface="+mn-lt"/>
              <a:cs typeface="+mn-lt"/>
            </a:endParaRPr>
          </a:p>
          <a:p>
            <a:pPr marL="742950" lvl="1" indent="-285750">
              <a:buFont typeface="Arial" panose="020B0604020202020204" pitchFamily="34" charset="0"/>
              <a:buChar char="•"/>
            </a:pPr>
            <a:r>
              <a:rPr lang="en-US" sz="1600" err="1">
                <a:solidFill>
                  <a:schemeClr val="tx1"/>
                </a:solidFill>
                <a:ea typeface="+mn-lt"/>
                <a:cs typeface="+mn-lt"/>
              </a:rPr>
              <a:t>CenTec</a:t>
            </a:r>
            <a:endParaRPr lang="en-US" sz="1600">
              <a:solidFill>
                <a:schemeClr val="tx1"/>
              </a:solidFill>
              <a:ea typeface="+mn-lt"/>
              <a:cs typeface="+mn-lt"/>
            </a:endParaRPr>
          </a:p>
          <a:p>
            <a:pPr marL="742950" lvl="1" indent="-285750">
              <a:buFont typeface="Arial" panose="020B0604020202020204" pitchFamily="34" charset="0"/>
              <a:buChar char="•"/>
            </a:pPr>
            <a:r>
              <a:rPr lang="en-US" sz="1600">
                <a:solidFill>
                  <a:schemeClr val="tx1"/>
                </a:solidFill>
                <a:ea typeface="+mn-lt"/>
                <a:cs typeface="+mn-lt"/>
              </a:rPr>
              <a:t>Midwest Tape</a:t>
            </a:r>
          </a:p>
          <a:p>
            <a:pPr marL="742950" lvl="1" indent="-285750">
              <a:buFont typeface="Arial" panose="020B0604020202020204" pitchFamily="34" charset="0"/>
              <a:buChar char="•"/>
            </a:pPr>
            <a:r>
              <a:rPr lang="en-US" sz="1600">
                <a:solidFill>
                  <a:schemeClr val="tx1"/>
                </a:solidFill>
                <a:ea typeface="+mn-lt"/>
                <a:cs typeface="+mn-lt"/>
              </a:rPr>
              <a:t>Plymouth Rocket</a:t>
            </a:r>
          </a:p>
          <a:p>
            <a:pPr marL="742950" lvl="1" indent="-285750">
              <a:buFont typeface="Arial" panose="020B0604020202020204" pitchFamily="34" charset="0"/>
              <a:buChar char="•"/>
            </a:pPr>
            <a:r>
              <a:rPr lang="en-US" sz="1600">
                <a:solidFill>
                  <a:schemeClr val="tx1"/>
                </a:solidFill>
                <a:ea typeface="+mn-lt"/>
                <a:cs typeface="+mn-lt"/>
              </a:rPr>
              <a:t>Patron Point</a:t>
            </a:r>
          </a:p>
          <a:p>
            <a:pPr marL="742950" lvl="1" indent="-285750">
              <a:buFont typeface="Arial" panose="020B0604020202020204" pitchFamily="34" charset="0"/>
              <a:buChar char="•"/>
            </a:pPr>
            <a:r>
              <a:rPr lang="en-US" sz="1600" err="1">
                <a:solidFill>
                  <a:schemeClr val="tx1"/>
                </a:solidFill>
                <a:ea typeface="+mn-lt"/>
                <a:cs typeface="+mn-lt"/>
              </a:rPr>
              <a:t>MeeScan</a:t>
            </a:r>
            <a:r>
              <a:rPr lang="en-US" sz="1600">
                <a:solidFill>
                  <a:schemeClr val="tx1"/>
                </a:solidFill>
                <a:ea typeface="+mn-lt"/>
                <a:cs typeface="+mn-lt"/>
              </a:rPr>
              <a:t> (TLS-SIP2)</a:t>
            </a:r>
          </a:p>
          <a:p>
            <a:pPr marL="742950" lvl="1" indent="-285750">
              <a:buFont typeface="Arial" panose="020B0604020202020204" pitchFamily="34" charset="0"/>
              <a:buChar char="•"/>
            </a:pPr>
            <a:r>
              <a:rPr lang="en-US" sz="1600">
                <a:solidFill>
                  <a:schemeClr val="tx1"/>
                </a:solidFill>
                <a:ea typeface="+mn-lt"/>
                <a:cs typeface="+mn-lt"/>
              </a:rPr>
              <a:t>Library Market (TLS-SIP2)</a:t>
            </a:r>
          </a:p>
          <a:p>
            <a:endParaRPr lang="en-US" sz="1600">
              <a:solidFill>
                <a:schemeClr val="tx1"/>
              </a:solidFill>
              <a:cs typeface="Calibri"/>
            </a:endParaRPr>
          </a:p>
        </p:txBody>
      </p:sp>
    </p:spTree>
    <p:custDataLst>
      <p:tags r:id="rId1"/>
    </p:custDataLst>
    <p:extLst>
      <p:ext uri="{BB962C8B-B14F-4D97-AF65-F5344CB8AC3E}">
        <p14:creationId xmlns:p14="http://schemas.microsoft.com/office/powerpoint/2010/main" val="2817531026"/>
      </p:ext>
    </p:extLst>
  </p:cSld>
  <p:clrMapOvr>
    <a:masterClrMapping/>
  </p:clrMapOvr>
  <p:transition spd="slow">
    <p:push/>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86AD0-49A7-4966-9B5B-6BE5DB98F0D5}"/>
              </a:ext>
            </a:extLst>
          </p:cNvPr>
          <p:cNvSpPr>
            <a:spLocks noGrp="1"/>
          </p:cNvSpPr>
          <p:nvPr>
            <p:ph type="title"/>
          </p:nvPr>
        </p:nvSpPr>
        <p:spPr/>
        <p:txBody>
          <a:bodyPr/>
          <a:lstStyle/>
          <a:p>
            <a:r>
              <a:rPr lang="en-US"/>
              <a:t>Disaster Recovery / ILS Platform Reliability</a:t>
            </a:r>
          </a:p>
        </p:txBody>
      </p:sp>
      <p:sp>
        <p:nvSpPr>
          <p:cNvPr id="3" name="Content Placeholder 2">
            <a:extLst>
              <a:ext uri="{FF2B5EF4-FFF2-40B4-BE49-F238E27FC236}">
                <a16:creationId xmlns:a16="http://schemas.microsoft.com/office/drawing/2014/main" id="{8647688B-8B3B-4B57-BA5C-C9C0FFDB9D96}"/>
              </a:ext>
            </a:extLst>
          </p:cNvPr>
          <p:cNvSpPr>
            <a:spLocks noGrp="1"/>
          </p:cNvSpPr>
          <p:nvPr>
            <p:ph idx="1"/>
          </p:nvPr>
        </p:nvSpPr>
        <p:spPr/>
        <p:txBody>
          <a:bodyPr vert="horz" lIns="91440" tIns="45720" rIns="91440" bIns="45720" rtlCol="0" anchor="t">
            <a:normAutofit/>
          </a:bodyPr>
          <a:lstStyle/>
          <a:p>
            <a:r>
              <a:rPr lang="en-US"/>
              <a:t>Associated Projects:</a:t>
            </a:r>
          </a:p>
          <a:p>
            <a:pPr lvl="1"/>
            <a:r>
              <a:rPr lang="en-US"/>
              <a:t>Scheduled Disaster Recovery tests</a:t>
            </a:r>
            <a:endParaRPr lang="en-US">
              <a:cs typeface="Calibri"/>
            </a:endParaRPr>
          </a:p>
          <a:p>
            <a:pPr lvl="1"/>
            <a:r>
              <a:rPr lang="en-US"/>
              <a:t>Review of security/data breach plan</a:t>
            </a:r>
            <a:endParaRPr lang="en-US">
              <a:cs typeface="Calibri"/>
            </a:endParaRPr>
          </a:p>
          <a:p>
            <a:pPr lvl="1"/>
            <a:r>
              <a:rPr lang="en-US">
                <a:cs typeface="Calibri"/>
              </a:rPr>
              <a:t>Scheduling of Annual Rebuild</a:t>
            </a:r>
          </a:p>
          <a:p>
            <a:pPr lvl="2"/>
            <a:r>
              <a:rPr lang="en-US">
                <a:cs typeface="Calibri"/>
              </a:rPr>
              <a:t>Completed February 23</a:t>
            </a:r>
            <a:r>
              <a:rPr lang="en-US" baseline="30000">
                <a:cs typeface="Calibri"/>
              </a:rPr>
              <a:t>rd</a:t>
            </a:r>
            <a:r>
              <a:rPr lang="en-US">
                <a:cs typeface="Calibri"/>
              </a:rPr>
              <a:t> </a:t>
            </a:r>
          </a:p>
          <a:p>
            <a:pPr lvl="2"/>
            <a:r>
              <a:rPr lang="en-US">
                <a:cs typeface="Calibri"/>
              </a:rPr>
              <a:t>Additional rebuild for SWAN100 in December (more info coming soon!)</a:t>
            </a:r>
          </a:p>
          <a:p>
            <a:pPr lvl="1"/>
            <a:r>
              <a:rPr lang="en-US">
                <a:cs typeface="Calibri"/>
              </a:rPr>
              <a:t>Audit/Review of Symphony and User Access policies</a:t>
            </a:r>
          </a:p>
          <a:p>
            <a:pPr lvl="1"/>
            <a:r>
              <a:rPr lang="en-US">
                <a:cs typeface="Calibri"/>
              </a:rPr>
              <a:t>Annual/monthly record purging and cleanup</a:t>
            </a:r>
          </a:p>
        </p:txBody>
      </p:sp>
      <p:sp>
        <p:nvSpPr>
          <p:cNvPr id="4" name="Slide Number Placeholder 3">
            <a:extLst>
              <a:ext uri="{FF2B5EF4-FFF2-40B4-BE49-F238E27FC236}">
                <a16:creationId xmlns:a16="http://schemas.microsoft.com/office/drawing/2014/main" id="{CBFD35F5-520C-4155-BCE6-675B1F29194B}"/>
              </a:ext>
            </a:extLst>
          </p:cNvPr>
          <p:cNvSpPr>
            <a:spLocks noGrp="1"/>
          </p:cNvSpPr>
          <p:nvPr>
            <p:ph type="sldNum" sz="quarter" idx="12"/>
          </p:nvPr>
        </p:nvSpPr>
        <p:spPr/>
        <p:txBody>
          <a:bodyPr/>
          <a:lstStyle/>
          <a:p>
            <a:fld id="{B2E8E252-A4C9-4825-B6A7-DD4A52002440}" type="slidenum">
              <a:rPr lang="en-US" smtClean="0"/>
              <a:t>48</a:t>
            </a:fld>
            <a:endParaRPr lang="en-US"/>
          </a:p>
        </p:txBody>
      </p:sp>
    </p:spTree>
    <p:custDataLst>
      <p:tags r:id="rId1"/>
    </p:custDataLst>
    <p:extLst>
      <p:ext uri="{BB962C8B-B14F-4D97-AF65-F5344CB8AC3E}">
        <p14:creationId xmlns:p14="http://schemas.microsoft.com/office/powerpoint/2010/main" val="3668231749"/>
      </p:ext>
    </p:extLst>
  </p:cSld>
  <p:clrMapOvr>
    <a:masterClrMapping/>
  </p:clrMapOvr>
  <p:transition spd="slow">
    <p:push/>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6A6702-0C7B-4455-8BA7-1000B02B3718}"/>
              </a:ext>
            </a:extLst>
          </p:cNvPr>
          <p:cNvSpPr>
            <a:spLocks noGrp="1"/>
          </p:cNvSpPr>
          <p:nvPr>
            <p:ph type="title"/>
          </p:nvPr>
        </p:nvSpPr>
        <p:spPr/>
        <p:txBody>
          <a:bodyPr/>
          <a:lstStyle/>
          <a:p>
            <a:r>
              <a:rPr lang="en-US"/>
              <a:t>SWAN100 Project</a:t>
            </a:r>
          </a:p>
        </p:txBody>
      </p:sp>
      <p:sp>
        <p:nvSpPr>
          <p:cNvPr id="5" name="Text Placeholder 4">
            <a:extLst>
              <a:ext uri="{FF2B5EF4-FFF2-40B4-BE49-F238E27FC236}">
                <a16:creationId xmlns:a16="http://schemas.microsoft.com/office/drawing/2014/main" id="{14868BB3-9BDD-4FB2-9AC3-5BB5E3C41B8F}"/>
              </a:ext>
            </a:extLst>
          </p:cNvPr>
          <p:cNvSpPr>
            <a:spLocks noGrp="1"/>
          </p:cNvSpPr>
          <p:nvPr>
            <p:ph type="body" idx="1"/>
          </p:nvPr>
        </p:nvSpPr>
        <p:spPr/>
        <p:txBody>
          <a:bodyPr/>
          <a:lstStyle/>
          <a:p>
            <a:r>
              <a:rPr lang="en-US"/>
              <a:t>Dawne Tortorella, SWAN Assistant Director</a:t>
            </a:r>
          </a:p>
        </p:txBody>
      </p:sp>
      <p:sp>
        <p:nvSpPr>
          <p:cNvPr id="3" name="Slide Number Placeholder 2">
            <a:extLst>
              <a:ext uri="{FF2B5EF4-FFF2-40B4-BE49-F238E27FC236}">
                <a16:creationId xmlns:a16="http://schemas.microsoft.com/office/drawing/2014/main" id="{B35EA323-D762-4050-9C2E-F5A0C6FF7D50}"/>
              </a:ext>
            </a:extLst>
          </p:cNvPr>
          <p:cNvSpPr>
            <a:spLocks noGrp="1"/>
          </p:cNvSpPr>
          <p:nvPr>
            <p:ph type="sldNum" sz="quarter" idx="12"/>
          </p:nvPr>
        </p:nvSpPr>
        <p:spPr/>
        <p:txBody>
          <a:bodyPr/>
          <a:lstStyle/>
          <a:p>
            <a:fld id="{B2E8E252-A4C9-4825-B6A7-DD4A52002440}" type="slidenum">
              <a:rPr lang="en-US" smtClean="0"/>
              <a:t>49</a:t>
            </a:fld>
            <a:endParaRPr lang="en-US"/>
          </a:p>
        </p:txBody>
      </p:sp>
    </p:spTree>
    <p:extLst>
      <p:ext uri="{BB962C8B-B14F-4D97-AF65-F5344CB8AC3E}">
        <p14:creationId xmlns:p14="http://schemas.microsoft.com/office/powerpoint/2010/main" val="36225789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160C8-73E9-47E3-BF43-75DB544C766A}"/>
              </a:ext>
            </a:extLst>
          </p:cNvPr>
          <p:cNvSpPr>
            <a:spLocks noGrp="1"/>
          </p:cNvSpPr>
          <p:nvPr>
            <p:ph type="title"/>
          </p:nvPr>
        </p:nvSpPr>
        <p:spPr>
          <a:xfrm>
            <a:off x="430576" y="354108"/>
            <a:ext cx="5773846" cy="1551810"/>
          </a:xfrm>
        </p:spPr>
        <p:txBody>
          <a:bodyPr/>
          <a:lstStyle/>
          <a:p>
            <a:r>
              <a:rPr lang="en-US"/>
              <a:t>SWAN 100 Strong</a:t>
            </a:r>
          </a:p>
        </p:txBody>
      </p:sp>
      <p:sp>
        <p:nvSpPr>
          <p:cNvPr id="3" name="Slide Number Placeholder 2">
            <a:extLst>
              <a:ext uri="{FF2B5EF4-FFF2-40B4-BE49-F238E27FC236}">
                <a16:creationId xmlns:a16="http://schemas.microsoft.com/office/drawing/2014/main" id="{E672FE49-51EF-44F3-9266-36FC62E86666}"/>
              </a:ext>
            </a:extLst>
          </p:cNvPr>
          <p:cNvSpPr>
            <a:spLocks noGrp="1"/>
          </p:cNvSpPr>
          <p:nvPr>
            <p:ph type="sldNum" sz="quarter" idx="12"/>
          </p:nvPr>
        </p:nvSpPr>
        <p:spPr/>
        <p:txBody>
          <a:bodyPr/>
          <a:lstStyle/>
          <a:p>
            <a:fld id="{B2E8E252-A4C9-4825-B6A7-DD4A52002440}" type="slidenum">
              <a:rPr lang="en-US" smtClean="0"/>
              <a:t>50</a:t>
            </a:fld>
            <a:endParaRPr lang="en-US"/>
          </a:p>
        </p:txBody>
      </p:sp>
      <p:pic>
        <p:nvPicPr>
          <p:cNvPr id="4" name="Picture 3">
            <a:extLst>
              <a:ext uri="{FF2B5EF4-FFF2-40B4-BE49-F238E27FC236}">
                <a16:creationId xmlns:a16="http://schemas.microsoft.com/office/drawing/2014/main" id="{B8EE472E-A8D9-485E-B386-78E3D7398FB3}"/>
              </a:ext>
            </a:extLst>
          </p:cNvPr>
          <p:cNvPicPr>
            <a:picLocks noChangeAspect="1"/>
          </p:cNvPicPr>
          <p:nvPr/>
        </p:nvPicPr>
        <p:blipFill>
          <a:blip r:embed="rId3"/>
          <a:stretch>
            <a:fillRect/>
          </a:stretch>
        </p:blipFill>
        <p:spPr>
          <a:xfrm>
            <a:off x="5153252" y="0"/>
            <a:ext cx="7038748" cy="6721475"/>
          </a:xfrm>
          <a:prstGeom prst="rect">
            <a:avLst/>
          </a:prstGeom>
        </p:spPr>
      </p:pic>
      <p:sp>
        <p:nvSpPr>
          <p:cNvPr id="5" name="Content Placeholder 2">
            <a:extLst>
              <a:ext uri="{FF2B5EF4-FFF2-40B4-BE49-F238E27FC236}">
                <a16:creationId xmlns:a16="http://schemas.microsoft.com/office/drawing/2014/main" id="{BF95411B-08B7-4BFB-9434-8849134DF6EA}"/>
              </a:ext>
            </a:extLst>
          </p:cNvPr>
          <p:cNvSpPr txBox="1">
            <a:spLocks/>
          </p:cNvSpPr>
          <p:nvPr/>
        </p:nvSpPr>
        <p:spPr>
          <a:xfrm>
            <a:off x="430576" y="1605288"/>
            <a:ext cx="4560750" cy="46672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GSD - Glenside Public Library District</a:t>
            </a:r>
            <a:br>
              <a:rPr lang="en-US"/>
            </a:br>
            <a:r>
              <a:rPr lang="en-US"/>
              <a:t>Tom Bartenfelder, Director</a:t>
            </a:r>
            <a:br>
              <a:rPr lang="en-US"/>
            </a:br>
            <a:endParaRPr lang="en-US"/>
          </a:p>
          <a:p>
            <a:pPr marL="0" indent="0">
              <a:buNone/>
            </a:pPr>
            <a:r>
              <a:rPr lang="en-US"/>
              <a:t>ROD- Roselle Public Library District</a:t>
            </a:r>
            <a:br>
              <a:rPr lang="en-US"/>
            </a:br>
            <a:r>
              <a:rPr lang="en-US"/>
              <a:t>Samantha Johnson, Director</a:t>
            </a:r>
            <a:br>
              <a:rPr lang="en-US"/>
            </a:br>
            <a:endParaRPr lang="en-US"/>
          </a:p>
          <a:p>
            <a:pPr marL="0" indent="0">
              <a:buNone/>
            </a:pPr>
            <a:r>
              <a:rPr lang="en-US"/>
              <a:t>WVD - Warrenville Public Library District</a:t>
            </a:r>
            <a:br>
              <a:rPr lang="en-US"/>
            </a:br>
            <a:r>
              <a:rPr lang="en-US"/>
              <a:t>Sandy Whitmer, Director</a:t>
            </a:r>
          </a:p>
        </p:txBody>
      </p:sp>
    </p:spTree>
    <p:custDataLst>
      <p:tags r:id="rId1"/>
    </p:custDataLst>
    <p:extLst>
      <p:ext uri="{BB962C8B-B14F-4D97-AF65-F5344CB8AC3E}">
        <p14:creationId xmlns:p14="http://schemas.microsoft.com/office/powerpoint/2010/main" val="4017899332"/>
      </p:ext>
    </p:extLst>
  </p:cSld>
  <p:clrMapOvr>
    <a:masterClrMapping/>
  </p:clrMapOvr>
  <p:transition spd="slow">
    <p:push/>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ECA7E-6222-4183-8EB1-D6393D505C04}"/>
              </a:ext>
            </a:extLst>
          </p:cNvPr>
          <p:cNvSpPr>
            <a:spLocks noGrp="1"/>
          </p:cNvSpPr>
          <p:nvPr>
            <p:ph type="title"/>
          </p:nvPr>
        </p:nvSpPr>
        <p:spPr>
          <a:xfrm>
            <a:off x="438704" y="-10273"/>
            <a:ext cx="10515600" cy="1325563"/>
          </a:xfrm>
        </p:spPr>
        <p:txBody>
          <a:bodyPr/>
          <a:lstStyle/>
          <a:p>
            <a:r>
              <a:rPr lang="en-US"/>
              <a:t>SWAN100 Migration Timeline</a:t>
            </a:r>
          </a:p>
        </p:txBody>
      </p:sp>
      <p:sp>
        <p:nvSpPr>
          <p:cNvPr id="4" name="Slide Number Placeholder 3">
            <a:extLst>
              <a:ext uri="{FF2B5EF4-FFF2-40B4-BE49-F238E27FC236}">
                <a16:creationId xmlns:a16="http://schemas.microsoft.com/office/drawing/2014/main" id="{63EFBB1C-B2BF-40E7-869E-56E82865D8F6}"/>
              </a:ext>
            </a:extLst>
          </p:cNvPr>
          <p:cNvSpPr>
            <a:spLocks noGrp="1"/>
          </p:cNvSpPr>
          <p:nvPr>
            <p:ph type="sldNum" sz="quarter" idx="12"/>
          </p:nvPr>
        </p:nvSpPr>
        <p:spPr/>
        <p:txBody>
          <a:bodyPr/>
          <a:lstStyle/>
          <a:p>
            <a:fld id="{B2E8E252-A4C9-4825-B6A7-DD4A52002440}" type="slidenum">
              <a:rPr lang="en-US" smtClean="0"/>
              <a:t>51</a:t>
            </a:fld>
            <a:endParaRPr lang="en-US"/>
          </a:p>
        </p:txBody>
      </p:sp>
      <p:graphicFrame>
        <p:nvGraphicFramePr>
          <p:cNvPr id="5" name="Diagram 4">
            <a:extLst>
              <a:ext uri="{FF2B5EF4-FFF2-40B4-BE49-F238E27FC236}">
                <a16:creationId xmlns:a16="http://schemas.microsoft.com/office/drawing/2014/main" id="{089693D7-7D18-47B5-809D-FAAE449C2CAF}"/>
              </a:ext>
            </a:extLst>
          </p:cNvPr>
          <p:cNvGraphicFramePr/>
          <p:nvPr>
            <p:extLst>
              <p:ext uri="{D42A27DB-BD31-4B8C-83A1-F6EECF244321}">
                <p14:modId xmlns:p14="http://schemas.microsoft.com/office/powerpoint/2010/main" val="70764642"/>
              </p:ext>
            </p:extLst>
          </p:nvPr>
        </p:nvGraphicFramePr>
        <p:xfrm>
          <a:off x="1" y="1091953"/>
          <a:ext cx="12192000" cy="51135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8F6E6834-E6EA-4F15-B5CA-E26D38818D77}"/>
              </a:ext>
            </a:extLst>
          </p:cNvPr>
          <p:cNvSpPr txBox="1"/>
          <p:nvPr/>
        </p:nvSpPr>
        <p:spPr>
          <a:xfrm>
            <a:off x="5270377" y="5882325"/>
            <a:ext cx="5881145" cy="646331"/>
          </a:xfrm>
          <a:prstGeom prst="rect">
            <a:avLst/>
          </a:prstGeom>
          <a:solidFill>
            <a:schemeClr val="accent6">
              <a:lumMod val="20000"/>
              <a:lumOff val="80000"/>
            </a:schemeClr>
          </a:solidFill>
        </p:spPr>
        <p:txBody>
          <a:bodyPr wrap="square" rtlCol="0">
            <a:spAutoFit/>
          </a:bodyPr>
          <a:lstStyle/>
          <a:p>
            <a:r>
              <a:rPr lang="en-US"/>
              <a:t>Date for full re-indexing is not finalized. The rebuild will require all libraries to be in off-line during this process.</a:t>
            </a:r>
          </a:p>
        </p:txBody>
      </p:sp>
      <p:cxnSp>
        <p:nvCxnSpPr>
          <p:cNvPr id="8" name="Straight Arrow Connector 7">
            <a:extLst>
              <a:ext uri="{FF2B5EF4-FFF2-40B4-BE49-F238E27FC236}">
                <a16:creationId xmlns:a16="http://schemas.microsoft.com/office/drawing/2014/main" id="{3770FA34-B980-4945-9DE4-B7837B69C9F0}"/>
              </a:ext>
            </a:extLst>
          </p:cNvPr>
          <p:cNvCxnSpPr>
            <a:cxnSpLocks/>
            <a:stCxn id="6" idx="0"/>
          </p:cNvCxnSpPr>
          <p:nvPr/>
        </p:nvCxnSpPr>
        <p:spPr>
          <a:xfrm flipH="1" flipV="1">
            <a:off x="6924583" y="4678532"/>
            <a:ext cx="1286367" cy="1203793"/>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09AC8DD-AFB4-42EE-9D52-C512586967B6}"/>
              </a:ext>
            </a:extLst>
          </p:cNvPr>
          <p:cNvSpPr txBox="1"/>
          <p:nvPr/>
        </p:nvSpPr>
        <p:spPr>
          <a:xfrm>
            <a:off x="214855" y="5676668"/>
            <a:ext cx="3201614" cy="923330"/>
          </a:xfrm>
          <a:prstGeom prst="rect">
            <a:avLst/>
          </a:prstGeom>
          <a:solidFill>
            <a:schemeClr val="accent6">
              <a:lumMod val="20000"/>
              <a:lumOff val="80000"/>
            </a:schemeClr>
          </a:solidFill>
        </p:spPr>
        <p:txBody>
          <a:bodyPr wrap="square" rtlCol="0">
            <a:spAutoFit/>
          </a:bodyPr>
          <a:lstStyle/>
          <a:p>
            <a:r>
              <a:rPr lang="en-US"/>
              <a:t>New policies will be visible in production. Welcome GSD, ROD, WVD to the family!</a:t>
            </a:r>
          </a:p>
        </p:txBody>
      </p:sp>
      <p:cxnSp>
        <p:nvCxnSpPr>
          <p:cNvPr id="13" name="Straight Arrow Connector 12">
            <a:extLst>
              <a:ext uri="{FF2B5EF4-FFF2-40B4-BE49-F238E27FC236}">
                <a16:creationId xmlns:a16="http://schemas.microsoft.com/office/drawing/2014/main" id="{17A342BD-D43C-4819-88C1-CCEB9FF909B8}"/>
              </a:ext>
            </a:extLst>
          </p:cNvPr>
          <p:cNvCxnSpPr>
            <a:cxnSpLocks/>
          </p:cNvCxnSpPr>
          <p:nvPr/>
        </p:nvCxnSpPr>
        <p:spPr>
          <a:xfrm flipV="1">
            <a:off x="214855" y="4678532"/>
            <a:ext cx="1356493" cy="1023768"/>
          </a:xfrm>
          <a:prstGeom prst="straightConnector1">
            <a:avLst/>
          </a:prstGeom>
          <a:ln w="66675">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0FB4FB7-000E-4615-9007-938E80306E98}"/>
              </a:ext>
            </a:extLst>
          </p:cNvPr>
          <p:cNvCxnSpPr/>
          <p:nvPr/>
        </p:nvCxnSpPr>
        <p:spPr>
          <a:xfrm>
            <a:off x="3416469" y="1526959"/>
            <a:ext cx="0" cy="3897297"/>
          </a:xfrm>
          <a:prstGeom prst="line">
            <a:avLst/>
          </a:prstGeom>
          <a:ln w="31750">
            <a:solidFill>
              <a:schemeClr val="accent5"/>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84D9A3B-0AEC-483A-B8FC-6179581DA176}"/>
              </a:ext>
            </a:extLst>
          </p:cNvPr>
          <p:cNvCxnSpPr/>
          <p:nvPr/>
        </p:nvCxnSpPr>
        <p:spPr>
          <a:xfrm>
            <a:off x="3716651" y="1526958"/>
            <a:ext cx="0" cy="3897297"/>
          </a:xfrm>
          <a:prstGeom prst="line">
            <a:avLst/>
          </a:prstGeom>
          <a:ln w="31750">
            <a:solidFill>
              <a:schemeClr val="accent5"/>
            </a:solidFill>
            <a:prstDash val="sys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B067EAD-8D29-4C5D-AFBF-3CC25597F627}"/>
              </a:ext>
            </a:extLst>
          </p:cNvPr>
          <p:cNvSpPr txBox="1"/>
          <p:nvPr/>
        </p:nvSpPr>
        <p:spPr>
          <a:xfrm>
            <a:off x="39491" y="992125"/>
            <a:ext cx="3895200" cy="651948"/>
          </a:xfrm>
          <a:prstGeom prst="rect">
            <a:avLst/>
          </a:prstGeom>
          <a:solidFill>
            <a:schemeClr val="accent1">
              <a:lumMod val="20000"/>
              <a:lumOff val="80000"/>
            </a:schemeClr>
          </a:solidFill>
        </p:spPr>
        <p:txBody>
          <a:bodyPr wrap="square" rtlCol="0">
            <a:spAutoFit/>
          </a:bodyPr>
          <a:lstStyle/>
          <a:p>
            <a:r>
              <a:rPr lang="en-US"/>
              <a:t>New Libraries:</a:t>
            </a:r>
            <a:br>
              <a:rPr lang="en-US"/>
            </a:br>
            <a:r>
              <a:rPr lang="en-US"/>
              <a:t>Data testing, training Sept-November</a:t>
            </a:r>
          </a:p>
        </p:txBody>
      </p:sp>
    </p:spTree>
    <p:custDataLst>
      <p:tags r:id="rId1"/>
    </p:custDataLst>
    <p:extLst>
      <p:ext uri="{BB962C8B-B14F-4D97-AF65-F5344CB8AC3E}">
        <p14:creationId xmlns:p14="http://schemas.microsoft.com/office/powerpoint/2010/main" val="2066189641"/>
      </p:ext>
    </p:extLst>
  </p:cSld>
  <p:clrMapOvr>
    <a:masterClrMapping/>
  </p:clrMapOvr>
  <p:transition spd="slow">
    <p:push/>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E7D4A-20AF-49BE-A668-1E10AD910474}"/>
              </a:ext>
            </a:extLst>
          </p:cNvPr>
          <p:cNvSpPr>
            <a:spLocks noGrp="1"/>
          </p:cNvSpPr>
          <p:nvPr>
            <p:ph type="title"/>
          </p:nvPr>
        </p:nvSpPr>
        <p:spPr/>
        <p:txBody>
          <a:bodyPr/>
          <a:lstStyle/>
          <a:p>
            <a:r>
              <a:rPr lang="en-US"/>
              <a:t>Changes/Impact</a:t>
            </a:r>
          </a:p>
        </p:txBody>
      </p:sp>
      <p:sp>
        <p:nvSpPr>
          <p:cNvPr id="3" name="Slide Number Placeholder 2">
            <a:extLst>
              <a:ext uri="{FF2B5EF4-FFF2-40B4-BE49-F238E27FC236}">
                <a16:creationId xmlns:a16="http://schemas.microsoft.com/office/drawing/2014/main" id="{71C1889B-45BE-4988-AEAF-56DE5688B642}"/>
              </a:ext>
            </a:extLst>
          </p:cNvPr>
          <p:cNvSpPr>
            <a:spLocks noGrp="1"/>
          </p:cNvSpPr>
          <p:nvPr>
            <p:ph type="sldNum" sz="quarter" idx="12"/>
          </p:nvPr>
        </p:nvSpPr>
        <p:spPr/>
        <p:txBody>
          <a:bodyPr/>
          <a:lstStyle/>
          <a:p>
            <a:fld id="{B2E8E252-A4C9-4825-B6A7-DD4A52002440}" type="slidenum">
              <a:rPr lang="en-US" smtClean="0"/>
              <a:t>52</a:t>
            </a:fld>
            <a:endParaRPr lang="en-US"/>
          </a:p>
        </p:txBody>
      </p:sp>
      <p:sp>
        <p:nvSpPr>
          <p:cNvPr id="6" name="Content Placeholder 2">
            <a:extLst>
              <a:ext uri="{FF2B5EF4-FFF2-40B4-BE49-F238E27FC236}">
                <a16:creationId xmlns:a16="http://schemas.microsoft.com/office/drawing/2014/main" id="{F86C5A25-6786-43FC-BAE8-9422206D4D54}"/>
              </a:ext>
            </a:extLst>
          </p:cNvPr>
          <p:cNvSpPr txBox="1">
            <a:spLocks/>
          </p:cNvSpPr>
          <p:nvPr/>
        </p:nvSpPr>
        <p:spPr>
          <a:xfrm>
            <a:off x="838200" y="2027797"/>
            <a:ext cx="3248890" cy="431391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Policies are appearing in Symphony (GSD, ROD, WVD)</a:t>
            </a:r>
          </a:p>
          <a:p>
            <a:r>
              <a:rPr lang="en-US"/>
              <a:t>Model policies for item type consolidation (e.g. video)</a:t>
            </a:r>
          </a:p>
          <a:p>
            <a:r>
              <a:rPr lang="en-US">
                <a:highlight>
                  <a:srgbClr val="FFFF00"/>
                </a:highlight>
              </a:rPr>
              <a:t>Added to SWAN group in OCLC (ILL requests deflected)</a:t>
            </a:r>
          </a:p>
          <a:p>
            <a:pPr marL="0" indent="0">
              <a:buFont typeface="Arial" panose="020B0604020202020204" pitchFamily="34" charset="0"/>
              <a:buNone/>
            </a:pPr>
            <a:endParaRPr lang="en-US"/>
          </a:p>
        </p:txBody>
      </p:sp>
      <p:sp>
        <p:nvSpPr>
          <p:cNvPr id="7" name="Content Placeholder 2">
            <a:extLst>
              <a:ext uri="{FF2B5EF4-FFF2-40B4-BE49-F238E27FC236}">
                <a16:creationId xmlns:a16="http://schemas.microsoft.com/office/drawing/2014/main" id="{A55912D1-760B-4A14-8731-EC74AB6216BD}"/>
              </a:ext>
            </a:extLst>
          </p:cNvPr>
          <p:cNvSpPr txBox="1">
            <a:spLocks/>
          </p:cNvSpPr>
          <p:nvPr/>
        </p:nvSpPr>
        <p:spPr>
          <a:xfrm>
            <a:off x="4556850" y="2027797"/>
            <a:ext cx="3248890" cy="453387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Off-line during bibliographic database re-indexing (targeted for: Dec 5-6)</a:t>
            </a:r>
          </a:p>
          <a:p>
            <a:r>
              <a:rPr lang="en-US"/>
              <a:t>Assistance from SWAN member library staff as real-life experts (rely on expertise of user/advisory groups)</a:t>
            </a:r>
          </a:p>
          <a:p>
            <a:pPr marL="0" indent="0">
              <a:buFont typeface="Arial" panose="020B0604020202020204" pitchFamily="34" charset="0"/>
              <a:buNone/>
            </a:pPr>
            <a:endParaRPr lang="en-US"/>
          </a:p>
        </p:txBody>
      </p:sp>
      <p:sp>
        <p:nvSpPr>
          <p:cNvPr id="8" name="Content Placeholder 2">
            <a:extLst>
              <a:ext uri="{FF2B5EF4-FFF2-40B4-BE49-F238E27FC236}">
                <a16:creationId xmlns:a16="http://schemas.microsoft.com/office/drawing/2014/main" id="{4B257892-E156-4757-B303-C8E8B9B708D2}"/>
              </a:ext>
            </a:extLst>
          </p:cNvPr>
          <p:cNvSpPr txBox="1">
            <a:spLocks/>
          </p:cNvSpPr>
          <p:nvPr/>
        </p:nvSpPr>
        <p:spPr>
          <a:xfrm>
            <a:off x="8218056" y="2027797"/>
            <a:ext cx="3248890" cy="47868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First production use of BLUEcloud Acquisitions – will help development training, documentation, and procedures</a:t>
            </a:r>
          </a:p>
          <a:p>
            <a:r>
              <a:rPr lang="en-US"/>
              <a:t>By Jan 2021, full resource sharing</a:t>
            </a:r>
          </a:p>
          <a:p>
            <a:r>
              <a:rPr lang="en-US"/>
              <a:t>Consistent use of transit labels</a:t>
            </a:r>
          </a:p>
          <a:p>
            <a:pPr marL="0" indent="0">
              <a:buFont typeface="Arial" panose="020B0604020202020204" pitchFamily="34" charset="0"/>
              <a:buNone/>
            </a:pPr>
            <a:endParaRPr lang="en-US"/>
          </a:p>
        </p:txBody>
      </p:sp>
      <p:sp>
        <p:nvSpPr>
          <p:cNvPr id="9" name="TextBox 8">
            <a:extLst>
              <a:ext uri="{FF2B5EF4-FFF2-40B4-BE49-F238E27FC236}">
                <a16:creationId xmlns:a16="http://schemas.microsoft.com/office/drawing/2014/main" id="{25FA0BD4-9285-4C5D-AFF2-2841505BD4DC}"/>
              </a:ext>
            </a:extLst>
          </p:cNvPr>
          <p:cNvSpPr txBox="1"/>
          <p:nvPr/>
        </p:nvSpPr>
        <p:spPr>
          <a:xfrm>
            <a:off x="838200" y="1475585"/>
            <a:ext cx="3248890" cy="461665"/>
          </a:xfrm>
          <a:prstGeom prst="rect">
            <a:avLst/>
          </a:prstGeom>
          <a:solidFill>
            <a:schemeClr val="accent6"/>
          </a:solidFill>
        </p:spPr>
        <p:txBody>
          <a:bodyPr wrap="square" rtlCol="0">
            <a:spAutoFit/>
          </a:bodyPr>
          <a:lstStyle/>
          <a:p>
            <a:r>
              <a:rPr lang="en-US" sz="2400">
                <a:solidFill>
                  <a:schemeClr val="bg1"/>
                </a:solidFill>
              </a:rPr>
              <a:t>Immediate - Now</a:t>
            </a:r>
          </a:p>
        </p:txBody>
      </p:sp>
      <p:sp>
        <p:nvSpPr>
          <p:cNvPr id="10" name="TextBox 9">
            <a:extLst>
              <a:ext uri="{FF2B5EF4-FFF2-40B4-BE49-F238E27FC236}">
                <a16:creationId xmlns:a16="http://schemas.microsoft.com/office/drawing/2014/main" id="{0E0FEC5C-1D42-48F2-B445-74AF8782DE22}"/>
              </a:ext>
            </a:extLst>
          </p:cNvPr>
          <p:cNvSpPr txBox="1"/>
          <p:nvPr/>
        </p:nvSpPr>
        <p:spPr>
          <a:xfrm>
            <a:off x="4556850" y="1475585"/>
            <a:ext cx="3248890" cy="461665"/>
          </a:xfrm>
          <a:prstGeom prst="rect">
            <a:avLst/>
          </a:prstGeom>
          <a:solidFill>
            <a:schemeClr val="accent2"/>
          </a:solidFill>
        </p:spPr>
        <p:txBody>
          <a:bodyPr wrap="square" rtlCol="0">
            <a:spAutoFit/>
          </a:bodyPr>
          <a:lstStyle/>
          <a:p>
            <a:r>
              <a:rPr lang="en-US" sz="2400">
                <a:solidFill>
                  <a:schemeClr val="bg1"/>
                </a:solidFill>
              </a:rPr>
              <a:t>During Migration (Dec)</a:t>
            </a:r>
          </a:p>
        </p:txBody>
      </p:sp>
      <p:sp>
        <p:nvSpPr>
          <p:cNvPr id="11" name="TextBox 10">
            <a:extLst>
              <a:ext uri="{FF2B5EF4-FFF2-40B4-BE49-F238E27FC236}">
                <a16:creationId xmlns:a16="http://schemas.microsoft.com/office/drawing/2014/main" id="{6B772768-A2B0-4B2A-A1E8-E447C46335AD}"/>
              </a:ext>
            </a:extLst>
          </p:cNvPr>
          <p:cNvSpPr txBox="1"/>
          <p:nvPr/>
        </p:nvSpPr>
        <p:spPr>
          <a:xfrm>
            <a:off x="8218056" y="1475585"/>
            <a:ext cx="3248890" cy="461665"/>
          </a:xfrm>
          <a:prstGeom prst="rect">
            <a:avLst/>
          </a:prstGeom>
          <a:solidFill>
            <a:schemeClr val="accent5"/>
          </a:solidFill>
        </p:spPr>
        <p:txBody>
          <a:bodyPr wrap="square" rtlCol="0">
            <a:spAutoFit/>
          </a:bodyPr>
          <a:lstStyle/>
          <a:p>
            <a:r>
              <a:rPr lang="en-US" sz="2400">
                <a:solidFill>
                  <a:schemeClr val="bg1"/>
                </a:solidFill>
              </a:rPr>
              <a:t>Post Migration</a:t>
            </a:r>
          </a:p>
        </p:txBody>
      </p:sp>
    </p:spTree>
    <p:custDataLst>
      <p:tags r:id="rId1"/>
    </p:custDataLst>
    <p:extLst>
      <p:ext uri="{BB962C8B-B14F-4D97-AF65-F5344CB8AC3E}">
        <p14:creationId xmlns:p14="http://schemas.microsoft.com/office/powerpoint/2010/main" val="668202014"/>
      </p:ext>
    </p:extLst>
  </p:cSld>
  <p:clrMapOvr>
    <a:masterClrMapping/>
  </p:clrMapOvr>
  <p:transition spd="slow">
    <p:push/>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E7ABAA-6E63-40E9-9084-F884B8DFE9EA}"/>
              </a:ext>
            </a:extLst>
          </p:cNvPr>
          <p:cNvSpPr>
            <a:spLocks noGrp="1"/>
          </p:cNvSpPr>
          <p:nvPr>
            <p:ph type="title"/>
          </p:nvPr>
        </p:nvSpPr>
        <p:spPr/>
        <p:txBody>
          <a:bodyPr/>
          <a:lstStyle/>
          <a:p>
            <a:r>
              <a:rPr lang="en-US"/>
              <a:t>Announcements &amp; Questions</a:t>
            </a:r>
          </a:p>
        </p:txBody>
      </p:sp>
      <p:sp>
        <p:nvSpPr>
          <p:cNvPr id="2" name="Content Placeholder 1">
            <a:extLst>
              <a:ext uri="{FF2B5EF4-FFF2-40B4-BE49-F238E27FC236}">
                <a16:creationId xmlns:a16="http://schemas.microsoft.com/office/drawing/2014/main" id="{6925BA7F-E240-4016-8E8E-CB3542157A92}"/>
              </a:ext>
            </a:extLst>
          </p:cNvPr>
          <p:cNvSpPr>
            <a:spLocks noGrp="1"/>
          </p:cNvSpPr>
          <p:nvPr>
            <p:ph idx="1"/>
          </p:nvPr>
        </p:nvSpPr>
        <p:spPr>
          <a:xfrm>
            <a:off x="838200" y="1825625"/>
            <a:ext cx="10515600" cy="3508375"/>
          </a:xfrm>
        </p:spPr>
        <p:txBody>
          <a:bodyPr/>
          <a:lstStyle/>
          <a:p>
            <a:pPr marL="0" indent="0">
              <a:buNone/>
            </a:pPr>
            <a:endParaRPr lang="en-US"/>
          </a:p>
        </p:txBody>
      </p:sp>
    </p:spTree>
    <p:custDataLst>
      <p:tags r:id="rId1"/>
    </p:custDataLst>
    <p:extLst>
      <p:ext uri="{BB962C8B-B14F-4D97-AF65-F5344CB8AC3E}">
        <p14:creationId xmlns:p14="http://schemas.microsoft.com/office/powerpoint/2010/main" val="2823039650"/>
      </p:ext>
    </p:extLst>
  </p:cSld>
  <p:clrMapOvr>
    <a:masterClrMapping/>
  </p:clrMapOvr>
  <p:transition spd="slow">
    <p:push/>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krBjF7Ts"/>
  <p:tag name="ARTICULATE_DESIGN_ID_1_SWAN 2016 THEME POWERPOINT" val="YKdGURoW"/>
  <p:tag name="ARTICULATE_SLIDE_COUNT" val="4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SWAN 2016 Theme PowerPoin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3f1bf54-b3b9-4f6e-ab24-51a0268d9c4c">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9325545373AF7429C682A8902065AFA" ma:contentTypeVersion="12" ma:contentTypeDescription="Create a new document." ma:contentTypeScope="" ma:versionID="786eac4f55bfa3846a5fab7f4365477a">
  <xsd:schema xmlns:xsd="http://www.w3.org/2001/XMLSchema" xmlns:xs="http://www.w3.org/2001/XMLSchema" xmlns:p="http://schemas.microsoft.com/office/2006/metadata/properties" xmlns:ns2="6d2841a4-3d51-4a73-8a6d-9ab7925a3ac0" xmlns:ns3="13f1bf54-b3b9-4f6e-ab24-51a0268d9c4c" targetNamespace="http://schemas.microsoft.com/office/2006/metadata/properties" ma:root="true" ma:fieldsID="88aebb3349aa3a5d7c3ba22662713642" ns2:_="" ns3:_="">
    <xsd:import namespace="6d2841a4-3d51-4a73-8a6d-9ab7925a3ac0"/>
    <xsd:import namespace="13f1bf54-b3b9-4f6e-ab24-51a0268d9c4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2841a4-3d51-4a73-8a6d-9ab7925a3a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f1bf54-b3b9-4f6e-ab24-51a0268d9c4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B1B604-4235-47BB-BABD-FB89E1F9D40C}">
  <ds:schemaRefs>
    <ds:schemaRef ds:uri="13f1bf54-b3b9-4f6e-ab24-51a0268d9c4c"/>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123ADB3-961B-4CB2-A5D1-7C090905AD62}">
  <ds:schemaRefs>
    <ds:schemaRef ds:uri="13f1bf54-b3b9-4f6e-ab24-51a0268d9c4c"/>
    <ds:schemaRef ds:uri="6d2841a4-3d51-4a73-8a6d-9ab7925a3a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9B37176-D8FB-4DC4-BC42-4CB5DC878D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53</Slides>
  <Notes>22</Notes>
  <HiddenSlides>0</HiddenSlides>
  <ScaleCrop>false</ScaleCrop>
  <HeadingPairs>
    <vt:vector size="4" baseType="variant">
      <vt:variant>
        <vt:lpstr>Theme</vt:lpstr>
      </vt:variant>
      <vt:variant>
        <vt:i4>2</vt:i4>
      </vt:variant>
      <vt:variant>
        <vt:lpstr>Slide Titles</vt:lpstr>
      </vt:variant>
      <vt:variant>
        <vt:i4>53</vt:i4>
      </vt:variant>
    </vt:vector>
  </HeadingPairs>
  <TitlesOfParts>
    <vt:vector size="55" baseType="lpstr">
      <vt:lpstr>Office Theme</vt:lpstr>
      <vt:lpstr>1_SWAN 2016 Theme PowerPoint</vt:lpstr>
      <vt:lpstr>PowerPoint Presentation</vt:lpstr>
      <vt:lpstr>Agenda</vt:lpstr>
      <vt:lpstr>Board Appointment</vt:lpstr>
      <vt:lpstr>From Pandemic to Progress</vt:lpstr>
      <vt:lpstr>2019 Tactical Plan completed goals</vt:lpstr>
      <vt:lpstr>2020 Tactical Plan Highlights</vt:lpstr>
      <vt:lpstr>Parallel Discovery Platform Project: Aspen Discovery </vt:lpstr>
      <vt:lpstr>Background</vt:lpstr>
      <vt:lpstr>Milestones</vt:lpstr>
      <vt:lpstr>Features</vt:lpstr>
      <vt:lpstr>Grouped Records (FRBR)</vt:lpstr>
      <vt:lpstr>Relevancy – Known Item Searches</vt:lpstr>
      <vt:lpstr>Series = "ladies detective agency"</vt:lpstr>
      <vt:lpstr>Relevancy – Topic/Author Searches</vt:lpstr>
      <vt:lpstr>Author/Director = "steven spielberg"</vt:lpstr>
      <vt:lpstr>Theme and Branding</vt:lpstr>
      <vt:lpstr>Elmwood Park</vt:lpstr>
      <vt:lpstr>Oak Park</vt:lpstr>
      <vt:lpstr>St. Charles</vt:lpstr>
      <vt:lpstr>Placards</vt:lpstr>
      <vt:lpstr>Website Indexing</vt:lpstr>
      <vt:lpstr>Public Service Features</vt:lpstr>
      <vt:lpstr>Spotlights</vt:lpstr>
      <vt:lpstr>Browse Categories</vt:lpstr>
      <vt:lpstr>Searchable Lists</vt:lpstr>
      <vt:lpstr>Masquerade Mode</vt:lpstr>
      <vt:lpstr>Combined Results</vt:lpstr>
      <vt:lpstr>Reviews, Lists, and Recommendations</vt:lpstr>
      <vt:lpstr>Export </vt:lpstr>
      <vt:lpstr>Aspen: What's Next?</vt:lpstr>
      <vt:lpstr>EBSCO &amp; E-Resources Goals</vt:lpstr>
      <vt:lpstr>EBSCO SWAN Group Purchase Update</vt:lpstr>
      <vt:lpstr>EBSCO Statistics</vt:lpstr>
      <vt:lpstr>EBSCO Resources on the SWAN Support Site </vt:lpstr>
      <vt:lpstr>EBSCO Resources on the Patron Site</vt:lpstr>
      <vt:lpstr>EBSCO for Schools</vt:lpstr>
      <vt:lpstr>What next? </vt:lpstr>
      <vt:lpstr>Cataloging &amp; Acquisition Goals</vt:lpstr>
      <vt:lpstr>Baker &amp; Taylor Rental Collection (R&amp;D) </vt:lpstr>
      <vt:lpstr>BLUEcloud Acquisitions</vt:lpstr>
      <vt:lpstr>Do you know what OHM is and that SWAN built it?</vt:lpstr>
      <vt:lpstr>WorldCat Holdings</vt:lpstr>
      <vt:lpstr>Data Security Goals</vt:lpstr>
      <vt:lpstr>SWAN Securities Initiative</vt:lpstr>
      <vt:lpstr>Example: Online Patron Registration</vt:lpstr>
      <vt:lpstr>Reducing the Hops</vt:lpstr>
      <vt:lpstr>SWAN Securities Initiative </vt:lpstr>
      <vt:lpstr>Disaster Recovery / ILS Platform Reliability</vt:lpstr>
      <vt:lpstr>SWAN100 Project</vt:lpstr>
      <vt:lpstr>SWAN 100 Strong</vt:lpstr>
      <vt:lpstr>SWAN100 Migration Timeline</vt:lpstr>
      <vt:lpstr>Changes/Impact</vt:lpstr>
      <vt:lpstr>Announcements &amp;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Aaron Skog</dc:creator>
  <cp:revision>1</cp:revision>
  <dcterms:created xsi:type="dcterms:W3CDTF">2020-09-02T18:59:39Z</dcterms:created>
  <dcterms:modified xsi:type="dcterms:W3CDTF">2020-09-03T14:02:29Z</dcterms:modified>
</cp:coreProperties>
</file>