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0.xml" ContentType="application/vnd.openxmlformats-officedocument.presentationml.tags+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6.xml" ContentType="application/vnd.openxmlformats-officedocument.presentationml.notesSlide+xml"/>
  <Override PartName="/ppt/tags/tag24.xml" ContentType="application/vnd.openxmlformats-officedocument.presentationml.tags+xml"/>
  <Override PartName="/ppt/notesSlides/notesSlide7.xml" ContentType="application/vnd.openxmlformats-officedocument.presentationml.notesSlide+xml"/>
  <Override PartName="/ppt/tags/tag25.xml" ContentType="application/vnd.openxmlformats-officedocument.presentationml.tags+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26.xml" ContentType="application/vnd.openxmlformats-officedocument.presentationml.tags+xml"/>
  <Override PartName="/ppt/notesSlides/notesSlide9.xml" ContentType="application/vnd.openxmlformats-officedocument.presentationml.notesSlide+xml"/>
  <Override PartName="/ppt/tags/tag27.xml" ContentType="application/vnd.openxmlformats-officedocument.presentationml.tags+xml"/>
  <Override PartName="/ppt/notesSlides/notesSlide10.xml" ContentType="application/vnd.openxmlformats-officedocument.presentationml.notesSlide+xml"/>
  <Override PartName="/ppt/tags/tag28.xml" ContentType="application/vnd.openxmlformats-officedocument.presentationml.tags+xml"/>
  <Override PartName="/ppt/notesSlides/notesSlide11.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notesSlides/notesSlide12.xml" ContentType="application/vnd.openxmlformats-officedocument.presentationml.notesSlide+xml"/>
  <Override PartName="/ppt/tags/tag31.xml" ContentType="application/vnd.openxmlformats-officedocument.presentationml.tags+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83" r:id="rId4"/>
  </p:sldMasterIdLst>
  <p:notesMasterIdLst>
    <p:notesMasterId r:id="rId38"/>
  </p:notesMasterIdLst>
  <p:sldIdLst>
    <p:sldId id="256" r:id="rId5"/>
    <p:sldId id="470" r:id="rId6"/>
    <p:sldId id="649" r:id="rId7"/>
    <p:sldId id="651" r:id="rId8"/>
    <p:sldId id="652" r:id="rId9"/>
    <p:sldId id="668" r:id="rId10"/>
    <p:sldId id="656" r:id="rId11"/>
    <p:sldId id="654" r:id="rId12"/>
    <p:sldId id="659" r:id="rId13"/>
    <p:sldId id="658" r:id="rId14"/>
    <p:sldId id="2759" r:id="rId15"/>
    <p:sldId id="660" r:id="rId16"/>
    <p:sldId id="2760" r:id="rId17"/>
    <p:sldId id="669" r:id="rId18"/>
    <p:sldId id="667" r:id="rId19"/>
    <p:sldId id="672" r:id="rId20"/>
    <p:sldId id="671" r:id="rId21"/>
    <p:sldId id="670" r:id="rId22"/>
    <p:sldId id="2742" r:id="rId23"/>
    <p:sldId id="2714" r:id="rId24"/>
    <p:sldId id="2739" r:id="rId25"/>
    <p:sldId id="607" r:id="rId26"/>
    <p:sldId id="641" r:id="rId27"/>
    <p:sldId id="647" r:id="rId28"/>
    <p:sldId id="662" r:id="rId29"/>
    <p:sldId id="638" r:id="rId30"/>
    <p:sldId id="666" r:id="rId31"/>
    <p:sldId id="663" r:id="rId32"/>
    <p:sldId id="664" r:id="rId33"/>
    <p:sldId id="665" r:id="rId34"/>
    <p:sldId id="2761" r:id="rId35"/>
    <p:sldId id="2749" r:id="rId36"/>
    <p:sldId id="270" r:id="rId37"/>
  </p:sldIdLst>
  <p:sldSz cx="12192000" cy="6858000"/>
  <p:notesSz cx="6858000" cy="9144000"/>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1DCF3DE-72A3-4C80-9CCE-D6A154286148}">
          <p14:sldIdLst>
            <p14:sldId id="256"/>
            <p14:sldId id="470"/>
          </p14:sldIdLst>
        </p14:section>
        <p14:section name="Board Election" id="{E889FA1C-B73F-417A-B24D-82981CEA4871}">
          <p14:sldIdLst>
            <p14:sldId id="649"/>
            <p14:sldId id="651"/>
          </p14:sldIdLst>
        </p14:section>
        <p14:section name="ARPA" id="{0A5573B6-047C-4768-B4A2-1B57DAC34A33}">
          <p14:sldIdLst>
            <p14:sldId id="652"/>
            <p14:sldId id="668"/>
            <p14:sldId id="656"/>
          </p14:sldIdLst>
        </p14:section>
        <p14:section name="User Record Purge" id="{65F5B209-FCCD-4EAE-AFDD-9A716130E471}">
          <p14:sldIdLst>
            <p14:sldId id="654"/>
            <p14:sldId id="659"/>
            <p14:sldId id="658"/>
            <p14:sldId id="2759"/>
            <p14:sldId id="660"/>
            <p14:sldId id="2760"/>
            <p14:sldId id="669"/>
            <p14:sldId id="667"/>
            <p14:sldId id="672"/>
            <p14:sldId id="671"/>
            <p14:sldId id="670"/>
            <p14:sldId id="2742"/>
            <p14:sldId id="2714"/>
            <p14:sldId id="2739"/>
          </p14:sldIdLst>
        </p14:section>
        <p14:section name="Aspen" id="{CF7BA07E-7424-473E-9798-F7DA07E44EF4}">
          <p14:sldIdLst>
            <p14:sldId id="607"/>
            <p14:sldId id="641"/>
            <p14:sldId id="647"/>
            <p14:sldId id="662"/>
            <p14:sldId id="638"/>
            <p14:sldId id="666"/>
            <p14:sldId id="663"/>
            <p14:sldId id="664"/>
            <p14:sldId id="665"/>
          </p14:sldIdLst>
        </p14:section>
        <p14:section name="DEI in Metadata" id="{275974F5-ECA4-4ED8-8CC2-E2A88AC41A37}">
          <p14:sldIdLst>
            <p14:sldId id="2761"/>
            <p14:sldId id="2749"/>
          </p14:sldIdLst>
        </p14:section>
        <p14:section name="End" id="{A9A3321D-5B1D-4247-A264-F1F28D2A36BA}">
          <p14:sldIdLst>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38E"/>
    <a:srgbClr val="D0DDDF"/>
    <a:srgbClr val="AD1457"/>
    <a:srgbClr val="F9CC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654C02F-C040-41C4-8335-41AC436E7BEB}" v="782" dt="2021-06-02T21:37:37.367"/>
    <p1510:client id="{483C9BDE-1739-4B56-8326-A94ED66F8855}" v="4" dt="2021-06-02T22:25:31.67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4354" autoAdjust="0"/>
  </p:normalViewPr>
  <p:slideViewPr>
    <p:cSldViewPr snapToGrid="0">
      <p:cViewPr varScale="1">
        <p:scale>
          <a:sx n="72" d="100"/>
          <a:sy n="72" d="100"/>
        </p:scale>
        <p:origin x="81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gs" Target="tags/tag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ra Wood" userId="S::tara@swanlibraries.net::d40d1c68-5ed0-4280-b6c0-e48b5abf64e0" providerId="AD" clId="Web-{96A8DA0C-308C-61D2-2018-459611C2F92C}"/>
    <pc:docChg chg="modSld">
      <pc:chgData name="Tara Wood" userId="S::tara@swanlibraries.net::d40d1c68-5ed0-4280-b6c0-e48b5abf64e0" providerId="AD" clId="Web-{96A8DA0C-308C-61D2-2018-459611C2F92C}" dt="2021-03-02T20:46:20.912" v="108" actId="14100"/>
      <pc:docMkLst>
        <pc:docMk/>
      </pc:docMkLst>
      <pc:sldChg chg="addSp delSp modSp mod modClrScheme chgLayout">
        <pc:chgData name="Tara Wood" userId="S::tara@swanlibraries.net::d40d1c68-5ed0-4280-b6c0-e48b5abf64e0" providerId="AD" clId="Web-{96A8DA0C-308C-61D2-2018-459611C2F92C}" dt="2021-03-02T20:46:20.912" v="108" actId="14100"/>
        <pc:sldMkLst>
          <pc:docMk/>
          <pc:sldMk cId="915195941" sldId="641"/>
        </pc:sldMkLst>
        <pc:spChg chg="mod">
          <ac:chgData name="Tara Wood" userId="S::tara@swanlibraries.net::d40d1c68-5ed0-4280-b6c0-e48b5abf64e0" providerId="AD" clId="Web-{96A8DA0C-308C-61D2-2018-459611C2F92C}" dt="2021-03-02T20:43:46.209" v="106"/>
          <ac:spMkLst>
            <pc:docMk/>
            <pc:sldMk cId="915195941" sldId="641"/>
            <ac:spMk id="2" creationId="{60B23E42-573C-4D80-B178-C15EB37D1F5C}"/>
          </ac:spMkLst>
        </pc:spChg>
        <pc:spChg chg="mod">
          <ac:chgData name="Tara Wood" userId="S::tara@swanlibraries.net::d40d1c68-5ed0-4280-b6c0-e48b5abf64e0" providerId="AD" clId="Web-{96A8DA0C-308C-61D2-2018-459611C2F92C}" dt="2021-03-02T20:43:46.209" v="106"/>
          <ac:spMkLst>
            <pc:docMk/>
            <pc:sldMk cId="915195941" sldId="641"/>
            <ac:spMk id="4" creationId="{2F666D2E-90C2-477D-BBAD-E83FE232333A}"/>
          </ac:spMkLst>
        </pc:spChg>
        <pc:spChg chg="mod">
          <ac:chgData name="Tara Wood" userId="S::tara@swanlibraries.net::d40d1c68-5ed0-4280-b6c0-e48b5abf64e0" providerId="AD" clId="Web-{96A8DA0C-308C-61D2-2018-459611C2F92C}" dt="2021-03-02T20:46:20.912" v="108" actId="14100"/>
          <ac:spMkLst>
            <pc:docMk/>
            <pc:sldMk cId="915195941" sldId="641"/>
            <ac:spMk id="7" creationId="{ABD139E5-BFED-492A-ABDB-B9816C623F7F}"/>
          </ac:spMkLst>
        </pc:spChg>
        <pc:spChg chg="mod">
          <ac:chgData name="Tara Wood" userId="S::tara@swanlibraries.net::d40d1c68-5ed0-4280-b6c0-e48b5abf64e0" providerId="AD" clId="Web-{96A8DA0C-308C-61D2-2018-459611C2F92C}" dt="2021-03-02T20:43:46.209" v="106"/>
          <ac:spMkLst>
            <pc:docMk/>
            <pc:sldMk cId="915195941" sldId="641"/>
            <ac:spMk id="15" creationId="{19D04541-1731-415C-B3A4-1E4B2ECC0AB6}"/>
          </ac:spMkLst>
        </pc:spChg>
        <pc:spChg chg="mod">
          <ac:chgData name="Tara Wood" userId="S::tara@swanlibraries.net::d40d1c68-5ed0-4280-b6c0-e48b5abf64e0" providerId="AD" clId="Web-{96A8DA0C-308C-61D2-2018-459611C2F92C}" dt="2021-03-02T20:43:46.209" v="106"/>
          <ac:spMkLst>
            <pc:docMk/>
            <pc:sldMk cId="915195941" sldId="641"/>
            <ac:spMk id="17" creationId="{14B8348B-248B-46E4-AAD6-02EBACF55674}"/>
          </ac:spMkLst>
        </pc:spChg>
        <pc:spChg chg="add del mod">
          <ac:chgData name="Tara Wood" userId="S::tara@swanlibraries.net::d40d1c68-5ed0-4280-b6c0-e48b5abf64e0" providerId="AD" clId="Web-{96A8DA0C-308C-61D2-2018-459611C2F92C}" dt="2021-03-02T20:43:46.209" v="106"/>
          <ac:spMkLst>
            <pc:docMk/>
            <pc:sldMk cId="915195941" sldId="641"/>
            <ac:spMk id="705" creationId="{34A909C6-1866-4D80-A74A-496D286A3FCC}"/>
          </ac:spMkLst>
        </pc:spChg>
        <pc:graphicFrameChg chg="del modGraphic">
          <ac:chgData name="Tara Wood" userId="S::tara@swanlibraries.net::d40d1c68-5ed0-4280-b6c0-e48b5abf64e0" providerId="AD" clId="Web-{96A8DA0C-308C-61D2-2018-459611C2F92C}" dt="2021-03-02T20:43:29.271" v="104"/>
          <ac:graphicFrameMkLst>
            <pc:docMk/>
            <pc:sldMk cId="915195941" sldId="641"/>
            <ac:graphicFrameMk id="11" creationId="{1DD8C0D1-576B-40D6-8DD4-7D3B52C4355C}"/>
          </ac:graphicFrameMkLst>
        </pc:graphicFrameChg>
        <pc:graphicFrameChg chg="add mod">
          <ac:chgData name="Tara Wood" userId="S::tara@swanlibraries.net::d40d1c68-5ed0-4280-b6c0-e48b5abf64e0" providerId="AD" clId="Web-{96A8DA0C-308C-61D2-2018-459611C2F92C}" dt="2021-03-02T20:43:46.209" v="106"/>
          <ac:graphicFrameMkLst>
            <pc:docMk/>
            <pc:sldMk cId="915195941" sldId="641"/>
            <ac:graphicFrameMk id="707" creationId="{FCAF4C8C-3CE6-41A7-9697-BCAA07C75B3A}"/>
          </ac:graphicFrameMkLst>
        </pc:graphicFrameChg>
      </pc:sldChg>
    </pc:docChg>
  </pc:docChgLst>
  <pc:docChgLst>
    <pc:chgData name="Tara Wood" userId="S::tara@swanlibraries.net::d40d1c68-5ed0-4280-b6c0-e48b5abf64e0" providerId="AD" clId="Web-{5E7700B9-E18F-252E-12AF-CDB1C20AE48E}"/>
    <pc:docChg chg="addSld modSld sldOrd modSection">
      <pc:chgData name="Tara Wood" userId="S::tara@swanlibraries.net::d40d1c68-5ed0-4280-b6c0-e48b5abf64e0" providerId="AD" clId="Web-{5E7700B9-E18F-252E-12AF-CDB1C20AE48E}" dt="2021-06-01T19:41:08.212" v="398" actId="20577"/>
      <pc:docMkLst>
        <pc:docMk/>
      </pc:docMkLst>
      <pc:sldChg chg="modNotes">
        <pc:chgData name="Tara Wood" userId="S::tara@swanlibraries.net::d40d1c68-5ed0-4280-b6c0-e48b5abf64e0" providerId="AD" clId="Web-{5E7700B9-E18F-252E-12AF-CDB1C20AE48E}" dt="2021-06-01T19:27:05.142" v="22"/>
        <pc:sldMkLst>
          <pc:docMk/>
          <pc:sldMk cId="731808594" sldId="638"/>
        </pc:sldMkLst>
      </pc:sldChg>
      <pc:sldChg chg="modSp">
        <pc:chgData name="Tara Wood" userId="S::tara@swanlibraries.net::d40d1c68-5ed0-4280-b6c0-e48b5abf64e0" providerId="AD" clId="Web-{5E7700B9-E18F-252E-12AF-CDB1C20AE48E}" dt="2021-06-01T19:41:08.212" v="398" actId="20577"/>
        <pc:sldMkLst>
          <pc:docMk/>
          <pc:sldMk cId="915195941" sldId="641"/>
        </pc:sldMkLst>
        <pc:spChg chg="mod">
          <ac:chgData name="Tara Wood" userId="S::tara@swanlibraries.net::d40d1c68-5ed0-4280-b6c0-e48b5abf64e0" providerId="AD" clId="Web-{5E7700B9-E18F-252E-12AF-CDB1C20AE48E}" dt="2021-06-01T19:41:08.212" v="398" actId="20577"/>
          <ac:spMkLst>
            <pc:docMk/>
            <pc:sldMk cId="915195941" sldId="641"/>
            <ac:spMk id="719" creationId="{2A74D8A6-9EAC-406B-BAA8-51244F8A4E46}"/>
          </ac:spMkLst>
        </pc:spChg>
      </pc:sldChg>
      <pc:sldChg chg="ord">
        <pc:chgData name="Tara Wood" userId="S::tara@swanlibraries.net::d40d1c68-5ed0-4280-b6c0-e48b5abf64e0" providerId="AD" clId="Web-{5E7700B9-E18F-252E-12AF-CDB1C20AE48E}" dt="2021-06-01T19:30:27.288" v="227"/>
        <pc:sldMkLst>
          <pc:docMk/>
          <pc:sldMk cId="2548988781" sldId="647"/>
        </pc:sldMkLst>
      </pc:sldChg>
      <pc:sldChg chg="modNotes">
        <pc:chgData name="Tara Wood" userId="S::tara@swanlibraries.net::d40d1c68-5ed0-4280-b6c0-e48b5abf64e0" providerId="AD" clId="Web-{5E7700B9-E18F-252E-12AF-CDB1C20AE48E}" dt="2021-06-01T19:30:57.977" v="270"/>
        <pc:sldMkLst>
          <pc:docMk/>
          <pc:sldMk cId="2269996166" sldId="662"/>
        </pc:sldMkLst>
      </pc:sldChg>
      <pc:sldChg chg="modSp ord">
        <pc:chgData name="Tara Wood" userId="S::tara@swanlibraries.net::d40d1c68-5ed0-4280-b6c0-e48b5abf64e0" providerId="AD" clId="Web-{5E7700B9-E18F-252E-12AF-CDB1C20AE48E}" dt="2021-06-01T19:35:00.280" v="379"/>
        <pc:sldMkLst>
          <pc:docMk/>
          <pc:sldMk cId="1710353430" sldId="663"/>
        </pc:sldMkLst>
        <pc:spChg chg="mod">
          <ac:chgData name="Tara Wood" userId="S::tara@swanlibraries.net::d40d1c68-5ed0-4280-b6c0-e48b5abf64e0" providerId="AD" clId="Web-{5E7700B9-E18F-252E-12AF-CDB1C20AE48E}" dt="2021-06-01T19:34:50.264" v="378" actId="20577"/>
          <ac:spMkLst>
            <pc:docMk/>
            <pc:sldMk cId="1710353430" sldId="663"/>
            <ac:spMk id="3" creationId="{B12A056E-664A-469D-8B31-0FE8DBD30C44}"/>
          </ac:spMkLst>
        </pc:spChg>
      </pc:sldChg>
      <pc:sldChg chg="modSp ord modNotes">
        <pc:chgData name="Tara Wood" userId="S::tara@swanlibraries.net::d40d1c68-5ed0-4280-b6c0-e48b5abf64e0" providerId="AD" clId="Web-{5E7700B9-E18F-252E-12AF-CDB1C20AE48E}" dt="2021-06-01T19:30:09.350" v="226"/>
        <pc:sldMkLst>
          <pc:docMk/>
          <pc:sldMk cId="1111921761" sldId="664"/>
        </pc:sldMkLst>
        <pc:spChg chg="mod">
          <ac:chgData name="Tara Wood" userId="S::tara@swanlibraries.net::d40d1c68-5ed0-4280-b6c0-e48b5abf64e0" providerId="AD" clId="Web-{5E7700B9-E18F-252E-12AF-CDB1C20AE48E}" dt="2021-06-01T19:29:27.302" v="164" actId="20577"/>
          <ac:spMkLst>
            <pc:docMk/>
            <pc:sldMk cId="1111921761" sldId="664"/>
            <ac:spMk id="3" creationId="{956A3D7D-171F-4A2A-A857-B3F7FA04CE28}"/>
          </ac:spMkLst>
        </pc:spChg>
      </pc:sldChg>
      <pc:sldChg chg="ord">
        <pc:chgData name="Tara Wood" userId="S::tara@swanlibraries.net::d40d1c68-5ed0-4280-b6c0-e48b5abf64e0" providerId="AD" clId="Web-{5E7700B9-E18F-252E-12AF-CDB1C20AE48E}" dt="2021-06-01T19:28:50.364" v="121"/>
        <pc:sldMkLst>
          <pc:docMk/>
          <pc:sldMk cId="3440662061" sldId="665"/>
        </pc:sldMkLst>
      </pc:sldChg>
      <pc:sldChg chg="addSp delSp modSp new mod modClrScheme chgLayout modNotes">
        <pc:chgData name="Tara Wood" userId="S::tara@swanlibraries.net::d40d1c68-5ed0-4280-b6c0-e48b5abf64e0" providerId="AD" clId="Web-{5E7700B9-E18F-252E-12AF-CDB1C20AE48E}" dt="2021-06-01T19:28:26.488" v="119"/>
        <pc:sldMkLst>
          <pc:docMk/>
          <pc:sldMk cId="2337577105" sldId="666"/>
        </pc:sldMkLst>
        <pc:spChg chg="del">
          <ac:chgData name="Tara Wood" userId="S::tara@swanlibraries.net::d40d1c68-5ed0-4280-b6c0-e48b5abf64e0" providerId="AD" clId="Web-{5E7700B9-E18F-252E-12AF-CDB1C20AE48E}" dt="2021-06-01T19:21:58.837" v="1"/>
          <ac:spMkLst>
            <pc:docMk/>
            <pc:sldMk cId="2337577105" sldId="666"/>
            <ac:spMk id="2" creationId="{F11AEB5B-BDFE-4403-B10F-61F32083A734}"/>
          </ac:spMkLst>
        </pc:spChg>
        <pc:spChg chg="mod ord">
          <ac:chgData name="Tara Wood" userId="S::tara@swanlibraries.net::d40d1c68-5ed0-4280-b6c0-e48b5abf64e0" providerId="AD" clId="Web-{5E7700B9-E18F-252E-12AF-CDB1C20AE48E}" dt="2021-06-01T19:21:58.837" v="1"/>
          <ac:spMkLst>
            <pc:docMk/>
            <pc:sldMk cId="2337577105" sldId="666"/>
            <ac:spMk id="3" creationId="{2F72E12D-02E1-440A-BC94-5F6B2D7AB5E9}"/>
          </ac:spMkLst>
        </pc:spChg>
        <pc:spChg chg="mod ord">
          <ac:chgData name="Tara Wood" userId="S::tara@swanlibraries.net::d40d1c68-5ed0-4280-b6c0-e48b5abf64e0" providerId="AD" clId="Web-{5E7700B9-E18F-252E-12AF-CDB1C20AE48E}" dt="2021-06-01T19:21:58.837" v="1"/>
          <ac:spMkLst>
            <pc:docMk/>
            <pc:sldMk cId="2337577105" sldId="666"/>
            <ac:spMk id="4" creationId="{D1563E65-90D9-4B8A-B3FC-B137896C2E02}"/>
          </ac:spMkLst>
        </pc:spChg>
        <pc:spChg chg="del">
          <ac:chgData name="Tara Wood" userId="S::tara@swanlibraries.net::d40d1c68-5ed0-4280-b6c0-e48b5abf64e0" providerId="AD" clId="Web-{5E7700B9-E18F-252E-12AF-CDB1C20AE48E}" dt="2021-06-01T19:21:58.837" v="1"/>
          <ac:spMkLst>
            <pc:docMk/>
            <pc:sldMk cId="2337577105" sldId="666"/>
            <ac:spMk id="5" creationId="{894C33EC-ACE3-4151-B9CD-4F0A3846A743}"/>
          </ac:spMkLst>
        </pc:spChg>
        <pc:spChg chg="mod ord">
          <ac:chgData name="Tara Wood" userId="S::tara@swanlibraries.net::d40d1c68-5ed0-4280-b6c0-e48b5abf64e0" providerId="AD" clId="Web-{5E7700B9-E18F-252E-12AF-CDB1C20AE48E}" dt="2021-06-01T19:21:58.837" v="1"/>
          <ac:spMkLst>
            <pc:docMk/>
            <pc:sldMk cId="2337577105" sldId="666"/>
            <ac:spMk id="6" creationId="{90048BD5-5EAC-47EF-A5B8-8A1C16EC81E3}"/>
          </ac:spMkLst>
        </pc:spChg>
        <pc:picChg chg="add mod modCrop">
          <ac:chgData name="Tara Wood" userId="S::tara@swanlibraries.net::d40d1c68-5ed0-4280-b6c0-e48b5abf64e0" providerId="AD" clId="Web-{5E7700B9-E18F-252E-12AF-CDB1C20AE48E}" dt="2021-06-01T19:26:17.313" v="18"/>
          <ac:picMkLst>
            <pc:docMk/>
            <pc:sldMk cId="2337577105" sldId="666"/>
            <ac:picMk id="7" creationId="{E157D127-BFE0-4A17-9A84-C4B59738941F}"/>
          </ac:picMkLst>
        </pc:picChg>
        <pc:picChg chg="add mod modCrop">
          <ac:chgData name="Tara Wood" userId="S::tara@swanlibraries.net::d40d1c68-5ed0-4280-b6c0-e48b5abf64e0" providerId="AD" clId="Web-{5E7700B9-E18F-252E-12AF-CDB1C20AE48E}" dt="2021-06-01T19:26:21.829" v="20" actId="1076"/>
          <ac:picMkLst>
            <pc:docMk/>
            <pc:sldMk cId="2337577105" sldId="666"/>
            <ac:picMk id="8" creationId="{D3EE8573-77FF-453D-84B4-35C4EA372D0D}"/>
          </ac:picMkLst>
        </pc:picChg>
      </pc:sldChg>
    </pc:docChg>
  </pc:docChgLst>
  <pc:docChgLst>
    <pc:chgData name="Aaron Skog" userId="dff2307f-5662-48bc-919b-47ca6361ae07" providerId="ADAL" clId="{483C9BDE-1739-4B56-8326-A94ED66F8855}"/>
    <pc:docChg chg="undo custSel addSld delSld modSld sldOrd addSection delSection modSection">
      <pc:chgData name="Aaron Skog" userId="dff2307f-5662-48bc-919b-47ca6361ae07" providerId="ADAL" clId="{483C9BDE-1739-4B56-8326-A94ED66F8855}" dt="2021-06-02T22:26:44.344" v="3127" actId="6549"/>
      <pc:docMkLst>
        <pc:docMk/>
      </pc:docMkLst>
      <pc:sldChg chg="modSp mod">
        <pc:chgData name="Aaron Skog" userId="dff2307f-5662-48bc-919b-47ca6361ae07" providerId="ADAL" clId="{483C9BDE-1739-4B56-8326-A94ED66F8855}" dt="2021-05-19T14:57:47.967" v="5" actId="20577"/>
        <pc:sldMkLst>
          <pc:docMk/>
          <pc:sldMk cId="564033165" sldId="256"/>
        </pc:sldMkLst>
        <pc:spChg chg="mod">
          <ac:chgData name="Aaron Skog" userId="dff2307f-5662-48bc-919b-47ca6361ae07" providerId="ADAL" clId="{483C9BDE-1739-4B56-8326-A94ED66F8855}" dt="2021-05-19T14:57:47.967" v="5" actId="20577"/>
          <ac:spMkLst>
            <pc:docMk/>
            <pc:sldMk cId="564033165" sldId="256"/>
            <ac:spMk id="3" creationId="{B5ACB4E9-4212-4291-8E9F-7C29C2B607CC}"/>
          </ac:spMkLst>
        </pc:spChg>
      </pc:sldChg>
      <pc:sldChg chg="del">
        <pc:chgData name="Aaron Skog" userId="dff2307f-5662-48bc-919b-47ca6361ae07" providerId="ADAL" clId="{483C9BDE-1739-4B56-8326-A94ED66F8855}" dt="2021-05-19T14:57:58.640" v="6" actId="18676"/>
        <pc:sldMkLst>
          <pc:docMk/>
          <pc:sldMk cId="3519467801" sldId="264"/>
        </pc:sldMkLst>
      </pc:sldChg>
      <pc:sldChg chg="modNotesTx">
        <pc:chgData name="Aaron Skog" userId="dff2307f-5662-48bc-919b-47ca6361ae07" providerId="ADAL" clId="{483C9BDE-1739-4B56-8326-A94ED66F8855}" dt="2021-06-02T22:26:44.344" v="3127" actId="6549"/>
        <pc:sldMkLst>
          <pc:docMk/>
          <pc:sldMk cId="2823039650" sldId="270"/>
        </pc:sldMkLst>
      </pc:sldChg>
      <pc:sldChg chg="del">
        <pc:chgData name="Aaron Skog" userId="dff2307f-5662-48bc-919b-47ca6361ae07" providerId="ADAL" clId="{483C9BDE-1739-4B56-8326-A94ED66F8855}" dt="2021-05-19T14:57:58.640" v="6" actId="18676"/>
        <pc:sldMkLst>
          <pc:docMk/>
          <pc:sldMk cId="1660143433" sldId="280"/>
        </pc:sldMkLst>
      </pc:sldChg>
      <pc:sldChg chg="del">
        <pc:chgData name="Aaron Skog" userId="dff2307f-5662-48bc-919b-47ca6361ae07" providerId="ADAL" clId="{483C9BDE-1739-4B56-8326-A94ED66F8855}" dt="2021-05-19T14:57:58.640" v="6" actId="18676"/>
        <pc:sldMkLst>
          <pc:docMk/>
          <pc:sldMk cId="3947585403" sldId="281"/>
        </pc:sldMkLst>
      </pc:sldChg>
      <pc:sldChg chg="del">
        <pc:chgData name="Aaron Skog" userId="dff2307f-5662-48bc-919b-47ca6361ae07" providerId="ADAL" clId="{483C9BDE-1739-4B56-8326-A94ED66F8855}" dt="2021-05-19T14:57:58.640" v="6" actId="18676"/>
        <pc:sldMkLst>
          <pc:docMk/>
          <pc:sldMk cId="382271277" sldId="282"/>
        </pc:sldMkLst>
      </pc:sldChg>
      <pc:sldChg chg="del">
        <pc:chgData name="Aaron Skog" userId="dff2307f-5662-48bc-919b-47ca6361ae07" providerId="ADAL" clId="{483C9BDE-1739-4B56-8326-A94ED66F8855}" dt="2021-05-19T14:57:58.640" v="6" actId="18676"/>
        <pc:sldMkLst>
          <pc:docMk/>
          <pc:sldMk cId="1179728260" sldId="289"/>
        </pc:sldMkLst>
      </pc:sldChg>
      <pc:sldChg chg="del">
        <pc:chgData name="Aaron Skog" userId="dff2307f-5662-48bc-919b-47ca6361ae07" providerId="ADAL" clId="{483C9BDE-1739-4B56-8326-A94ED66F8855}" dt="2021-05-19T14:57:58.640" v="6" actId="18676"/>
        <pc:sldMkLst>
          <pc:docMk/>
          <pc:sldMk cId="2369007892" sldId="291"/>
        </pc:sldMkLst>
      </pc:sldChg>
      <pc:sldChg chg="modSp mod">
        <pc:chgData name="Aaron Skog" userId="dff2307f-5662-48bc-919b-47ca6361ae07" providerId="ADAL" clId="{483C9BDE-1739-4B56-8326-A94ED66F8855}" dt="2021-05-27T20:32:26.787" v="1824" actId="33524"/>
        <pc:sldMkLst>
          <pc:docMk/>
          <pc:sldMk cId="4074708196" sldId="470"/>
        </pc:sldMkLst>
        <pc:spChg chg="mod">
          <ac:chgData name="Aaron Skog" userId="dff2307f-5662-48bc-919b-47ca6361ae07" providerId="ADAL" clId="{483C9BDE-1739-4B56-8326-A94ED66F8855}" dt="2021-05-27T20:32:26.787" v="1824" actId="33524"/>
          <ac:spMkLst>
            <pc:docMk/>
            <pc:sldMk cId="4074708196" sldId="470"/>
            <ac:spMk id="3" creationId="{5E185930-0162-4E4F-8F37-5CED659EC4A9}"/>
          </ac:spMkLst>
        </pc:spChg>
      </pc:sldChg>
      <pc:sldChg chg="del">
        <pc:chgData name="Aaron Skog" userId="dff2307f-5662-48bc-919b-47ca6361ae07" providerId="ADAL" clId="{483C9BDE-1739-4B56-8326-A94ED66F8855}" dt="2021-05-19T14:58:54.515" v="12" actId="18676"/>
        <pc:sldMkLst>
          <pc:docMk/>
          <pc:sldMk cId="2828596999" sldId="639"/>
        </pc:sldMkLst>
      </pc:sldChg>
      <pc:sldChg chg="modSp mod">
        <pc:chgData name="Aaron Skog" userId="dff2307f-5662-48bc-919b-47ca6361ae07" providerId="ADAL" clId="{483C9BDE-1739-4B56-8326-A94ED66F8855}" dt="2021-06-02T21:51:54.189" v="2003" actId="20577"/>
        <pc:sldMkLst>
          <pc:docMk/>
          <pc:sldMk cId="915195941" sldId="641"/>
        </pc:sldMkLst>
        <pc:spChg chg="mod">
          <ac:chgData name="Aaron Skog" userId="dff2307f-5662-48bc-919b-47ca6361ae07" providerId="ADAL" clId="{483C9BDE-1739-4B56-8326-A94ED66F8855}" dt="2021-06-02T21:51:54.189" v="2003" actId="20577"/>
          <ac:spMkLst>
            <pc:docMk/>
            <pc:sldMk cId="915195941" sldId="641"/>
            <ac:spMk id="719" creationId="{2A74D8A6-9EAC-406B-BAA8-51244F8A4E46}"/>
          </ac:spMkLst>
        </pc:spChg>
      </pc:sldChg>
      <pc:sldChg chg="del">
        <pc:chgData name="Aaron Skog" userId="dff2307f-5662-48bc-919b-47ca6361ae07" providerId="ADAL" clId="{483C9BDE-1739-4B56-8326-A94ED66F8855}" dt="2021-05-19T14:58:54.515" v="12" actId="18676"/>
        <pc:sldMkLst>
          <pc:docMk/>
          <pc:sldMk cId="3112927951" sldId="648"/>
        </pc:sldMkLst>
      </pc:sldChg>
      <pc:sldChg chg="ord">
        <pc:chgData name="Aaron Skog" userId="dff2307f-5662-48bc-919b-47ca6361ae07" providerId="ADAL" clId="{483C9BDE-1739-4B56-8326-A94ED66F8855}" dt="2021-05-19T15:04:16.892" v="245"/>
        <pc:sldMkLst>
          <pc:docMk/>
          <pc:sldMk cId="3214694674" sldId="649"/>
        </pc:sldMkLst>
      </pc:sldChg>
      <pc:sldChg chg="del">
        <pc:chgData name="Aaron Skog" userId="dff2307f-5662-48bc-919b-47ca6361ae07" providerId="ADAL" clId="{483C9BDE-1739-4B56-8326-A94ED66F8855}" dt="2021-05-19T14:58:20.103" v="9" actId="47"/>
        <pc:sldMkLst>
          <pc:docMk/>
          <pc:sldMk cId="2446619743" sldId="650"/>
        </pc:sldMkLst>
      </pc:sldChg>
      <pc:sldChg chg="addSp delSp modSp new mod ord modClrScheme chgLayout">
        <pc:chgData name="Aaron Skog" userId="dff2307f-5662-48bc-919b-47ca6361ae07" providerId="ADAL" clId="{483C9BDE-1739-4B56-8326-A94ED66F8855}" dt="2021-06-02T21:49:37.173" v="1996" actId="15"/>
        <pc:sldMkLst>
          <pc:docMk/>
          <pc:sldMk cId="3071012125" sldId="651"/>
        </pc:sldMkLst>
        <pc:spChg chg="del mod ord">
          <ac:chgData name="Aaron Skog" userId="dff2307f-5662-48bc-919b-47ca6361ae07" providerId="ADAL" clId="{483C9BDE-1739-4B56-8326-A94ED66F8855}" dt="2021-05-19T14:58:16.373" v="8" actId="700"/>
          <ac:spMkLst>
            <pc:docMk/>
            <pc:sldMk cId="3071012125" sldId="651"/>
            <ac:spMk id="2" creationId="{BB94A32C-A42B-4892-A69B-3608BB9A86FA}"/>
          </ac:spMkLst>
        </pc:spChg>
        <pc:spChg chg="del mod ord">
          <ac:chgData name="Aaron Skog" userId="dff2307f-5662-48bc-919b-47ca6361ae07" providerId="ADAL" clId="{483C9BDE-1739-4B56-8326-A94ED66F8855}" dt="2021-05-19T14:58:16.373" v="8" actId="700"/>
          <ac:spMkLst>
            <pc:docMk/>
            <pc:sldMk cId="3071012125" sldId="651"/>
            <ac:spMk id="3" creationId="{F7B66BAF-2C49-4AA8-91E8-B33B7C4349A0}"/>
          </ac:spMkLst>
        </pc:spChg>
        <pc:spChg chg="mod ord">
          <ac:chgData name="Aaron Skog" userId="dff2307f-5662-48bc-919b-47ca6361ae07" providerId="ADAL" clId="{483C9BDE-1739-4B56-8326-A94ED66F8855}" dt="2021-05-19T14:58:16.373" v="8" actId="700"/>
          <ac:spMkLst>
            <pc:docMk/>
            <pc:sldMk cId="3071012125" sldId="651"/>
            <ac:spMk id="4" creationId="{9FCB19B6-C16E-4912-A27C-7235C928CEBE}"/>
          </ac:spMkLst>
        </pc:spChg>
        <pc:spChg chg="mod ord">
          <ac:chgData name="Aaron Skog" userId="dff2307f-5662-48bc-919b-47ca6361ae07" providerId="ADAL" clId="{483C9BDE-1739-4B56-8326-A94ED66F8855}" dt="2021-05-19T14:58:16.373" v="8" actId="700"/>
          <ac:spMkLst>
            <pc:docMk/>
            <pc:sldMk cId="3071012125" sldId="651"/>
            <ac:spMk id="5" creationId="{43A014C6-D74B-4B52-B9CB-5708F7F7FEAD}"/>
          </ac:spMkLst>
        </pc:spChg>
        <pc:spChg chg="mod ord">
          <ac:chgData name="Aaron Skog" userId="dff2307f-5662-48bc-919b-47ca6361ae07" providerId="ADAL" clId="{483C9BDE-1739-4B56-8326-A94ED66F8855}" dt="2021-05-19T14:58:16.373" v="8" actId="700"/>
          <ac:spMkLst>
            <pc:docMk/>
            <pc:sldMk cId="3071012125" sldId="651"/>
            <ac:spMk id="6" creationId="{FBAD4920-65A7-4D2D-BD2B-14E84A6B9CB1}"/>
          </ac:spMkLst>
        </pc:spChg>
        <pc:spChg chg="add mod ord">
          <ac:chgData name="Aaron Skog" userId="dff2307f-5662-48bc-919b-47ca6361ae07" providerId="ADAL" clId="{483C9BDE-1739-4B56-8326-A94ED66F8855}" dt="2021-06-02T21:49:04.308" v="1951" actId="20577"/>
          <ac:spMkLst>
            <pc:docMk/>
            <pc:sldMk cId="3071012125" sldId="651"/>
            <ac:spMk id="7" creationId="{87A707A8-3DFF-478C-969A-6958E9634834}"/>
          </ac:spMkLst>
        </pc:spChg>
        <pc:spChg chg="add mod ord">
          <ac:chgData name="Aaron Skog" userId="dff2307f-5662-48bc-919b-47ca6361ae07" providerId="ADAL" clId="{483C9BDE-1739-4B56-8326-A94ED66F8855}" dt="2021-06-02T21:49:37.173" v="1996" actId="15"/>
          <ac:spMkLst>
            <pc:docMk/>
            <pc:sldMk cId="3071012125" sldId="651"/>
            <ac:spMk id="8" creationId="{DCD34ED6-A60E-45DC-9A80-1916397606B4}"/>
          </ac:spMkLst>
        </pc:spChg>
      </pc:sldChg>
      <pc:sldChg chg="addSp delSp modSp new mod ord modClrScheme chgLayout">
        <pc:chgData name="Aaron Skog" userId="dff2307f-5662-48bc-919b-47ca6361ae07" providerId="ADAL" clId="{483C9BDE-1739-4B56-8326-A94ED66F8855}" dt="2021-05-19T15:00:33.452" v="128"/>
        <pc:sldMkLst>
          <pc:docMk/>
          <pc:sldMk cId="1958256198" sldId="652"/>
        </pc:sldMkLst>
        <pc:spChg chg="del mod ord">
          <ac:chgData name="Aaron Skog" userId="dff2307f-5662-48bc-919b-47ca6361ae07" providerId="ADAL" clId="{483C9BDE-1739-4B56-8326-A94ED66F8855}" dt="2021-05-19T14:59:17.785" v="16" actId="700"/>
          <ac:spMkLst>
            <pc:docMk/>
            <pc:sldMk cId="1958256198" sldId="652"/>
            <ac:spMk id="2" creationId="{AFD872B1-5F81-4169-AAC4-84A7299ED691}"/>
          </ac:spMkLst>
        </pc:spChg>
        <pc:spChg chg="mod ord">
          <ac:chgData name="Aaron Skog" userId="dff2307f-5662-48bc-919b-47ca6361ae07" providerId="ADAL" clId="{483C9BDE-1739-4B56-8326-A94ED66F8855}" dt="2021-05-19T14:59:17.785" v="16" actId="700"/>
          <ac:spMkLst>
            <pc:docMk/>
            <pc:sldMk cId="1958256198" sldId="652"/>
            <ac:spMk id="3" creationId="{D8BDC6F4-6983-4E64-80BE-2E6E6C37BAF3}"/>
          </ac:spMkLst>
        </pc:spChg>
        <pc:spChg chg="mod ord">
          <ac:chgData name="Aaron Skog" userId="dff2307f-5662-48bc-919b-47ca6361ae07" providerId="ADAL" clId="{483C9BDE-1739-4B56-8326-A94ED66F8855}" dt="2021-05-19T14:59:17.785" v="16" actId="700"/>
          <ac:spMkLst>
            <pc:docMk/>
            <pc:sldMk cId="1958256198" sldId="652"/>
            <ac:spMk id="4" creationId="{6534E7C5-9B8D-48E6-A558-34EDD1155EFD}"/>
          </ac:spMkLst>
        </pc:spChg>
        <pc:spChg chg="del mod ord">
          <ac:chgData name="Aaron Skog" userId="dff2307f-5662-48bc-919b-47ca6361ae07" providerId="ADAL" clId="{483C9BDE-1739-4B56-8326-A94ED66F8855}" dt="2021-05-19T14:59:17.785" v="16" actId="700"/>
          <ac:spMkLst>
            <pc:docMk/>
            <pc:sldMk cId="1958256198" sldId="652"/>
            <ac:spMk id="5" creationId="{632EC7DA-35D8-4DF3-971B-5DC71DAEE778}"/>
          </ac:spMkLst>
        </pc:spChg>
        <pc:spChg chg="mod ord">
          <ac:chgData name="Aaron Skog" userId="dff2307f-5662-48bc-919b-47ca6361ae07" providerId="ADAL" clId="{483C9BDE-1739-4B56-8326-A94ED66F8855}" dt="2021-05-19T14:59:17.785" v="16" actId="700"/>
          <ac:spMkLst>
            <pc:docMk/>
            <pc:sldMk cId="1958256198" sldId="652"/>
            <ac:spMk id="6" creationId="{300D526C-E743-4E20-BE02-2135644C389B}"/>
          </ac:spMkLst>
        </pc:spChg>
        <pc:spChg chg="add mod ord">
          <ac:chgData name="Aaron Skog" userId="dff2307f-5662-48bc-919b-47ca6361ae07" providerId="ADAL" clId="{483C9BDE-1739-4B56-8326-A94ED66F8855}" dt="2021-05-19T14:59:41.003" v="30" actId="20577"/>
          <ac:spMkLst>
            <pc:docMk/>
            <pc:sldMk cId="1958256198" sldId="652"/>
            <ac:spMk id="7" creationId="{A6C19DE5-FAA0-4C65-8DC5-44F0F9DD4419}"/>
          </ac:spMkLst>
        </pc:spChg>
        <pc:spChg chg="add mod ord">
          <ac:chgData name="Aaron Skog" userId="dff2307f-5662-48bc-919b-47ca6361ae07" providerId="ADAL" clId="{483C9BDE-1739-4B56-8326-A94ED66F8855}" dt="2021-05-19T15:00:07.841" v="126" actId="20577"/>
          <ac:spMkLst>
            <pc:docMk/>
            <pc:sldMk cId="1958256198" sldId="652"/>
            <ac:spMk id="8" creationId="{05A59CC7-07C0-4403-8616-52C2FFD5ED39}"/>
          </ac:spMkLst>
        </pc:spChg>
      </pc:sldChg>
      <pc:sldChg chg="addSp delSp modSp new del mod ord modClrScheme chgLayout">
        <pc:chgData name="Aaron Skog" userId="dff2307f-5662-48bc-919b-47ca6361ae07" providerId="ADAL" clId="{483C9BDE-1739-4B56-8326-A94ED66F8855}" dt="2021-06-02T16:06:08.819" v="1826" actId="2696"/>
        <pc:sldMkLst>
          <pc:docMk/>
          <pc:sldMk cId="612397078" sldId="653"/>
        </pc:sldMkLst>
        <pc:spChg chg="del mod ord">
          <ac:chgData name="Aaron Skog" userId="dff2307f-5662-48bc-919b-47ca6361ae07" providerId="ADAL" clId="{483C9BDE-1739-4B56-8326-A94ED66F8855}" dt="2021-05-19T14:59:31.894" v="18" actId="700"/>
          <ac:spMkLst>
            <pc:docMk/>
            <pc:sldMk cId="612397078" sldId="653"/>
            <ac:spMk id="2" creationId="{0FC9285D-05BB-4A20-8D44-74B24DF01D63}"/>
          </ac:spMkLst>
        </pc:spChg>
        <pc:spChg chg="del mod ord">
          <ac:chgData name="Aaron Skog" userId="dff2307f-5662-48bc-919b-47ca6361ae07" providerId="ADAL" clId="{483C9BDE-1739-4B56-8326-A94ED66F8855}" dt="2021-05-19T14:59:31.894" v="18" actId="700"/>
          <ac:spMkLst>
            <pc:docMk/>
            <pc:sldMk cId="612397078" sldId="653"/>
            <ac:spMk id="3" creationId="{5912B5EB-D991-4535-833D-BDE645CFD8C0}"/>
          </ac:spMkLst>
        </pc:spChg>
        <pc:spChg chg="mod ord">
          <ac:chgData name="Aaron Skog" userId="dff2307f-5662-48bc-919b-47ca6361ae07" providerId="ADAL" clId="{483C9BDE-1739-4B56-8326-A94ED66F8855}" dt="2021-05-19T15:47:43.609" v="644" actId="700"/>
          <ac:spMkLst>
            <pc:docMk/>
            <pc:sldMk cId="612397078" sldId="653"/>
            <ac:spMk id="4" creationId="{1DBCB774-762A-4901-9201-962593470672}"/>
          </ac:spMkLst>
        </pc:spChg>
        <pc:spChg chg="mod ord">
          <ac:chgData name="Aaron Skog" userId="dff2307f-5662-48bc-919b-47ca6361ae07" providerId="ADAL" clId="{483C9BDE-1739-4B56-8326-A94ED66F8855}" dt="2021-05-19T15:47:43.609" v="644" actId="700"/>
          <ac:spMkLst>
            <pc:docMk/>
            <pc:sldMk cId="612397078" sldId="653"/>
            <ac:spMk id="5" creationId="{F47FCBC1-106E-4247-B969-084BC5BDD3E1}"/>
          </ac:spMkLst>
        </pc:spChg>
        <pc:spChg chg="mod ord">
          <ac:chgData name="Aaron Skog" userId="dff2307f-5662-48bc-919b-47ca6361ae07" providerId="ADAL" clId="{483C9BDE-1739-4B56-8326-A94ED66F8855}" dt="2021-05-19T15:47:43.609" v="644" actId="700"/>
          <ac:spMkLst>
            <pc:docMk/>
            <pc:sldMk cId="612397078" sldId="653"/>
            <ac:spMk id="6" creationId="{7956D937-C9E6-4590-8F77-92C22C41EDDF}"/>
          </ac:spMkLst>
        </pc:spChg>
        <pc:spChg chg="add del mod ord">
          <ac:chgData name="Aaron Skog" userId="dff2307f-5662-48bc-919b-47ca6361ae07" providerId="ADAL" clId="{483C9BDE-1739-4B56-8326-A94ED66F8855}" dt="2021-05-19T15:22:10.602" v="386" actId="700"/>
          <ac:spMkLst>
            <pc:docMk/>
            <pc:sldMk cId="612397078" sldId="653"/>
            <ac:spMk id="7" creationId="{777E2D00-999B-45C9-BE8B-427241E6B9D1}"/>
          </ac:spMkLst>
        </pc:spChg>
        <pc:spChg chg="add del mod ord">
          <ac:chgData name="Aaron Skog" userId="dff2307f-5662-48bc-919b-47ca6361ae07" providerId="ADAL" clId="{483C9BDE-1739-4B56-8326-A94ED66F8855}" dt="2021-05-19T15:22:10.602" v="386" actId="700"/>
          <ac:spMkLst>
            <pc:docMk/>
            <pc:sldMk cId="612397078" sldId="653"/>
            <ac:spMk id="8" creationId="{8C26C95F-D0D7-4D01-914C-1799A935BC65}"/>
          </ac:spMkLst>
        </pc:spChg>
        <pc:spChg chg="add del mod ord">
          <ac:chgData name="Aaron Skog" userId="dff2307f-5662-48bc-919b-47ca6361ae07" providerId="ADAL" clId="{483C9BDE-1739-4B56-8326-A94ED66F8855}" dt="2021-05-19T15:22:10.602" v="386" actId="700"/>
          <ac:spMkLst>
            <pc:docMk/>
            <pc:sldMk cId="612397078" sldId="653"/>
            <ac:spMk id="9" creationId="{111A5687-692F-4835-942F-18E0DC8B4913}"/>
          </ac:spMkLst>
        </pc:spChg>
        <pc:spChg chg="add mod ord">
          <ac:chgData name="Aaron Skog" userId="dff2307f-5662-48bc-919b-47ca6361ae07" providerId="ADAL" clId="{483C9BDE-1739-4B56-8326-A94ED66F8855}" dt="2021-05-19T15:47:43.609" v="644" actId="700"/>
          <ac:spMkLst>
            <pc:docMk/>
            <pc:sldMk cId="612397078" sldId="653"/>
            <ac:spMk id="10" creationId="{05763606-440A-407E-A6D8-13B623E7E932}"/>
          </ac:spMkLst>
        </pc:spChg>
        <pc:spChg chg="add mod ord">
          <ac:chgData name="Aaron Skog" userId="dff2307f-5662-48bc-919b-47ca6361ae07" providerId="ADAL" clId="{483C9BDE-1739-4B56-8326-A94ED66F8855}" dt="2021-05-19T15:47:43.617" v="646" actId="27636"/>
          <ac:spMkLst>
            <pc:docMk/>
            <pc:sldMk cId="612397078" sldId="653"/>
            <ac:spMk id="11" creationId="{1BFF4DC0-D848-484E-AEB8-9B12B6FEFDE0}"/>
          </ac:spMkLst>
        </pc:spChg>
        <pc:spChg chg="add del mod ord">
          <ac:chgData name="Aaron Skog" userId="dff2307f-5662-48bc-919b-47ca6361ae07" providerId="ADAL" clId="{483C9BDE-1739-4B56-8326-A94ED66F8855}" dt="2021-05-19T15:52:31.377" v="647" actId="931"/>
          <ac:spMkLst>
            <pc:docMk/>
            <pc:sldMk cId="612397078" sldId="653"/>
            <ac:spMk id="12" creationId="{8590B936-F3A5-4253-AFED-ADF18EE7AC98}"/>
          </ac:spMkLst>
        </pc:spChg>
        <pc:picChg chg="add mod">
          <ac:chgData name="Aaron Skog" userId="dff2307f-5662-48bc-919b-47ca6361ae07" providerId="ADAL" clId="{483C9BDE-1739-4B56-8326-A94ED66F8855}" dt="2021-05-19T15:52:31.761" v="649" actId="962"/>
          <ac:picMkLst>
            <pc:docMk/>
            <pc:sldMk cId="612397078" sldId="653"/>
            <ac:picMk id="14" creationId="{92DCD108-7500-4D7B-9958-03505B3F5CF6}"/>
          </ac:picMkLst>
        </pc:picChg>
      </pc:sldChg>
      <pc:sldChg chg="addSp delSp modSp new mod modClrScheme chgLayout">
        <pc:chgData name="Aaron Skog" userId="dff2307f-5662-48bc-919b-47ca6361ae07" providerId="ADAL" clId="{483C9BDE-1739-4B56-8326-A94ED66F8855}" dt="2021-05-19T15:01:43.879" v="216" actId="20577"/>
        <pc:sldMkLst>
          <pc:docMk/>
          <pc:sldMk cId="3390088070" sldId="654"/>
        </pc:sldMkLst>
        <pc:spChg chg="del mod ord">
          <ac:chgData name="Aaron Skog" userId="dff2307f-5662-48bc-919b-47ca6361ae07" providerId="ADAL" clId="{483C9BDE-1739-4B56-8326-A94ED66F8855}" dt="2021-05-19T15:01:11.869" v="133" actId="700"/>
          <ac:spMkLst>
            <pc:docMk/>
            <pc:sldMk cId="3390088070" sldId="654"/>
            <ac:spMk id="2" creationId="{71A18AA7-62A8-4E5E-83D4-A115BF1679D7}"/>
          </ac:spMkLst>
        </pc:spChg>
        <pc:spChg chg="del">
          <ac:chgData name="Aaron Skog" userId="dff2307f-5662-48bc-919b-47ca6361ae07" providerId="ADAL" clId="{483C9BDE-1739-4B56-8326-A94ED66F8855}" dt="2021-05-19T15:01:11.869" v="133" actId="700"/>
          <ac:spMkLst>
            <pc:docMk/>
            <pc:sldMk cId="3390088070" sldId="654"/>
            <ac:spMk id="3" creationId="{4BA31B5B-E7D2-4388-893D-757669EB3C61}"/>
          </ac:spMkLst>
        </pc:spChg>
        <pc:spChg chg="del mod ord">
          <ac:chgData name="Aaron Skog" userId="dff2307f-5662-48bc-919b-47ca6361ae07" providerId="ADAL" clId="{483C9BDE-1739-4B56-8326-A94ED66F8855}" dt="2021-05-19T15:01:11.869" v="133" actId="700"/>
          <ac:spMkLst>
            <pc:docMk/>
            <pc:sldMk cId="3390088070" sldId="654"/>
            <ac:spMk id="4" creationId="{582F53C2-473F-4346-A325-BBD510BE191E}"/>
          </ac:spMkLst>
        </pc:spChg>
        <pc:spChg chg="mod ord">
          <ac:chgData name="Aaron Skog" userId="dff2307f-5662-48bc-919b-47ca6361ae07" providerId="ADAL" clId="{483C9BDE-1739-4B56-8326-A94ED66F8855}" dt="2021-05-19T15:01:11.869" v="133" actId="700"/>
          <ac:spMkLst>
            <pc:docMk/>
            <pc:sldMk cId="3390088070" sldId="654"/>
            <ac:spMk id="5" creationId="{B4049847-FE28-429B-BA09-C7963788C8CB}"/>
          </ac:spMkLst>
        </pc:spChg>
        <pc:spChg chg="mod ord">
          <ac:chgData name="Aaron Skog" userId="dff2307f-5662-48bc-919b-47ca6361ae07" providerId="ADAL" clId="{483C9BDE-1739-4B56-8326-A94ED66F8855}" dt="2021-05-19T15:01:11.869" v="133" actId="700"/>
          <ac:spMkLst>
            <pc:docMk/>
            <pc:sldMk cId="3390088070" sldId="654"/>
            <ac:spMk id="6" creationId="{C3DB230B-C31D-44C7-BFA0-6C1E9069A4D5}"/>
          </ac:spMkLst>
        </pc:spChg>
        <pc:spChg chg="mod ord">
          <ac:chgData name="Aaron Skog" userId="dff2307f-5662-48bc-919b-47ca6361ae07" providerId="ADAL" clId="{483C9BDE-1739-4B56-8326-A94ED66F8855}" dt="2021-05-19T15:01:11.869" v="133" actId="700"/>
          <ac:spMkLst>
            <pc:docMk/>
            <pc:sldMk cId="3390088070" sldId="654"/>
            <ac:spMk id="7" creationId="{120865F7-320F-45BC-B9DD-D608D2B494E3}"/>
          </ac:spMkLst>
        </pc:spChg>
        <pc:spChg chg="add mod ord">
          <ac:chgData name="Aaron Skog" userId="dff2307f-5662-48bc-919b-47ca6361ae07" providerId="ADAL" clId="{483C9BDE-1739-4B56-8326-A94ED66F8855}" dt="2021-05-19T15:01:31.819" v="171" actId="20577"/>
          <ac:spMkLst>
            <pc:docMk/>
            <pc:sldMk cId="3390088070" sldId="654"/>
            <ac:spMk id="8" creationId="{16205658-958A-4DFD-A633-40A9594395F9}"/>
          </ac:spMkLst>
        </pc:spChg>
        <pc:spChg chg="add mod ord">
          <ac:chgData name="Aaron Skog" userId="dff2307f-5662-48bc-919b-47ca6361ae07" providerId="ADAL" clId="{483C9BDE-1739-4B56-8326-A94ED66F8855}" dt="2021-05-19T15:01:43.879" v="216" actId="20577"/>
          <ac:spMkLst>
            <pc:docMk/>
            <pc:sldMk cId="3390088070" sldId="654"/>
            <ac:spMk id="9" creationId="{E75117A7-D24E-40DA-A3EC-E362904C0B27}"/>
          </ac:spMkLst>
        </pc:spChg>
      </pc:sldChg>
      <pc:sldChg chg="addSp delSp modSp new mod ord modClrScheme chgLayout">
        <pc:chgData name="Aaron Skog" userId="dff2307f-5662-48bc-919b-47ca6361ae07" providerId="ADAL" clId="{483C9BDE-1739-4B56-8326-A94ED66F8855}" dt="2021-05-19T18:01:37.389" v="1635" actId="27636"/>
        <pc:sldMkLst>
          <pc:docMk/>
          <pc:sldMk cId="1344359361" sldId="655"/>
        </pc:sldMkLst>
        <pc:spChg chg="del mod ord">
          <ac:chgData name="Aaron Skog" userId="dff2307f-5662-48bc-919b-47ca6361ae07" providerId="ADAL" clId="{483C9BDE-1739-4B56-8326-A94ED66F8855}" dt="2021-05-19T15:01:16.985" v="134" actId="700"/>
          <ac:spMkLst>
            <pc:docMk/>
            <pc:sldMk cId="1344359361" sldId="655"/>
            <ac:spMk id="2" creationId="{9A99DF85-C9EF-480C-89C5-14455FE51C86}"/>
          </ac:spMkLst>
        </pc:spChg>
        <pc:spChg chg="del mod ord">
          <ac:chgData name="Aaron Skog" userId="dff2307f-5662-48bc-919b-47ca6361ae07" providerId="ADAL" clId="{483C9BDE-1739-4B56-8326-A94ED66F8855}" dt="2021-05-19T15:01:16.985" v="134" actId="700"/>
          <ac:spMkLst>
            <pc:docMk/>
            <pc:sldMk cId="1344359361" sldId="655"/>
            <ac:spMk id="3" creationId="{E7026008-7AE8-40AA-AF67-22A7D96F0841}"/>
          </ac:spMkLst>
        </pc:spChg>
        <pc:spChg chg="del mod ord">
          <ac:chgData name="Aaron Skog" userId="dff2307f-5662-48bc-919b-47ca6361ae07" providerId="ADAL" clId="{483C9BDE-1739-4B56-8326-A94ED66F8855}" dt="2021-05-19T15:01:16.985" v="134" actId="700"/>
          <ac:spMkLst>
            <pc:docMk/>
            <pc:sldMk cId="1344359361" sldId="655"/>
            <ac:spMk id="4" creationId="{6F1861EF-57AE-4A44-A73F-14266BDC037F}"/>
          </ac:spMkLst>
        </pc:spChg>
        <pc:spChg chg="mod ord">
          <ac:chgData name="Aaron Skog" userId="dff2307f-5662-48bc-919b-47ca6361ae07" providerId="ADAL" clId="{483C9BDE-1739-4B56-8326-A94ED66F8855}" dt="2021-05-19T18:01:37.375" v="1634" actId="700"/>
          <ac:spMkLst>
            <pc:docMk/>
            <pc:sldMk cId="1344359361" sldId="655"/>
            <ac:spMk id="5" creationId="{DA400569-5D90-4215-853D-9EB3D7B489FE}"/>
          </ac:spMkLst>
        </pc:spChg>
        <pc:spChg chg="mod ord">
          <ac:chgData name="Aaron Skog" userId="dff2307f-5662-48bc-919b-47ca6361ae07" providerId="ADAL" clId="{483C9BDE-1739-4B56-8326-A94ED66F8855}" dt="2021-05-19T18:01:37.375" v="1634" actId="700"/>
          <ac:spMkLst>
            <pc:docMk/>
            <pc:sldMk cId="1344359361" sldId="655"/>
            <ac:spMk id="6" creationId="{9C3027C6-52FE-49AC-8C55-9C07B47B03C0}"/>
          </ac:spMkLst>
        </pc:spChg>
        <pc:spChg chg="mod ord">
          <ac:chgData name="Aaron Skog" userId="dff2307f-5662-48bc-919b-47ca6361ae07" providerId="ADAL" clId="{483C9BDE-1739-4B56-8326-A94ED66F8855}" dt="2021-05-19T18:01:37.375" v="1634" actId="700"/>
          <ac:spMkLst>
            <pc:docMk/>
            <pc:sldMk cId="1344359361" sldId="655"/>
            <ac:spMk id="7" creationId="{AED04069-B920-4E60-A04F-485F71F2C8E7}"/>
          </ac:spMkLst>
        </pc:spChg>
        <pc:spChg chg="add del mod ord">
          <ac:chgData name="Aaron Skog" userId="dff2307f-5662-48bc-919b-47ca6361ae07" providerId="ADAL" clId="{483C9BDE-1739-4B56-8326-A94ED66F8855}" dt="2021-05-19T16:34:39.304" v="796" actId="700"/>
          <ac:spMkLst>
            <pc:docMk/>
            <pc:sldMk cId="1344359361" sldId="655"/>
            <ac:spMk id="8" creationId="{CAB153F3-9E87-4BDB-84F5-8436594C46FD}"/>
          </ac:spMkLst>
        </pc:spChg>
        <pc:spChg chg="add del mod ord">
          <ac:chgData name="Aaron Skog" userId="dff2307f-5662-48bc-919b-47ca6361ae07" providerId="ADAL" clId="{483C9BDE-1739-4B56-8326-A94ED66F8855}" dt="2021-05-19T16:34:39.304" v="796" actId="700"/>
          <ac:spMkLst>
            <pc:docMk/>
            <pc:sldMk cId="1344359361" sldId="655"/>
            <ac:spMk id="9" creationId="{39102D69-318F-4E3B-A375-2A228500965B}"/>
          </ac:spMkLst>
        </pc:spChg>
        <pc:spChg chg="add del mod ord">
          <ac:chgData name="Aaron Skog" userId="dff2307f-5662-48bc-919b-47ca6361ae07" providerId="ADAL" clId="{483C9BDE-1739-4B56-8326-A94ED66F8855}" dt="2021-05-19T16:34:39.304" v="796" actId="700"/>
          <ac:spMkLst>
            <pc:docMk/>
            <pc:sldMk cId="1344359361" sldId="655"/>
            <ac:spMk id="10" creationId="{60574DF1-D64D-420E-9E08-FB3A65092025}"/>
          </ac:spMkLst>
        </pc:spChg>
        <pc:spChg chg="add mod ord">
          <ac:chgData name="Aaron Skog" userId="dff2307f-5662-48bc-919b-47ca6361ae07" providerId="ADAL" clId="{483C9BDE-1739-4B56-8326-A94ED66F8855}" dt="2021-05-19T18:01:37.375" v="1634" actId="700"/>
          <ac:spMkLst>
            <pc:docMk/>
            <pc:sldMk cId="1344359361" sldId="655"/>
            <ac:spMk id="11" creationId="{FB24CA2A-74CF-4B14-A6AD-D7C45AF3CDEF}"/>
          </ac:spMkLst>
        </pc:spChg>
        <pc:spChg chg="add mod ord">
          <ac:chgData name="Aaron Skog" userId="dff2307f-5662-48bc-919b-47ca6361ae07" providerId="ADAL" clId="{483C9BDE-1739-4B56-8326-A94ED66F8855}" dt="2021-05-19T18:01:37.389" v="1635" actId="27636"/>
          <ac:spMkLst>
            <pc:docMk/>
            <pc:sldMk cId="1344359361" sldId="655"/>
            <ac:spMk id="12" creationId="{38F8255C-FFDE-483F-AF87-E867B7557FEB}"/>
          </ac:spMkLst>
        </pc:spChg>
        <pc:spChg chg="add del mod ord">
          <ac:chgData name="Aaron Skog" userId="dff2307f-5662-48bc-919b-47ca6361ae07" providerId="ADAL" clId="{483C9BDE-1739-4B56-8326-A94ED66F8855}" dt="2021-05-19T18:01:37.375" v="1634" actId="700"/>
          <ac:spMkLst>
            <pc:docMk/>
            <pc:sldMk cId="1344359361" sldId="655"/>
            <ac:spMk id="13" creationId="{AE71577E-2D60-4358-B9F5-1E56032F578D}"/>
          </ac:spMkLst>
        </pc:spChg>
      </pc:sldChg>
      <pc:sldChg chg="modSp new mod">
        <pc:chgData name="Aaron Skog" userId="dff2307f-5662-48bc-919b-47ca6361ae07" providerId="ADAL" clId="{483C9BDE-1739-4B56-8326-A94ED66F8855}" dt="2021-05-19T15:59:19.080" v="793" actId="403"/>
        <pc:sldMkLst>
          <pc:docMk/>
          <pc:sldMk cId="1787344462" sldId="656"/>
        </pc:sldMkLst>
        <pc:spChg chg="mod">
          <ac:chgData name="Aaron Skog" userId="dff2307f-5662-48bc-919b-47ca6361ae07" providerId="ADAL" clId="{483C9BDE-1739-4B56-8326-A94ED66F8855}" dt="2021-05-19T15:57:57.521" v="667" actId="20577"/>
          <ac:spMkLst>
            <pc:docMk/>
            <pc:sldMk cId="1787344462" sldId="656"/>
            <ac:spMk id="2" creationId="{27757FA0-0D65-4396-A520-56CE6544DF2C}"/>
          </ac:spMkLst>
        </pc:spChg>
        <pc:spChg chg="mod">
          <ac:chgData name="Aaron Skog" userId="dff2307f-5662-48bc-919b-47ca6361ae07" providerId="ADAL" clId="{483C9BDE-1739-4B56-8326-A94ED66F8855}" dt="2021-05-19T15:21:56.024" v="385" actId="20577"/>
          <ac:spMkLst>
            <pc:docMk/>
            <pc:sldMk cId="1787344462" sldId="656"/>
            <ac:spMk id="3" creationId="{7EA3B536-5C39-47B7-886F-42E54B540E10}"/>
          </ac:spMkLst>
        </pc:spChg>
        <pc:spChg chg="mod">
          <ac:chgData name="Aaron Skog" userId="dff2307f-5662-48bc-919b-47ca6361ae07" providerId="ADAL" clId="{483C9BDE-1739-4B56-8326-A94ED66F8855}" dt="2021-05-19T15:59:19.080" v="793" actId="403"/>
          <ac:spMkLst>
            <pc:docMk/>
            <pc:sldMk cId="1787344462" sldId="656"/>
            <ac:spMk id="4" creationId="{AF196D75-18E1-4F20-BF5C-0D64E71CA2CF}"/>
          </ac:spMkLst>
        </pc:spChg>
      </pc:sldChg>
      <pc:sldChg chg="addSp delSp modSp new del mod modClrScheme chgLayout">
        <pc:chgData name="Aaron Skog" userId="dff2307f-5662-48bc-919b-47ca6361ae07" providerId="ADAL" clId="{483C9BDE-1739-4B56-8326-A94ED66F8855}" dt="2021-05-19T16:47:41.819" v="1121" actId="47"/>
        <pc:sldMkLst>
          <pc:docMk/>
          <pc:sldMk cId="584262019" sldId="657"/>
        </pc:sldMkLst>
        <pc:spChg chg="del mod ord">
          <ac:chgData name="Aaron Skog" userId="dff2307f-5662-48bc-919b-47ca6361ae07" providerId="ADAL" clId="{483C9BDE-1739-4B56-8326-A94ED66F8855}" dt="2021-05-19T16:38:11.431" v="825" actId="700"/>
          <ac:spMkLst>
            <pc:docMk/>
            <pc:sldMk cId="584262019" sldId="657"/>
            <ac:spMk id="2" creationId="{C3F819E9-8FE1-4F2C-BDAD-30A7AC0D927D}"/>
          </ac:spMkLst>
        </pc:spChg>
        <pc:spChg chg="del mod ord">
          <ac:chgData name="Aaron Skog" userId="dff2307f-5662-48bc-919b-47ca6361ae07" providerId="ADAL" clId="{483C9BDE-1739-4B56-8326-A94ED66F8855}" dt="2021-05-19T16:38:11.431" v="825" actId="700"/>
          <ac:spMkLst>
            <pc:docMk/>
            <pc:sldMk cId="584262019" sldId="657"/>
            <ac:spMk id="3" creationId="{DA3A89E2-1DC2-4050-950A-94C0FFEEFDE6}"/>
          </ac:spMkLst>
        </pc:spChg>
        <pc:spChg chg="mod ord">
          <ac:chgData name="Aaron Skog" userId="dff2307f-5662-48bc-919b-47ca6361ae07" providerId="ADAL" clId="{483C9BDE-1739-4B56-8326-A94ED66F8855}" dt="2021-05-19T16:45:17.730" v="1066" actId="700"/>
          <ac:spMkLst>
            <pc:docMk/>
            <pc:sldMk cId="584262019" sldId="657"/>
            <ac:spMk id="4" creationId="{6CA46A0F-D139-4DDB-A813-8B8614452CCF}"/>
          </ac:spMkLst>
        </pc:spChg>
        <pc:spChg chg="mod ord">
          <ac:chgData name="Aaron Skog" userId="dff2307f-5662-48bc-919b-47ca6361ae07" providerId="ADAL" clId="{483C9BDE-1739-4B56-8326-A94ED66F8855}" dt="2021-05-19T16:45:17.730" v="1066" actId="700"/>
          <ac:spMkLst>
            <pc:docMk/>
            <pc:sldMk cId="584262019" sldId="657"/>
            <ac:spMk id="5" creationId="{413641E6-FE7B-4BA8-9C60-0B88E7892609}"/>
          </ac:spMkLst>
        </pc:spChg>
        <pc:spChg chg="mod ord">
          <ac:chgData name="Aaron Skog" userId="dff2307f-5662-48bc-919b-47ca6361ae07" providerId="ADAL" clId="{483C9BDE-1739-4B56-8326-A94ED66F8855}" dt="2021-05-19T16:45:17.730" v="1066" actId="700"/>
          <ac:spMkLst>
            <pc:docMk/>
            <pc:sldMk cId="584262019" sldId="657"/>
            <ac:spMk id="6" creationId="{6FF07FD5-0694-4D4F-BD2A-BCF001773CDB}"/>
          </ac:spMkLst>
        </pc:spChg>
        <pc:spChg chg="add del mod ord">
          <ac:chgData name="Aaron Skog" userId="dff2307f-5662-48bc-919b-47ca6361ae07" providerId="ADAL" clId="{483C9BDE-1739-4B56-8326-A94ED66F8855}" dt="2021-05-19T16:45:17.730" v="1066" actId="700"/>
          <ac:spMkLst>
            <pc:docMk/>
            <pc:sldMk cId="584262019" sldId="657"/>
            <ac:spMk id="7" creationId="{DAA856BF-4A33-43D0-B8BB-68C304E5624D}"/>
          </ac:spMkLst>
        </pc:spChg>
        <pc:spChg chg="add del mod ord">
          <ac:chgData name="Aaron Skog" userId="dff2307f-5662-48bc-919b-47ca6361ae07" providerId="ADAL" clId="{483C9BDE-1739-4B56-8326-A94ED66F8855}" dt="2021-05-19T16:38:51.441" v="826"/>
          <ac:spMkLst>
            <pc:docMk/>
            <pc:sldMk cId="584262019" sldId="657"/>
            <ac:spMk id="8" creationId="{14BC9A59-672B-4879-AB37-FA3A9899F21A}"/>
          </ac:spMkLst>
        </pc:spChg>
        <pc:spChg chg="add mod ord">
          <ac:chgData name="Aaron Skog" userId="dff2307f-5662-48bc-919b-47ca6361ae07" providerId="ADAL" clId="{483C9BDE-1739-4B56-8326-A94ED66F8855}" dt="2021-05-19T16:45:17.730" v="1066" actId="700"/>
          <ac:spMkLst>
            <pc:docMk/>
            <pc:sldMk cId="584262019" sldId="657"/>
            <ac:spMk id="10" creationId="{2B2F5F91-0398-4513-A2CB-C528664CC24E}"/>
          </ac:spMkLst>
        </pc:spChg>
        <pc:spChg chg="add mod ord">
          <ac:chgData name="Aaron Skog" userId="dff2307f-5662-48bc-919b-47ca6361ae07" providerId="ADAL" clId="{483C9BDE-1739-4B56-8326-A94ED66F8855}" dt="2021-05-19T16:45:31.014" v="1075"/>
          <ac:spMkLst>
            <pc:docMk/>
            <pc:sldMk cId="584262019" sldId="657"/>
            <ac:spMk id="11" creationId="{AF517DC4-7CFA-487F-8BB0-DC09C54D3842}"/>
          </ac:spMkLst>
        </pc:spChg>
        <pc:graphicFrameChg chg="add mod ord modGraphic">
          <ac:chgData name="Aaron Skog" userId="dff2307f-5662-48bc-919b-47ca6361ae07" providerId="ADAL" clId="{483C9BDE-1739-4B56-8326-A94ED66F8855}" dt="2021-05-19T16:45:17.730" v="1066" actId="700"/>
          <ac:graphicFrameMkLst>
            <pc:docMk/>
            <pc:sldMk cId="584262019" sldId="657"/>
            <ac:graphicFrameMk id="9" creationId="{29117438-6064-4184-B79F-58A377355445}"/>
          </ac:graphicFrameMkLst>
        </pc:graphicFrameChg>
      </pc:sldChg>
      <pc:sldChg chg="addSp delSp modSp new mod modClrScheme chgLayout">
        <pc:chgData name="Aaron Skog" userId="dff2307f-5662-48bc-919b-47ca6361ae07" providerId="ADAL" clId="{483C9BDE-1739-4B56-8326-A94ED66F8855}" dt="2021-05-19T18:23:03.100" v="1775" actId="15"/>
        <pc:sldMkLst>
          <pc:docMk/>
          <pc:sldMk cId="2342525308" sldId="658"/>
        </pc:sldMkLst>
        <pc:spChg chg="del mod ord">
          <ac:chgData name="Aaron Skog" userId="dff2307f-5662-48bc-919b-47ca6361ae07" providerId="ADAL" clId="{483C9BDE-1739-4B56-8326-A94ED66F8855}" dt="2021-05-19T16:39:47.249" v="835" actId="700"/>
          <ac:spMkLst>
            <pc:docMk/>
            <pc:sldMk cId="2342525308" sldId="658"/>
            <ac:spMk id="2" creationId="{81D3A464-5CE7-48C8-85CF-F9628562B1C0}"/>
          </ac:spMkLst>
        </pc:spChg>
        <pc:spChg chg="del mod ord">
          <ac:chgData name="Aaron Skog" userId="dff2307f-5662-48bc-919b-47ca6361ae07" providerId="ADAL" clId="{483C9BDE-1739-4B56-8326-A94ED66F8855}" dt="2021-05-19T16:39:47.249" v="835" actId="700"/>
          <ac:spMkLst>
            <pc:docMk/>
            <pc:sldMk cId="2342525308" sldId="658"/>
            <ac:spMk id="3" creationId="{54A6DC2B-24DE-46C9-B3B9-F12D6DC0F81D}"/>
          </ac:spMkLst>
        </pc:spChg>
        <pc:spChg chg="mod ord">
          <ac:chgData name="Aaron Skog" userId="dff2307f-5662-48bc-919b-47ca6361ae07" providerId="ADAL" clId="{483C9BDE-1739-4B56-8326-A94ED66F8855}" dt="2021-05-19T16:44:51.795" v="1061" actId="700"/>
          <ac:spMkLst>
            <pc:docMk/>
            <pc:sldMk cId="2342525308" sldId="658"/>
            <ac:spMk id="4" creationId="{ABEDFFD5-4D88-4BDE-B7AF-6D2353BD5F38}"/>
          </ac:spMkLst>
        </pc:spChg>
        <pc:spChg chg="mod ord">
          <ac:chgData name="Aaron Skog" userId="dff2307f-5662-48bc-919b-47ca6361ae07" providerId="ADAL" clId="{483C9BDE-1739-4B56-8326-A94ED66F8855}" dt="2021-05-19T16:44:51.795" v="1061" actId="700"/>
          <ac:spMkLst>
            <pc:docMk/>
            <pc:sldMk cId="2342525308" sldId="658"/>
            <ac:spMk id="5" creationId="{BF5FBFE2-E662-40D9-AA74-DBDFBDE140BD}"/>
          </ac:spMkLst>
        </pc:spChg>
        <pc:spChg chg="mod ord">
          <ac:chgData name="Aaron Skog" userId="dff2307f-5662-48bc-919b-47ca6361ae07" providerId="ADAL" clId="{483C9BDE-1739-4B56-8326-A94ED66F8855}" dt="2021-05-19T16:44:51.795" v="1061" actId="700"/>
          <ac:spMkLst>
            <pc:docMk/>
            <pc:sldMk cId="2342525308" sldId="658"/>
            <ac:spMk id="6" creationId="{1EE5CDDA-6CE3-40F0-8065-3F229060046C}"/>
          </ac:spMkLst>
        </pc:spChg>
        <pc:spChg chg="add mod ord">
          <ac:chgData name="Aaron Skog" userId="dff2307f-5662-48bc-919b-47ca6361ae07" providerId="ADAL" clId="{483C9BDE-1739-4B56-8326-A94ED66F8855}" dt="2021-05-19T17:52:46.317" v="1629" actId="6549"/>
          <ac:spMkLst>
            <pc:docMk/>
            <pc:sldMk cId="2342525308" sldId="658"/>
            <ac:spMk id="7" creationId="{7788C9B2-D049-470A-A2B8-FD9AEDD1D18F}"/>
          </ac:spMkLst>
        </pc:spChg>
        <pc:spChg chg="add mod ord">
          <ac:chgData name="Aaron Skog" userId="dff2307f-5662-48bc-919b-47ca6361ae07" providerId="ADAL" clId="{483C9BDE-1739-4B56-8326-A94ED66F8855}" dt="2021-05-19T18:23:03.100" v="1775" actId="15"/>
          <ac:spMkLst>
            <pc:docMk/>
            <pc:sldMk cId="2342525308" sldId="658"/>
            <ac:spMk id="8" creationId="{9EF7DACA-CD44-49F7-B2C9-403029E69F84}"/>
          </ac:spMkLst>
        </pc:spChg>
        <pc:spChg chg="add del mod ord">
          <ac:chgData name="Aaron Skog" userId="dff2307f-5662-48bc-919b-47ca6361ae07" providerId="ADAL" clId="{483C9BDE-1739-4B56-8326-A94ED66F8855}" dt="2021-05-19T16:46:02.468" v="1080" actId="478"/>
          <ac:spMkLst>
            <pc:docMk/>
            <pc:sldMk cId="2342525308" sldId="658"/>
            <ac:spMk id="9" creationId="{B3E4DB5B-132E-467F-A69C-E683B40ECB14}"/>
          </ac:spMkLst>
        </pc:spChg>
        <pc:graphicFrameChg chg="add mod modGraphic">
          <ac:chgData name="Aaron Skog" userId="dff2307f-5662-48bc-919b-47ca6361ae07" providerId="ADAL" clId="{483C9BDE-1739-4B56-8326-A94ED66F8855}" dt="2021-05-19T16:46:20.752" v="1085" actId="14734"/>
          <ac:graphicFrameMkLst>
            <pc:docMk/>
            <pc:sldMk cId="2342525308" sldId="658"/>
            <ac:graphicFrameMk id="10" creationId="{89B0F00A-F968-4DDE-9D0F-CBA3A7D6210A}"/>
          </ac:graphicFrameMkLst>
        </pc:graphicFrameChg>
      </pc:sldChg>
      <pc:sldChg chg="addSp delSp modSp new mod modClrScheme chgLayout">
        <pc:chgData name="Aaron Skog" userId="dff2307f-5662-48bc-919b-47ca6361ae07" providerId="ADAL" clId="{483C9BDE-1739-4B56-8326-A94ED66F8855}" dt="2021-05-19T17:52:25.808" v="1611" actId="20577"/>
        <pc:sldMkLst>
          <pc:docMk/>
          <pc:sldMk cId="1900099629" sldId="659"/>
        </pc:sldMkLst>
        <pc:spChg chg="del mod ord">
          <ac:chgData name="Aaron Skog" userId="dff2307f-5662-48bc-919b-47ca6361ae07" providerId="ADAL" clId="{483C9BDE-1739-4B56-8326-A94ED66F8855}" dt="2021-05-19T17:43:17.824" v="1165" actId="700"/>
          <ac:spMkLst>
            <pc:docMk/>
            <pc:sldMk cId="1900099629" sldId="659"/>
            <ac:spMk id="2" creationId="{821D7352-2294-4065-B832-344D74F9258C}"/>
          </ac:spMkLst>
        </pc:spChg>
        <pc:spChg chg="del mod ord">
          <ac:chgData name="Aaron Skog" userId="dff2307f-5662-48bc-919b-47ca6361ae07" providerId="ADAL" clId="{483C9BDE-1739-4B56-8326-A94ED66F8855}" dt="2021-05-19T17:43:17.824" v="1165" actId="700"/>
          <ac:spMkLst>
            <pc:docMk/>
            <pc:sldMk cId="1900099629" sldId="659"/>
            <ac:spMk id="3" creationId="{7BB4CE4B-4FDE-4658-9819-01BCD1B8D176}"/>
          </ac:spMkLst>
        </pc:spChg>
        <pc:spChg chg="mod ord">
          <ac:chgData name="Aaron Skog" userId="dff2307f-5662-48bc-919b-47ca6361ae07" providerId="ADAL" clId="{483C9BDE-1739-4B56-8326-A94ED66F8855}" dt="2021-05-19T17:43:36.577" v="1174" actId="700"/>
          <ac:spMkLst>
            <pc:docMk/>
            <pc:sldMk cId="1900099629" sldId="659"/>
            <ac:spMk id="4" creationId="{FCC8C5FE-417B-4BE1-A87C-2D534FBDB78D}"/>
          </ac:spMkLst>
        </pc:spChg>
        <pc:spChg chg="mod ord">
          <ac:chgData name="Aaron Skog" userId="dff2307f-5662-48bc-919b-47ca6361ae07" providerId="ADAL" clId="{483C9BDE-1739-4B56-8326-A94ED66F8855}" dt="2021-05-19T17:43:36.577" v="1174" actId="700"/>
          <ac:spMkLst>
            <pc:docMk/>
            <pc:sldMk cId="1900099629" sldId="659"/>
            <ac:spMk id="5" creationId="{197DED96-4E24-4918-9F7B-B8B7E7D02047}"/>
          </ac:spMkLst>
        </pc:spChg>
        <pc:spChg chg="mod ord">
          <ac:chgData name="Aaron Skog" userId="dff2307f-5662-48bc-919b-47ca6361ae07" providerId="ADAL" clId="{483C9BDE-1739-4B56-8326-A94ED66F8855}" dt="2021-05-19T17:43:36.577" v="1174" actId="700"/>
          <ac:spMkLst>
            <pc:docMk/>
            <pc:sldMk cId="1900099629" sldId="659"/>
            <ac:spMk id="6" creationId="{BF538BBE-C5CF-4BF6-8665-B8EECA4DE405}"/>
          </ac:spMkLst>
        </pc:spChg>
        <pc:spChg chg="add del mod ord">
          <ac:chgData name="Aaron Skog" userId="dff2307f-5662-48bc-919b-47ca6361ae07" providerId="ADAL" clId="{483C9BDE-1739-4B56-8326-A94ED66F8855}" dt="2021-05-19T17:43:23.508" v="1166" actId="700"/>
          <ac:spMkLst>
            <pc:docMk/>
            <pc:sldMk cId="1900099629" sldId="659"/>
            <ac:spMk id="7" creationId="{FDF6421F-455D-42DA-BD22-090DDFD3B680}"/>
          </ac:spMkLst>
        </pc:spChg>
        <pc:spChg chg="add del mod ord">
          <ac:chgData name="Aaron Skog" userId="dff2307f-5662-48bc-919b-47ca6361ae07" providerId="ADAL" clId="{483C9BDE-1739-4B56-8326-A94ED66F8855}" dt="2021-05-19T17:43:23.508" v="1166" actId="700"/>
          <ac:spMkLst>
            <pc:docMk/>
            <pc:sldMk cId="1900099629" sldId="659"/>
            <ac:spMk id="8" creationId="{C77BF36F-507D-42B8-B206-03D8364D5194}"/>
          </ac:spMkLst>
        </pc:spChg>
        <pc:spChg chg="add del mod ord">
          <ac:chgData name="Aaron Skog" userId="dff2307f-5662-48bc-919b-47ca6361ae07" providerId="ADAL" clId="{483C9BDE-1739-4B56-8326-A94ED66F8855}" dt="2021-05-19T17:43:36.577" v="1174" actId="700"/>
          <ac:spMkLst>
            <pc:docMk/>
            <pc:sldMk cId="1900099629" sldId="659"/>
            <ac:spMk id="9" creationId="{F36ADE91-BC9E-4930-8F07-2F9FC72175F5}"/>
          </ac:spMkLst>
        </pc:spChg>
        <pc:spChg chg="add del mod ord">
          <ac:chgData name="Aaron Skog" userId="dff2307f-5662-48bc-919b-47ca6361ae07" providerId="ADAL" clId="{483C9BDE-1739-4B56-8326-A94ED66F8855}" dt="2021-05-19T17:43:36.577" v="1174" actId="700"/>
          <ac:spMkLst>
            <pc:docMk/>
            <pc:sldMk cId="1900099629" sldId="659"/>
            <ac:spMk id="10" creationId="{EB36AC60-5F8F-4FF3-ABF2-723AD6535B50}"/>
          </ac:spMkLst>
        </pc:spChg>
        <pc:spChg chg="add del mod ord">
          <ac:chgData name="Aaron Skog" userId="dff2307f-5662-48bc-919b-47ca6361ae07" providerId="ADAL" clId="{483C9BDE-1739-4B56-8326-A94ED66F8855}" dt="2021-05-19T17:43:36.577" v="1174" actId="700"/>
          <ac:spMkLst>
            <pc:docMk/>
            <pc:sldMk cId="1900099629" sldId="659"/>
            <ac:spMk id="11" creationId="{ED8B8BA2-0553-479D-8E03-BCDF08C71FDC}"/>
          </ac:spMkLst>
        </pc:spChg>
        <pc:spChg chg="add mod ord">
          <ac:chgData name="Aaron Skog" userId="dff2307f-5662-48bc-919b-47ca6361ae07" providerId="ADAL" clId="{483C9BDE-1739-4B56-8326-A94ED66F8855}" dt="2021-05-19T17:52:25.808" v="1611" actId="20577"/>
          <ac:spMkLst>
            <pc:docMk/>
            <pc:sldMk cId="1900099629" sldId="659"/>
            <ac:spMk id="12" creationId="{92C1694A-6090-4879-892A-4B3A17D09B2F}"/>
          </ac:spMkLst>
        </pc:spChg>
        <pc:spChg chg="add mod ord">
          <ac:chgData name="Aaron Skog" userId="dff2307f-5662-48bc-919b-47ca6361ae07" providerId="ADAL" clId="{483C9BDE-1739-4B56-8326-A94ED66F8855}" dt="2021-05-19T17:43:38.848" v="1179" actId="20577"/>
          <ac:spMkLst>
            <pc:docMk/>
            <pc:sldMk cId="1900099629" sldId="659"/>
            <ac:spMk id="13" creationId="{1200C03C-9423-4531-A737-0465A5F7777F}"/>
          </ac:spMkLst>
        </pc:spChg>
        <pc:spChg chg="add mod ord">
          <ac:chgData name="Aaron Skog" userId="dff2307f-5662-48bc-919b-47ca6361ae07" providerId="ADAL" clId="{483C9BDE-1739-4B56-8326-A94ED66F8855}" dt="2021-05-19T17:51:59.896" v="1592" actId="20577"/>
          <ac:spMkLst>
            <pc:docMk/>
            <pc:sldMk cId="1900099629" sldId="659"/>
            <ac:spMk id="14" creationId="{3E6557BE-D3DE-49F1-9018-392BD119DC6A}"/>
          </ac:spMkLst>
        </pc:spChg>
        <pc:spChg chg="add mod ord">
          <ac:chgData name="Aaron Skog" userId="dff2307f-5662-48bc-919b-47ca6361ae07" providerId="ADAL" clId="{483C9BDE-1739-4B56-8326-A94ED66F8855}" dt="2021-05-19T17:43:42.016" v="1184" actId="20577"/>
          <ac:spMkLst>
            <pc:docMk/>
            <pc:sldMk cId="1900099629" sldId="659"/>
            <ac:spMk id="15" creationId="{752D624C-2018-466F-8D56-A22DBBBE0402}"/>
          </ac:spMkLst>
        </pc:spChg>
        <pc:spChg chg="add mod ord">
          <ac:chgData name="Aaron Skog" userId="dff2307f-5662-48bc-919b-47ca6361ae07" providerId="ADAL" clId="{483C9BDE-1739-4B56-8326-A94ED66F8855}" dt="2021-05-19T17:51:32.144" v="1566" actId="20577"/>
          <ac:spMkLst>
            <pc:docMk/>
            <pc:sldMk cId="1900099629" sldId="659"/>
            <ac:spMk id="16" creationId="{3BF84087-F7D9-4C85-BCCB-F9FFCDB98C30}"/>
          </ac:spMkLst>
        </pc:spChg>
      </pc:sldChg>
      <pc:sldChg chg="delSp modSp add mod modClrScheme chgLayout">
        <pc:chgData name="Aaron Skog" userId="dff2307f-5662-48bc-919b-47ca6361ae07" providerId="ADAL" clId="{483C9BDE-1739-4B56-8326-A94ED66F8855}" dt="2021-05-19T18:01:53.404" v="1641" actId="27636"/>
        <pc:sldMkLst>
          <pc:docMk/>
          <pc:sldMk cId="3121105535" sldId="660"/>
        </pc:sldMkLst>
        <pc:spChg chg="mod ord">
          <ac:chgData name="Aaron Skog" userId="dff2307f-5662-48bc-919b-47ca6361ae07" providerId="ADAL" clId="{483C9BDE-1739-4B56-8326-A94ED66F8855}" dt="2021-05-19T18:01:53.394" v="1640" actId="700"/>
          <ac:spMkLst>
            <pc:docMk/>
            <pc:sldMk cId="3121105535" sldId="660"/>
            <ac:spMk id="5" creationId="{DA400569-5D90-4215-853D-9EB3D7B489FE}"/>
          </ac:spMkLst>
        </pc:spChg>
        <pc:spChg chg="mod ord">
          <ac:chgData name="Aaron Skog" userId="dff2307f-5662-48bc-919b-47ca6361ae07" providerId="ADAL" clId="{483C9BDE-1739-4B56-8326-A94ED66F8855}" dt="2021-05-19T18:01:53.394" v="1640" actId="700"/>
          <ac:spMkLst>
            <pc:docMk/>
            <pc:sldMk cId="3121105535" sldId="660"/>
            <ac:spMk id="6" creationId="{9C3027C6-52FE-49AC-8C55-9C07B47B03C0}"/>
          </ac:spMkLst>
        </pc:spChg>
        <pc:spChg chg="mod ord">
          <ac:chgData name="Aaron Skog" userId="dff2307f-5662-48bc-919b-47ca6361ae07" providerId="ADAL" clId="{483C9BDE-1739-4B56-8326-A94ED66F8855}" dt="2021-05-19T18:01:53.394" v="1640" actId="700"/>
          <ac:spMkLst>
            <pc:docMk/>
            <pc:sldMk cId="3121105535" sldId="660"/>
            <ac:spMk id="7" creationId="{AED04069-B920-4E60-A04F-485F71F2C8E7}"/>
          </ac:spMkLst>
        </pc:spChg>
        <pc:spChg chg="mod ord">
          <ac:chgData name="Aaron Skog" userId="dff2307f-5662-48bc-919b-47ca6361ae07" providerId="ADAL" clId="{483C9BDE-1739-4B56-8326-A94ED66F8855}" dt="2021-05-19T18:01:53.394" v="1640" actId="700"/>
          <ac:spMkLst>
            <pc:docMk/>
            <pc:sldMk cId="3121105535" sldId="660"/>
            <ac:spMk id="11" creationId="{FB24CA2A-74CF-4B14-A6AD-D7C45AF3CDEF}"/>
          </ac:spMkLst>
        </pc:spChg>
        <pc:spChg chg="del mod ord">
          <ac:chgData name="Aaron Skog" userId="dff2307f-5662-48bc-919b-47ca6361ae07" providerId="ADAL" clId="{483C9BDE-1739-4B56-8326-A94ED66F8855}" dt="2021-05-19T18:01:53.394" v="1640" actId="700"/>
          <ac:spMkLst>
            <pc:docMk/>
            <pc:sldMk cId="3121105535" sldId="660"/>
            <ac:spMk id="12" creationId="{38F8255C-FFDE-483F-AF87-E867B7557FEB}"/>
          </ac:spMkLst>
        </pc:spChg>
        <pc:spChg chg="mod ord">
          <ac:chgData name="Aaron Skog" userId="dff2307f-5662-48bc-919b-47ca6361ae07" providerId="ADAL" clId="{483C9BDE-1739-4B56-8326-A94ED66F8855}" dt="2021-05-19T18:01:53.404" v="1641" actId="27636"/>
          <ac:spMkLst>
            <pc:docMk/>
            <pc:sldMk cId="3121105535" sldId="660"/>
            <ac:spMk id="13" creationId="{AE71577E-2D60-4358-B9F5-1E56032F578D}"/>
          </ac:spMkLst>
        </pc:spChg>
      </pc:sldChg>
      <pc:sldChg chg="modSp new mod">
        <pc:chgData name="Aaron Skog" userId="dff2307f-5662-48bc-919b-47ca6361ae07" providerId="ADAL" clId="{483C9BDE-1739-4B56-8326-A94ED66F8855}" dt="2021-05-19T18:20:36.947" v="1668" actId="20577"/>
        <pc:sldMkLst>
          <pc:docMk/>
          <pc:sldMk cId="1356206078" sldId="661"/>
        </pc:sldMkLst>
        <pc:spChg chg="mod">
          <ac:chgData name="Aaron Skog" userId="dff2307f-5662-48bc-919b-47ca6361ae07" providerId="ADAL" clId="{483C9BDE-1739-4B56-8326-A94ED66F8855}" dt="2021-05-19T18:20:36.947" v="1668" actId="20577"/>
          <ac:spMkLst>
            <pc:docMk/>
            <pc:sldMk cId="1356206078" sldId="661"/>
            <ac:spMk id="5" creationId="{C7066364-A03E-463B-8652-9F63C38F10D6}"/>
          </ac:spMkLst>
        </pc:spChg>
      </pc:sldChg>
      <pc:sldChg chg="modSp mod">
        <pc:chgData name="Aaron Skog" userId="dff2307f-5662-48bc-919b-47ca6361ae07" providerId="ADAL" clId="{483C9BDE-1739-4B56-8326-A94ED66F8855}" dt="2021-06-02T21:52:34.752" v="2008" actId="403"/>
        <pc:sldMkLst>
          <pc:docMk/>
          <pc:sldMk cId="2269996166" sldId="662"/>
        </pc:sldMkLst>
        <pc:spChg chg="mod">
          <ac:chgData name="Aaron Skog" userId="dff2307f-5662-48bc-919b-47ca6361ae07" providerId="ADAL" clId="{483C9BDE-1739-4B56-8326-A94ED66F8855}" dt="2021-06-02T21:52:34.752" v="2008" actId="403"/>
          <ac:spMkLst>
            <pc:docMk/>
            <pc:sldMk cId="2269996166" sldId="662"/>
            <ac:spMk id="7" creationId="{9950EA15-25C4-41AA-BB75-E4A7E9210C63}"/>
          </ac:spMkLst>
        </pc:spChg>
        <pc:picChg chg="ord">
          <ac:chgData name="Aaron Skog" userId="dff2307f-5662-48bc-919b-47ca6361ae07" providerId="ADAL" clId="{483C9BDE-1739-4B56-8326-A94ED66F8855}" dt="2021-06-02T21:52:23.636" v="2005" actId="170"/>
          <ac:picMkLst>
            <pc:docMk/>
            <pc:sldMk cId="2269996166" sldId="662"/>
            <ac:picMk id="8" creationId="{18179C43-A899-4C09-A79B-DEC0998D9710}"/>
          </ac:picMkLst>
        </pc:picChg>
      </pc:sldChg>
      <pc:sldChg chg="modSp mod">
        <pc:chgData name="Aaron Skog" userId="dff2307f-5662-48bc-919b-47ca6361ae07" providerId="ADAL" clId="{483C9BDE-1739-4B56-8326-A94ED66F8855}" dt="2021-06-02T21:52:58.170" v="2010" actId="20577"/>
        <pc:sldMkLst>
          <pc:docMk/>
          <pc:sldMk cId="1710353430" sldId="663"/>
        </pc:sldMkLst>
        <pc:spChg chg="mod">
          <ac:chgData name="Aaron Skog" userId="dff2307f-5662-48bc-919b-47ca6361ae07" providerId="ADAL" clId="{483C9BDE-1739-4B56-8326-A94ED66F8855}" dt="2021-06-02T21:52:58.170" v="2010" actId="20577"/>
          <ac:spMkLst>
            <pc:docMk/>
            <pc:sldMk cId="1710353430" sldId="663"/>
            <ac:spMk id="3" creationId="{B12A056E-664A-469D-8B31-0FE8DBD30C44}"/>
          </ac:spMkLst>
        </pc:spChg>
      </pc:sldChg>
      <pc:sldChg chg="modSp mod">
        <pc:chgData name="Aaron Skog" userId="dff2307f-5662-48bc-919b-47ca6361ae07" providerId="ADAL" clId="{483C9BDE-1739-4B56-8326-A94ED66F8855}" dt="2021-06-02T21:53:07.501" v="2014" actId="27636"/>
        <pc:sldMkLst>
          <pc:docMk/>
          <pc:sldMk cId="1111921761" sldId="664"/>
        </pc:sldMkLst>
        <pc:spChg chg="mod">
          <ac:chgData name="Aaron Skog" userId="dff2307f-5662-48bc-919b-47ca6361ae07" providerId="ADAL" clId="{483C9BDE-1739-4B56-8326-A94ED66F8855}" dt="2021-06-02T21:53:07.501" v="2014" actId="27636"/>
          <ac:spMkLst>
            <pc:docMk/>
            <pc:sldMk cId="1111921761" sldId="664"/>
            <ac:spMk id="4" creationId="{9FD4D273-F061-437F-A9FE-D0E5A57B0670}"/>
          </ac:spMkLst>
        </pc:spChg>
      </pc:sldChg>
      <pc:sldChg chg="modSp mod">
        <pc:chgData name="Aaron Skog" userId="dff2307f-5662-48bc-919b-47ca6361ae07" providerId="ADAL" clId="{483C9BDE-1739-4B56-8326-A94ED66F8855}" dt="2021-06-02T21:53:15.020" v="2017" actId="403"/>
        <pc:sldMkLst>
          <pc:docMk/>
          <pc:sldMk cId="3440662061" sldId="665"/>
        </pc:sldMkLst>
        <pc:spChg chg="mod">
          <ac:chgData name="Aaron Skog" userId="dff2307f-5662-48bc-919b-47ca6361ae07" providerId="ADAL" clId="{483C9BDE-1739-4B56-8326-A94ED66F8855}" dt="2021-06-02T21:53:15.020" v="2017" actId="403"/>
          <ac:spMkLst>
            <pc:docMk/>
            <pc:sldMk cId="3440662061" sldId="665"/>
            <ac:spMk id="4" creationId="{9FD4D273-F061-437F-A9FE-D0E5A57B0670}"/>
          </ac:spMkLst>
        </pc:spChg>
      </pc:sldChg>
      <pc:sldChg chg="add">
        <pc:chgData name="Aaron Skog" userId="dff2307f-5662-48bc-919b-47ca6361ae07" providerId="ADAL" clId="{483C9BDE-1739-4B56-8326-A94ED66F8855}" dt="2021-06-02T16:06:03.791" v="1825"/>
        <pc:sldMkLst>
          <pc:docMk/>
          <pc:sldMk cId="3651116004" sldId="668"/>
        </pc:sldMkLst>
      </pc:sldChg>
      <pc:sldChg chg="modSp mod">
        <pc:chgData name="Aaron Skog" userId="dff2307f-5662-48bc-919b-47ca6361ae07" providerId="ADAL" clId="{483C9BDE-1739-4B56-8326-A94ED66F8855}" dt="2021-06-02T21:50:43.988" v="1999" actId="6549"/>
        <pc:sldMkLst>
          <pc:docMk/>
          <pc:sldMk cId="941517462" sldId="669"/>
        </pc:sldMkLst>
        <pc:spChg chg="mod">
          <ac:chgData name="Aaron Skog" userId="dff2307f-5662-48bc-919b-47ca6361ae07" providerId="ADAL" clId="{483C9BDE-1739-4B56-8326-A94ED66F8855}" dt="2021-06-02T21:50:43.988" v="1999" actId="6549"/>
          <ac:spMkLst>
            <pc:docMk/>
            <pc:sldMk cId="941517462" sldId="669"/>
            <ac:spMk id="5" creationId="{C6676074-01FF-4D28-9A05-E645B9533CCE}"/>
          </ac:spMkLst>
        </pc:spChg>
      </pc:sldChg>
      <pc:sldChg chg="add modNotesTx">
        <pc:chgData name="Aaron Skog" userId="dff2307f-5662-48bc-919b-47ca6361ae07" providerId="ADAL" clId="{483C9BDE-1739-4B56-8326-A94ED66F8855}" dt="2021-06-02T22:25:35.844" v="3124" actId="6549"/>
        <pc:sldMkLst>
          <pc:docMk/>
          <pc:sldMk cId="2753109082" sldId="2749"/>
        </pc:sldMkLst>
      </pc:sldChg>
      <pc:sldChg chg="modSp mod">
        <pc:chgData name="Aaron Skog" userId="dff2307f-5662-48bc-919b-47ca6361ae07" providerId="ADAL" clId="{483C9BDE-1739-4B56-8326-A94ED66F8855}" dt="2021-06-02T21:50:20.797" v="1997" actId="6549"/>
        <pc:sldMkLst>
          <pc:docMk/>
          <pc:sldMk cId="3812675136" sldId="2759"/>
        </pc:sldMkLst>
        <pc:spChg chg="mod">
          <ac:chgData name="Aaron Skog" userId="dff2307f-5662-48bc-919b-47ca6361ae07" providerId="ADAL" clId="{483C9BDE-1739-4B56-8326-A94ED66F8855}" dt="2021-06-02T21:50:20.797" v="1997" actId="6549"/>
          <ac:spMkLst>
            <pc:docMk/>
            <pc:sldMk cId="3812675136" sldId="2759"/>
            <ac:spMk id="3" creationId="{6B17C2CE-E282-41DB-BE1F-C2F896D65B0A}"/>
          </ac:spMkLst>
        </pc:spChg>
      </pc:sldChg>
      <pc:sldChg chg="addSp delSp modSp new mod modClrScheme chgLayout">
        <pc:chgData name="Aaron Skog" userId="dff2307f-5662-48bc-919b-47ca6361ae07" providerId="ADAL" clId="{483C9BDE-1739-4B56-8326-A94ED66F8855}" dt="2021-06-02T21:47:34.363" v="1921" actId="20577"/>
        <pc:sldMkLst>
          <pc:docMk/>
          <pc:sldMk cId="937094245" sldId="2761"/>
        </pc:sldMkLst>
        <pc:spChg chg="del mod ord">
          <ac:chgData name="Aaron Skog" userId="dff2307f-5662-48bc-919b-47ca6361ae07" providerId="ADAL" clId="{483C9BDE-1739-4B56-8326-A94ED66F8855}" dt="2021-06-02T21:46:55.023" v="1830" actId="700"/>
          <ac:spMkLst>
            <pc:docMk/>
            <pc:sldMk cId="937094245" sldId="2761"/>
            <ac:spMk id="2" creationId="{DB55C01E-D59B-4BF1-B6D1-3339D5C91C30}"/>
          </ac:spMkLst>
        </pc:spChg>
        <pc:spChg chg="del">
          <ac:chgData name="Aaron Skog" userId="dff2307f-5662-48bc-919b-47ca6361ae07" providerId="ADAL" clId="{483C9BDE-1739-4B56-8326-A94ED66F8855}" dt="2021-06-02T21:46:55.023" v="1830" actId="700"/>
          <ac:spMkLst>
            <pc:docMk/>
            <pc:sldMk cId="937094245" sldId="2761"/>
            <ac:spMk id="3" creationId="{D8F092A9-A71C-48EB-B7B3-5EBF213A4463}"/>
          </ac:spMkLst>
        </pc:spChg>
        <pc:spChg chg="del mod ord">
          <ac:chgData name="Aaron Skog" userId="dff2307f-5662-48bc-919b-47ca6361ae07" providerId="ADAL" clId="{483C9BDE-1739-4B56-8326-A94ED66F8855}" dt="2021-06-02T21:46:55.023" v="1830" actId="700"/>
          <ac:spMkLst>
            <pc:docMk/>
            <pc:sldMk cId="937094245" sldId="2761"/>
            <ac:spMk id="4" creationId="{34CA3220-8FA4-4572-ACD7-802895C6BB2C}"/>
          </ac:spMkLst>
        </pc:spChg>
        <pc:spChg chg="mod ord">
          <ac:chgData name="Aaron Skog" userId="dff2307f-5662-48bc-919b-47ca6361ae07" providerId="ADAL" clId="{483C9BDE-1739-4B56-8326-A94ED66F8855}" dt="2021-06-02T21:47:08.048" v="1831" actId="700"/>
          <ac:spMkLst>
            <pc:docMk/>
            <pc:sldMk cId="937094245" sldId="2761"/>
            <ac:spMk id="5" creationId="{512AECCD-BBF7-4A75-926E-AA891573B08C}"/>
          </ac:spMkLst>
        </pc:spChg>
        <pc:spChg chg="mod ord">
          <ac:chgData name="Aaron Skog" userId="dff2307f-5662-48bc-919b-47ca6361ae07" providerId="ADAL" clId="{483C9BDE-1739-4B56-8326-A94ED66F8855}" dt="2021-06-02T21:47:08.048" v="1831" actId="700"/>
          <ac:spMkLst>
            <pc:docMk/>
            <pc:sldMk cId="937094245" sldId="2761"/>
            <ac:spMk id="6" creationId="{F8055AF0-EF73-43C3-A3D7-A5B081CE879A}"/>
          </ac:spMkLst>
        </pc:spChg>
        <pc:spChg chg="mod ord">
          <ac:chgData name="Aaron Skog" userId="dff2307f-5662-48bc-919b-47ca6361ae07" providerId="ADAL" clId="{483C9BDE-1739-4B56-8326-A94ED66F8855}" dt="2021-06-02T21:47:08.048" v="1831" actId="700"/>
          <ac:spMkLst>
            <pc:docMk/>
            <pc:sldMk cId="937094245" sldId="2761"/>
            <ac:spMk id="7" creationId="{070D656E-FFAA-4A8B-9EA5-8B4A6F384A19}"/>
          </ac:spMkLst>
        </pc:spChg>
        <pc:spChg chg="add del mod ord">
          <ac:chgData name="Aaron Skog" userId="dff2307f-5662-48bc-919b-47ca6361ae07" providerId="ADAL" clId="{483C9BDE-1739-4B56-8326-A94ED66F8855}" dt="2021-06-02T21:47:08.048" v="1831" actId="700"/>
          <ac:spMkLst>
            <pc:docMk/>
            <pc:sldMk cId="937094245" sldId="2761"/>
            <ac:spMk id="8" creationId="{3C7B9E16-E4E5-4613-AA9F-25B94A76931B}"/>
          </ac:spMkLst>
        </pc:spChg>
        <pc:spChg chg="add del mod ord">
          <ac:chgData name="Aaron Skog" userId="dff2307f-5662-48bc-919b-47ca6361ae07" providerId="ADAL" clId="{483C9BDE-1739-4B56-8326-A94ED66F8855}" dt="2021-06-02T21:47:08.048" v="1831" actId="700"/>
          <ac:spMkLst>
            <pc:docMk/>
            <pc:sldMk cId="937094245" sldId="2761"/>
            <ac:spMk id="9" creationId="{10707065-0674-4F42-8F0B-A577E6600287}"/>
          </ac:spMkLst>
        </pc:spChg>
        <pc:spChg chg="add mod ord">
          <ac:chgData name="Aaron Skog" userId="dff2307f-5662-48bc-919b-47ca6361ae07" providerId="ADAL" clId="{483C9BDE-1739-4B56-8326-A94ED66F8855}" dt="2021-06-02T21:47:23.742" v="1881" actId="20577"/>
          <ac:spMkLst>
            <pc:docMk/>
            <pc:sldMk cId="937094245" sldId="2761"/>
            <ac:spMk id="10" creationId="{4BEDC54B-6246-417C-9B21-48977B4813C9}"/>
          </ac:spMkLst>
        </pc:spChg>
        <pc:spChg chg="add mod ord">
          <ac:chgData name="Aaron Skog" userId="dff2307f-5662-48bc-919b-47ca6361ae07" providerId="ADAL" clId="{483C9BDE-1739-4B56-8326-A94ED66F8855}" dt="2021-06-02T21:47:34.363" v="1921" actId="20577"/>
          <ac:spMkLst>
            <pc:docMk/>
            <pc:sldMk cId="937094245" sldId="2761"/>
            <ac:spMk id="11" creationId="{016C07B8-271B-4568-9D95-9999B8FE5E96}"/>
          </ac:spMkLst>
        </pc:spChg>
      </pc:sldChg>
    </pc:docChg>
  </pc:docChgLst>
  <pc:docChgLst>
    <pc:chgData name="Aaron Skog" userId="dff2307f-5662-48bc-919b-47ca6361ae07" providerId="ADAL" clId="{2260DA2D-A9A8-44D8-9FFA-745C17C41A44}"/>
    <pc:docChg chg="undo custSel mod addSld delSld modSld sldOrd addSection modSection">
      <pc:chgData name="Aaron Skog" userId="dff2307f-5662-48bc-919b-47ca6361ae07" providerId="ADAL" clId="{2260DA2D-A9A8-44D8-9FFA-745C17C41A44}" dt="2021-03-03T22:22:19.263" v="648" actId="27636"/>
      <pc:docMkLst>
        <pc:docMk/>
      </pc:docMkLst>
      <pc:sldChg chg="modSp mod">
        <pc:chgData name="Aaron Skog" userId="dff2307f-5662-48bc-919b-47ca6361ae07" providerId="ADAL" clId="{2260DA2D-A9A8-44D8-9FFA-745C17C41A44}" dt="2021-03-02T15:17:37.969" v="35" actId="20577"/>
        <pc:sldMkLst>
          <pc:docMk/>
          <pc:sldMk cId="564033165" sldId="256"/>
        </pc:sldMkLst>
        <pc:spChg chg="mod">
          <ac:chgData name="Aaron Skog" userId="dff2307f-5662-48bc-919b-47ca6361ae07" providerId="ADAL" clId="{2260DA2D-A9A8-44D8-9FFA-745C17C41A44}" dt="2021-03-02T15:17:30.946" v="22" actId="20577"/>
          <ac:spMkLst>
            <pc:docMk/>
            <pc:sldMk cId="564033165" sldId="256"/>
            <ac:spMk id="2" creationId="{BE550EF8-2200-4129-8424-313D11C3CF6D}"/>
          </ac:spMkLst>
        </pc:spChg>
        <pc:spChg chg="mod">
          <ac:chgData name="Aaron Skog" userId="dff2307f-5662-48bc-919b-47ca6361ae07" providerId="ADAL" clId="{2260DA2D-A9A8-44D8-9FFA-745C17C41A44}" dt="2021-03-02T15:17:37.969" v="35" actId="20577"/>
          <ac:spMkLst>
            <pc:docMk/>
            <pc:sldMk cId="564033165" sldId="256"/>
            <ac:spMk id="3" creationId="{B5ACB4E9-4212-4291-8E9F-7C29C2B607CC}"/>
          </ac:spMkLst>
        </pc:spChg>
      </pc:sldChg>
      <pc:sldChg chg="del">
        <pc:chgData name="Aaron Skog" userId="dff2307f-5662-48bc-919b-47ca6361ae07" providerId="ADAL" clId="{2260DA2D-A9A8-44D8-9FFA-745C17C41A44}" dt="2021-03-02T15:21:01.705" v="166" actId="47"/>
        <pc:sldMkLst>
          <pc:docMk/>
          <pc:sldMk cId="2461743873" sldId="257"/>
        </pc:sldMkLst>
      </pc:sldChg>
      <pc:sldChg chg="del">
        <pc:chgData name="Aaron Skog" userId="dff2307f-5662-48bc-919b-47ca6361ae07" providerId="ADAL" clId="{2260DA2D-A9A8-44D8-9FFA-745C17C41A44}" dt="2021-03-02T15:21:01.705" v="166" actId="47"/>
        <pc:sldMkLst>
          <pc:docMk/>
          <pc:sldMk cId="1735956773" sldId="258"/>
        </pc:sldMkLst>
      </pc:sldChg>
      <pc:sldChg chg="del">
        <pc:chgData name="Aaron Skog" userId="dff2307f-5662-48bc-919b-47ca6361ae07" providerId="ADAL" clId="{2260DA2D-A9A8-44D8-9FFA-745C17C41A44}" dt="2021-03-02T15:21:01.705" v="166" actId="47"/>
        <pc:sldMkLst>
          <pc:docMk/>
          <pc:sldMk cId="2056219273" sldId="259"/>
        </pc:sldMkLst>
      </pc:sldChg>
      <pc:sldChg chg="del">
        <pc:chgData name="Aaron Skog" userId="dff2307f-5662-48bc-919b-47ca6361ae07" providerId="ADAL" clId="{2260DA2D-A9A8-44D8-9FFA-745C17C41A44}" dt="2021-03-02T15:21:01.705" v="166" actId="47"/>
        <pc:sldMkLst>
          <pc:docMk/>
          <pc:sldMk cId="2566817643" sldId="260"/>
        </pc:sldMkLst>
      </pc:sldChg>
      <pc:sldChg chg="del">
        <pc:chgData name="Aaron Skog" userId="dff2307f-5662-48bc-919b-47ca6361ae07" providerId="ADAL" clId="{2260DA2D-A9A8-44D8-9FFA-745C17C41A44}" dt="2021-03-02T15:20:54.680" v="165" actId="47"/>
        <pc:sldMkLst>
          <pc:docMk/>
          <pc:sldMk cId="428642067" sldId="261"/>
        </pc:sldMkLst>
      </pc:sldChg>
      <pc:sldChg chg="delSp add del setBg delDesignElem">
        <pc:chgData name="Aaron Skog" userId="dff2307f-5662-48bc-919b-47ca6361ae07" providerId="ADAL" clId="{2260DA2D-A9A8-44D8-9FFA-745C17C41A44}" dt="2021-03-02T15:17:23.804" v="5" actId="47"/>
        <pc:sldMkLst>
          <pc:docMk/>
          <pc:sldMk cId="3176217985" sldId="262"/>
        </pc:sldMkLst>
        <pc:spChg chg="del">
          <ac:chgData name="Aaron Skog" userId="dff2307f-5662-48bc-919b-47ca6361ae07" providerId="ADAL" clId="{2260DA2D-A9A8-44D8-9FFA-745C17C41A44}" dt="2021-03-02T15:17:19.793" v="3"/>
          <ac:spMkLst>
            <pc:docMk/>
            <pc:sldMk cId="3176217985" sldId="262"/>
            <ac:spMk id="12" creationId="{BCC55ACC-A2F6-403C-A3A4-D59B3734D45F}"/>
          </ac:spMkLst>
        </pc:spChg>
      </pc:sldChg>
      <pc:sldChg chg="add">
        <pc:chgData name="Aaron Skog" userId="dff2307f-5662-48bc-919b-47ca6361ae07" providerId="ADAL" clId="{2260DA2D-A9A8-44D8-9FFA-745C17C41A44}" dt="2021-03-02T20:48:09.297" v="257"/>
        <pc:sldMkLst>
          <pc:docMk/>
          <pc:sldMk cId="3519467801" sldId="264"/>
        </pc:sldMkLst>
      </pc:sldChg>
      <pc:sldChg chg="add">
        <pc:chgData name="Aaron Skog" userId="dff2307f-5662-48bc-919b-47ca6361ae07" providerId="ADAL" clId="{2260DA2D-A9A8-44D8-9FFA-745C17C41A44}" dt="2021-03-02T15:17:19.793" v="3"/>
        <pc:sldMkLst>
          <pc:docMk/>
          <pc:sldMk cId="509360417" sldId="265"/>
        </pc:sldMkLst>
      </pc:sldChg>
      <pc:sldChg chg="addSp delSp modSp add mod">
        <pc:chgData name="Aaron Skog" userId="dff2307f-5662-48bc-919b-47ca6361ae07" providerId="ADAL" clId="{2260DA2D-A9A8-44D8-9FFA-745C17C41A44}" dt="2021-03-03T15:23:00.992" v="603" actId="20577"/>
        <pc:sldMkLst>
          <pc:docMk/>
          <pc:sldMk cId="2823039650" sldId="270"/>
        </pc:sldMkLst>
        <pc:spChg chg="del">
          <ac:chgData name="Aaron Skog" userId="dff2307f-5662-48bc-919b-47ca6361ae07" providerId="ADAL" clId="{2260DA2D-A9A8-44D8-9FFA-745C17C41A44}" dt="2021-03-03T15:22:32.206" v="516"/>
          <ac:spMkLst>
            <pc:docMk/>
            <pc:sldMk cId="2823039650" sldId="270"/>
            <ac:spMk id="2" creationId="{6925BA7F-E240-4016-8E8E-CB3542157A92}"/>
          </ac:spMkLst>
        </pc:spChg>
        <pc:spChg chg="add mod">
          <ac:chgData name="Aaron Skog" userId="dff2307f-5662-48bc-919b-47ca6361ae07" providerId="ADAL" clId="{2260DA2D-A9A8-44D8-9FFA-745C17C41A44}" dt="2021-03-03T15:23:00.992" v="603" actId="20577"/>
          <ac:spMkLst>
            <pc:docMk/>
            <pc:sldMk cId="2823039650" sldId="270"/>
            <ac:spMk id="3" creationId="{028ABF64-CAE6-45FC-B560-580FBDCEA39A}"/>
          </ac:spMkLst>
        </pc:spChg>
        <pc:spChg chg="mod">
          <ac:chgData name="Aaron Skog" userId="dff2307f-5662-48bc-919b-47ca6361ae07" providerId="ADAL" clId="{2260DA2D-A9A8-44D8-9FFA-745C17C41A44}" dt="2021-03-03T15:22:32.206" v="516"/>
          <ac:spMkLst>
            <pc:docMk/>
            <pc:sldMk cId="2823039650" sldId="270"/>
            <ac:spMk id="4" creationId="{3AE7ABAA-6E63-40E9-9084-F884B8DFE9EA}"/>
          </ac:spMkLst>
        </pc:spChg>
        <pc:spChg chg="mod">
          <ac:chgData name="Aaron Skog" userId="dff2307f-5662-48bc-919b-47ca6361ae07" providerId="ADAL" clId="{2260DA2D-A9A8-44D8-9FFA-745C17C41A44}" dt="2021-03-03T15:22:32.206" v="516"/>
          <ac:spMkLst>
            <pc:docMk/>
            <pc:sldMk cId="2823039650" sldId="270"/>
            <ac:spMk id="5" creationId="{B6AF9D62-391E-4BDA-A471-0EDABF75E330}"/>
          </ac:spMkLst>
        </pc:spChg>
      </pc:sldChg>
      <pc:sldChg chg="modSp add mod ord">
        <pc:chgData name="Aaron Skog" userId="dff2307f-5662-48bc-919b-47ca6361ae07" providerId="ADAL" clId="{2260DA2D-A9A8-44D8-9FFA-745C17C41A44}" dt="2021-03-03T21:16:42.005" v="608" actId="400"/>
        <pc:sldMkLst>
          <pc:docMk/>
          <pc:sldMk cId="1660143433" sldId="280"/>
        </pc:sldMkLst>
        <pc:spChg chg="mod">
          <ac:chgData name="Aaron Skog" userId="dff2307f-5662-48bc-919b-47ca6361ae07" providerId="ADAL" clId="{2260DA2D-A9A8-44D8-9FFA-745C17C41A44}" dt="2021-03-03T21:16:42.005" v="608" actId="400"/>
          <ac:spMkLst>
            <pc:docMk/>
            <pc:sldMk cId="1660143433" sldId="280"/>
            <ac:spMk id="8" creationId="{504C1DAC-CCB1-4639-BB6E-C04538800D4F}"/>
          </ac:spMkLst>
        </pc:spChg>
      </pc:sldChg>
      <pc:sldChg chg="add">
        <pc:chgData name="Aaron Skog" userId="dff2307f-5662-48bc-919b-47ca6361ae07" providerId="ADAL" clId="{2260DA2D-A9A8-44D8-9FFA-745C17C41A44}" dt="2021-03-02T20:48:55.401" v="263"/>
        <pc:sldMkLst>
          <pc:docMk/>
          <pc:sldMk cId="3947585403" sldId="281"/>
        </pc:sldMkLst>
      </pc:sldChg>
      <pc:sldChg chg="add">
        <pc:chgData name="Aaron Skog" userId="dff2307f-5662-48bc-919b-47ca6361ae07" providerId="ADAL" clId="{2260DA2D-A9A8-44D8-9FFA-745C17C41A44}" dt="2021-03-02T20:48:28.262" v="262"/>
        <pc:sldMkLst>
          <pc:docMk/>
          <pc:sldMk cId="382271277" sldId="282"/>
        </pc:sldMkLst>
      </pc:sldChg>
      <pc:sldChg chg="add">
        <pc:chgData name="Aaron Skog" userId="dff2307f-5662-48bc-919b-47ca6361ae07" providerId="ADAL" clId="{2260DA2D-A9A8-44D8-9FFA-745C17C41A44}" dt="2021-03-02T20:48:55.401" v="263"/>
        <pc:sldMkLst>
          <pc:docMk/>
          <pc:sldMk cId="1179728260" sldId="289"/>
        </pc:sldMkLst>
      </pc:sldChg>
      <pc:sldChg chg="addSp delSp modSp add mod">
        <pc:chgData name="Aaron Skog" userId="dff2307f-5662-48bc-919b-47ca6361ae07" providerId="ADAL" clId="{2260DA2D-A9A8-44D8-9FFA-745C17C41A44}" dt="2021-03-03T15:17:11.801" v="337" actId="208"/>
        <pc:sldMkLst>
          <pc:docMk/>
          <pc:sldMk cId="2369007892" sldId="291"/>
        </pc:sldMkLst>
        <pc:spChg chg="add del mod">
          <ac:chgData name="Aaron Skog" userId="dff2307f-5662-48bc-919b-47ca6361ae07" providerId="ADAL" clId="{2260DA2D-A9A8-44D8-9FFA-745C17C41A44}" dt="2021-03-02T20:58:11.713" v="269"/>
          <ac:spMkLst>
            <pc:docMk/>
            <pc:sldMk cId="2369007892" sldId="291"/>
            <ac:spMk id="5" creationId="{D1C61840-913D-44D1-AEC9-C92EB8E15CB0}"/>
          </ac:spMkLst>
        </pc:spChg>
        <pc:spChg chg="mod">
          <ac:chgData name="Aaron Skog" userId="dff2307f-5662-48bc-919b-47ca6361ae07" providerId="ADAL" clId="{2260DA2D-A9A8-44D8-9FFA-745C17C41A44}" dt="2021-03-03T15:16:52.569" v="336" actId="1076"/>
          <ac:spMkLst>
            <pc:docMk/>
            <pc:sldMk cId="2369007892" sldId="291"/>
            <ac:spMk id="7" creationId="{008313B3-CF24-44D7-BED5-A8AA54D2AB4E}"/>
          </ac:spMkLst>
        </pc:spChg>
        <pc:spChg chg="mod">
          <ac:chgData name="Aaron Skog" userId="dff2307f-5662-48bc-919b-47ca6361ae07" providerId="ADAL" clId="{2260DA2D-A9A8-44D8-9FFA-745C17C41A44}" dt="2021-03-02T21:30:04.536" v="308" actId="27636"/>
          <ac:spMkLst>
            <pc:docMk/>
            <pc:sldMk cId="2369007892" sldId="291"/>
            <ac:spMk id="8" creationId="{27D0D819-2895-46DC-AF76-DD6FED3133B7}"/>
          </ac:spMkLst>
        </pc:spChg>
        <pc:spChg chg="add del mod">
          <ac:chgData name="Aaron Skog" userId="dff2307f-5662-48bc-919b-47ca6361ae07" providerId="ADAL" clId="{2260DA2D-A9A8-44D8-9FFA-745C17C41A44}" dt="2021-03-02T21:28:52.871" v="271"/>
          <ac:spMkLst>
            <pc:docMk/>
            <pc:sldMk cId="2369007892" sldId="291"/>
            <ac:spMk id="12" creationId="{9A475CAF-28D4-4894-8764-9D8BACB34336}"/>
          </ac:spMkLst>
        </pc:spChg>
        <pc:picChg chg="add del mod">
          <ac:chgData name="Aaron Skog" userId="dff2307f-5662-48bc-919b-47ca6361ae07" providerId="ADAL" clId="{2260DA2D-A9A8-44D8-9FFA-745C17C41A44}" dt="2021-03-02T21:28:50.512" v="270" actId="478"/>
          <ac:picMkLst>
            <pc:docMk/>
            <pc:sldMk cId="2369007892" sldId="291"/>
            <ac:picMk id="9" creationId="{B7A99585-205B-42DA-B4FB-96009564374A}"/>
          </ac:picMkLst>
        </pc:picChg>
        <pc:picChg chg="del">
          <ac:chgData name="Aaron Skog" userId="dff2307f-5662-48bc-919b-47ca6361ae07" providerId="ADAL" clId="{2260DA2D-A9A8-44D8-9FFA-745C17C41A44}" dt="2021-03-02T20:58:09.509" v="268" actId="478"/>
          <ac:picMkLst>
            <pc:docMk/>
            <pc:sldMk cId="2369007892" sldId="291"/>
            <ac:picMk id="10" creationId="{AAC906B6-B6C2-4517-A922-2AABDD59333A}"/>
          </ac:picMkLst>
        </pc:picChg>
        <pc:picChg chg="add mod">
          <ac:chgData name="Aaron Skog" userId="dff2307f-5662-48bc-919b-47ca6361ae07" providerId="ADAL" clId="{2260DA2D-A9A8-44D8-9FFA-745C17C41A44}" dt="2021-03-03T15:17:11.801" v="337" actId="208"/>
          <ac:picMkLst>
            <pc:docMk/>
            <pc:sldMk cId="2369007892" sldId="291"/>
            <ac:picMk id="13" creationId="{A71507F5-918F-47FB-A178-03B8534D6887}"/>
          </ac:picMkLst>
        </pc:picChg>
      </pc:sldChg>
      <pc:sldChg chg="add del">
        <pc:chgData name="Aaron Skog" userId="dff2307f-5662-48bc-919b-47ca6361ae07" providerId="ADAL" clId="{2260DA2D-A9A8-44D8-9FFA-745C17C41A44}" dt="2021-03-03T15:17:18.695" v="338" actId="47"/>
        <pc:sldMkLst>
          <pc:docMk/>
          <pc:sldMk cId="4094484121" sldId="292"/>
        </pc:sldMkLst>
      </pc:sldChg>
      <pc:sldChg chg="modSp add mod">
        <pc:chgData name="Aaron Skog" userId="dff2307f-5662-48bc-919b-47ca6361ae07" providerId="ADAL" clId="{2260DA2D-A9A8-44D8-9FFA-745C17C41A44}" dt="2021-03-02T20:33:26.235" v="180" actId="27636"/>
        <pc:sldMkLst>
          <pc:docMk/>
          <pc:sldMk cId="4074708196" sldId="470"/>
        </pc:sldMkLst>
        <pc:spChg chg="mod">
          <ac:chgData name="Aaron Skog" userId="dff2307f-5662-48bc-919b-47ca6361ae07" providerId="ADAL" clId="{2260DA2D-A9A8-44D8-9FFA-745C17C41A44}" dt="2021-03-02T20:33:26.235" v="180" actId="27636"/>
          <ac:spMkLst>
            <pc:docMk/>
            <pc:sldMk cId="4074708196" sldId="470"/>
            <ac:spMk id="3" creationId="{5E185930-0162-4E4F-8F37-5CED659EC4A9}"/>
          </ac:spMkLst>
        </pc:spChg>
      </pc:sldChg>
      <pc:sldChg chg="add del">
        <pc:chgData name="Aaron Skog" userId="dff2307f-5662-48bc-919b-47ca6361ae07" providerId="ADAL" clId="{2260DA2D-A9A8-44D8-9FFA-745C17C41A44}" dt="2021-03-02T15:19:25.348" v="130" actId="47"/>
        <pc:sldMkLst>
          <pc:docMk/>
          <pc:sldMk cId="1671146165" sldId="583"/>
        </pc:sldMkLst>
      </pc:sldChg>
      <pc:sldChg chg="add">
        <pc:chgData name="Aaron Skog" userId="dff2307f-5662-48bc-919b-47ca6361ae07" providerId="ADAL" clId="{2260DA2D-A9A8-44D8-9FFA-745C17C41A44}" dt="2021-03-02T15:17:19.793" v="3"/>
        <pc:sldMkLst>
          <pc:docMk/>
          <pc:sldMk cId="803360278" sldId="600"/>
        </pc:sldMkLst>
      </pc:sldChg>
      <pc:sldChg chg="modSp add">
        <pc:chgData name="Aaron Skog" userId="dff2307f-5662-48bc-919b-47ca6361ae07" providerId="ADAL" clId="{2260DA2D-A9A8-44D8-9FFA-745C17C41A44}" dt="2021-03-03T15:21:09.287" v="429"/>
        <pc:sldMkLst>
          <pc:docMk/>
          <pc:sldMk cId="2666141711" sldId="607"/>
        </pc:sldMkLst>
        <pc:spChg chg="mod">
          <ac:chgData name="Aaron Skog" userId="dff2307f-5662-48bc-919b-47ca6361ae07" providerId="ADAL" clId="{2260DA2D-A9A8-44D8-9FFA-745C17C41A44}" dt="2021-03-03T15:21:09.287" v="429"/>
          <ac:spMkLst>
            <pc:docMk/>
            <pc:sldMk cId="2666141711" sldId="607"/>
            <ac:spMk id="2" creationId="{1F29A079-1567-424D-A68A-A2196CDFB296}"/>
          </ac:spMkLst>
        </pc:spChg>
        <pc:spChg chg="mod">
          <ac:chgData name="Aaron Skog" userId="dff2307f-5662-48bc-919b-47ca6361ae07" providerId="ADAL" clId="{2260DA2D-A9A8-44D8-9FFA-745C17C41A44}" dt="2021-03-03T15:21:09.287" v="429"/>
          <ac:spMkLst>
            <pc:docMk/>
            <pc:sldMk cId="2666141711" sldId="607"/>
            <ac:spMk id="5" creationId="{4AE099DF-FAD8-436B-A66D-113E07EC77C5}"/>
          </ac:spMkLst>
        </pc:spChg>
        <pc:spChg chg="mod">
          <ac:chgData name="Aaron Skog" userId="dff2307f-5662-48bc-919b-47ca6361ae07" providerId="ADAL" clId="{2260DA2D-A9A8-44D8-9FFA-745C17C41A44}" dt="2021-03-03T15:21:09.287" v="429"/>
          <ac:spMkLst>
            <pc:docMk/>
            <pc:sldMk cId="2666141711" sldId="607"/>
            <ac:spMk id="6" creationId="{5E4CFA15-F7B5-4635-934E-85907E2418E0}"/>
          </ac:spMkLst>
        </pc:spChg>
      </pc:sldChg>
      <pc:sldChg chg="add del">
        <pc:chgData name="Aaron Skog" userId="dff2307f-5662-48bc-919b-47ca6361ae07" providerId="ADAL" clId="{2260DA2D-A9A8-44D8-9FFA-745C17C41A44}" dt="2021-03-02T15:19:25.348" v="130" actId="47"/>
        <pc:sldMkLst>
          <pc:docMk/>
          <pc:sldMk cId="2220205155" sldId="616"/>
        </pc:sldMkLst>
      </pc:sldChg>
      <pc:sldChg chg="add del">
        <pc:chgData name="Aaron Skog" userId="dff2307f-5662-48bc-919b-47ca6361ae07" providerId="ADAL" clId="{2260DA2D-A9A8-44D8-9FFA-745C17C41A44}" dt="2021-03-02T15:19:25.348" v="130" actId="47"/>
        <pc:sldMkLst>
          <pc:docMk/>
          <pc:sldMk cId="1663858258" sldId="617"/>
        </pc:sldMkLst>
      </pc:sldChg>
      <pc:sldChg chg="add del">
        <pc:chgData name="Aaron Skog" userId="dff2307f-5662-48bc-919b-47ca6361ae07" providerId="ADAL" clId="{2260DA2D-A9A8-44D8-9FFA-745C17C41A44}" dt="2021-03-02T15:19:15.995" v="129" actId="47"/>
        <pc:sldMkLst>
          <pc:docMk/>
          <pc:sldMk cId="4017899332" sldId="621"/>
        </pc:sldMkLst>
      </pc:sldChg>
      <pc:sldChg chg="modSp add del mod">
        <pc:chgData name="Aaron Skog" userId="dff2307f-5662-48bc-919b-47ca6361ae07" providerId="ADAL" clId="{2260DA2D-A9A8-44D8-9FFA-745C17C41A44}" dt="2021-03-02T15:19:15.995" v="129" actId="47"/>
        <pc:sldMkLst>
          <pc:docMk/>
          <pc:sldMk cId="668202014" sldId="622"/>
        </pc:sldMkLst>
        <pc:spChg chg="mod">
          <ac:chgData name="Aaron Skog" userId="dff2307f-5662-48bc-919b-47ca6361ae07" providerId="ADAL" clId="{2260DA2D-A9A8-44D8-9FFA-745C17C41A44}" dt="2021-03-02T15:17:20.376" v="4" actId="27636"/>
          <ac:spMkLst>
            <pc:docMk/>
            <pc:sldMk cId="668202014" sldId="622"/>
            <ac:spMk id="6" creationId="{F86C5A25-6786-43FC-BAE8-9422206D4D54}"/>
          </ac:spMkLst>
        </pc:spChg>
      </pc:sldChg>
      <pc:sldChg chg="add del">
        <pc:chgData name="Aaron Skog" userId="dff2307f-5662-48bc-919b-47ca6361ae07" providerId="ADAL" clId="{2260DA2D-A9A8-44D8-9FFA-745C17C41A44}" dt="2021-03-02T15:19:15.995" v="129" actId="47"/>
        <pc:sldMkLst>
          <pc:docMk/>
          <pc:sldMk cId="3622578938" sldId="624"/>
        </pc:sldMkLst>
      </pc:sldChg>
      <pc:sldChg chg="add del">
        <pc:chgData name="Aaron Skog" userId="dff2307f-5662-48bc-919b-47ca6361ae07" providerId="ADAL" clId="{2260DA2D-A9A8-44D8-9FFA-745C17C41A44}" dt="2021-03-02T15:19:25.348" v="130" actId="47"/>
        <pc:sldMkLst>
          <pc:docMk/>
          <pc:sldMk cId="2484373089" sldId="627"/>
        </pc:sldMkLst>
      </pc:sldChg>
      <pc:sldChg chg="add del">
        <pc:chgData name="Aaron Skog" userId="dff2307f-5662-48bc-919b-47ca6361ae07" providerId="ADAL" clId="{2260DA2D-A9A8-44D8-9FFA-745C17C41A44}" dt="2021-03-02T15:19:01.009" v="126" actId="47"/>
        <pc:sldMkLst>
          <pc:docMk/>
          <pc:sldMk cId="1052155820" sldId="628"/>
        </pc:sldMkLst>
      </pc:sldChg>
      <pc:sldChg chg="delSp add del setBg delDesignElem">
        <pc:chgData name="Aaron Skog" userId="dff2307f-5662-48bc-919b-47ca6361ae07" providerId="ADAL" clId="{2260DA2D-A9A8-44D8-9FFA-745C17C41A44}" dt="2021-03-02T15:19:01.009" v="126" actId="47"/>
        <pc:sldMkLst>
          <pc:docMk/>
          <pc:sldMk cId="2844163919" sldId="629"/>
        </pc:sldMkLst>
        <pc:spChg chg="del">
          <ac:chgData name="Aaron Skog" userId="dff2307f-5662-48bc-919b-47ca6361ae07" providerId="ADAL" clId="{2260DA2D-A9A8-44D8-9FFA-745C17C41A44}" dt="2021-03-02T15:17:19.793" v="3"/>
          <ac:spMkLst>
            <pc:docMk/>
            <pc:sldMk cId="2844163919" sldId="629"/>
            <ac:spMk id="10" creationId="{8FC9BE17-9A7B-462D-AE50-3D8777387304}"/>
          </ac:spMkLst>
        </pc:spChg>
        <pc:spChg chg="del">
          <ac:chgData name="Aaron Skog" userId="dff2307f-5662-48bc-919b-47ca6361ae07" providerId="ADAL" clId="{2260DA2D-A9A8-44D8-9FFA-745C17C41A44}" dt="2021-03-02T15:17:19.793" v="3"/>
          <ac:spMkLst>
            <pc:docMk/>
            <pc:sldMk cId="2844163919" sldId="629"/>
            <ac:spMk id="12" creationId="{3EBE8569-6AEC-4B8C-8D53-2DE337CDBA65}"/>
          </ac:spMkLst>
        </pc:spChg>
        <pc:spChg chg="del">
          <ac:chgData name="Aaron Skog" userId="dff2307f-5662-48bc-919b-47ca6361ae07" providerId="ADAL" clId="{2260DA2D-A9A8-44D8-9FFA-745C17C41A44}" dt="2021-03-02T15:17:19.793" v="3"/>
          <ac:spMkLst>
            <pc:docMk/>
            <pc:sldMk cId="2844163919" sldId="629"/>
            <ac:spMk id="14" creationId="{55D4142C-5077-457F-A6AD-3FECFDB39685}"/>
          </ac:spMkLst>
        </pc:spChg>
        <pc:spChg chg="del">
          <ac:chgData name="Aaron Skog" userId="dff2307f-5662-48bc-919b-47ca6361ae07" providerId="ADAL" clId="{2260DA2D-A9A8-44D8-9FFA-745C17C41A44}" dt="2021-03-02T15:17:19.793" v="3"/>
          <ac:spMkLst>
            <pc:docMk/>
            <pc:sldMk cId="2844163919" sldId="629"/>
            <ac:spMk id="16" creationId="{7A5F0580-5EE9-419F-96EE-B6529EF6E7D0}"/>
          </ac:spMkLst>
        </pc:spChg>
      </pc:sldChg>
      <pc:sldChg chg="add">
        <pc:chgData name="Aaron Skog" userId="dff2307f-5662-48bc-919b-47ca6361ae07" providerId="ADAL" clId="{2260DA2D-A9A8-44D8-9FFA-745C17C41A44}" dt="2021-03-02T15:17:19.793" v="3"/>
        <pc:sldMkLst>
          <pc:docMk/>
          <pc:sldMk cId="2323466812" sldId="630"/>
        </pc:sldMkLst>
      </pc:sldChg>
      <pc:sldChg chg="add">
        <pc:chgData name="Aaron Skog" userId="dff2307f-5662-48bc-919b-47ca6361ae07" providerId="ADAL" clId="{2260DA2D-A9A8-44D8-9FFA-745C17C41A44}" dt="2021-03-02T15:17:19.793" v="3"/>
        <pc:sldMkLst>
          <pc:docMk/>
          <pc:sldMk cId="1755159429" sldId="631"/>
        </pc:sldMkLst>
      </pc:sldChg>
      <pc:sldChg chg="add del setBg">
        <pc:chgData name="Aaron Skog" userId="dff2307f-5662-48bc-919b-47ca6361ae07" providerId="ADAL" clId="{2260DA2D-A9A8-44D8-9FFA-745C17C41A44}" dt="2021-03-02T15:19:01.009" v="126" actId="47"/>
        <pc:sldMkLst>
          <pc:docMk/>
          <pc:sldMk cId="938496800" sldId="632"/>
        </pc:sldMkLst>
      </pc:sldChg>
      <pc:sldChg chg="add del">
        <pc:chgData name="Aaron Skog" userId="dff2307f-5662-48bc-919b-47ca6361ae07" providerId="ADAL" clId="{2260DA2D-A9A8-44D8-9FFA-745C17C41A44}" dt="2021-03-02T15:19:01.009" v="126" actId="47"/>
        <pc:sldMkLst>
          <pc:docMk/>
          <pc:sldMk cId="2847694466" sldId="633"/>
        </pc:sldMkLst>
      </pc:sldChg>
      <pc:sldChg chg="add del">
        <pc:chgData name="Aaron Skog" userId="dff2307f-5662-48bc-919b-47ca6361ae07" providerId="ADAL" clId="{2260DA2D-A9A8-44D8-9FFA-745C17C41A44}" dt="2021-03-02T15:19:01.009" v="126" actId="47"/>
        <pc:sldMkLst>
          <pc:docMk/>
          <pc:sldMk cId="191730061" sldId="634"/>
        </pc:sldMkLst>
      </pc:sldChg>
      <pc:sldChg chg="delSp add del setBg delDesignElem">
        <pc:chgData name="Aaron Skog" userId="dff2307f-5662-48bc-919b-47ca6361ae07" providerId="ADAL" clId="{2260DA2D-A9A8-44D8-9FFA-745C17C41A44}" dt="2021-03-02T15:19:01.009" v="126" actId="47"/>
        <pc:sldMkLst>
          <pc:docMk/>
          <pc:sldMk cId="642357071" sldId="635"/>
        </pc:sldMkLst>
        <pc:spChg chg="del">
          <ac:chgData name="Aaron Skog" userId="dff2307f-5662-48bc-919b-47ca6361ae07" providerId="ADAL" clId="{2260DA2D-A9A8-44D8-9FFA-745C17C41A44}" dt="2021-03-02T15:17:19.793" v="3"/>
          <ac:spMkLst>
            <pc:docMk/>
            <pc:sldMk cId="642357071" sldId="635"/>
            <ac:spMk id="11" creationId="{42A4FC2C-047E-45A5-965D-8E1E3BF09BC6}"/>
          </ac:spMkLst>
        </pc:spChg>
      </pc:sldChg>
      <pc:sldChg chg="modSp add del mod ord">
        <pc:chgData name="Aaron Skog" userId="dff2307f-5662-48bc-919b-47ca6361ae07" providerId="ADAL" clId="{2260DA2D-A9A8-44D8-9FFA-745C17C41A44}" dt="2021-03-03T15:17:22.199" v="339" actId="47"/>
        <pc:sldMkLst>
          <pc:docMk/>
          <pc:sldMk cId="2699230807" sldId="636"/>
        </pc:sldMkLst>
        <pc:spChg chg="mod">
          <ac:chgData name="Aaron Skog" userId="dff2307f-5662-48bc-919b-47ca6361ae07" providerId="ADAL" clId="{2260DA2D-A9A8-44D8-9FFA-745C17C41A44}" dt="2021-03-02T20:34:22.366" v="185" actId="6549"/>
          <ac:spMkLst>
            <pc:docMk/>
            <pc:sldMk cId="2699230807" sldId="636"/>
            <ac:spMk id="2" creationId="{06BF8EBB-B380-47CF-A6B9-E5BE68B25F20}"/>
          </ac:spMkLst>
        </pc:spChg>
        <pc:spChg chg="mod">
          <ac:chgData name="Aaron Skog" userId="dff2307f-5662-48bc-919b-47ca6361ae07" providerId="ADAL" clId="{2260DA2D-A9A8-44D8-9FFA-745C17C41A44}" dt="2021-03-02T20:34:18.415" v="184" actId="6549"/>
          <ac:spMkLst>
            <pc:docMk/>
            <pc:sldMk cId="2699230807" sldId="636"/>
            <ac:spMk id="3" creationId="{65023A7D-E2AD-421C-B9C2-BF5DDA00C38A}"/>
          </ac:spMkLst>
        </pc:spChg>
      </pc:sldChg>
      <pc:sldChg chg="add del ord">
        <pc:chgData name="Aaron Skog" userId="dff2307f-5662-48bc-919b-47ca6361ae07" providerId="ADAL" clId="{2260DA2D-A9A8-44D8-9FFA-745C17C41A44}" dt="2021-03-02T20:48:11.118" v="258" actId="47"/>
        <pc:sldMkLst>
          <pc:docMk/>
          <pc:sldMk cId="61757072" sldId="637"/>
        </pc:sldMkLst>
      </pc:sldChg>
      <pc:sldChg chg="new">
        <pc:chgData name="Aaron Skog" userId="dff2307f-5662-48bc-919b-47ca6361ae07" providerId="ADAL" clId="{2260DA2D-A9A8-44D8-9FFA-745C17C41A44}" dt="2021-03-02T15:19:43.429" v="135" actId="680"/>
        <pc:sldMkLst>
          <pc:docMk/>
          <pc:sldMk cId="731808594" sldId="638"/>
        </pc:sldMkLst>
      </pc:sldChg>
      <pc:sldChg chg="add del">
        <pc:chgData name="Aaron Skog" userId="dff2307f-5662-48bc-919b-47ca6361ae07" providerId="ADAL" clId="{2260DA2D-A9A8-44D8-9FFA-745C17C41A44}" dt="2021-03-02T15:19:01.009" v="126" actId="47"/>
        <pc:sldMkLst>
          <pc:docMk/>
          <pc:sldMk cId="2555407938" sldId="639"/>
        </pc:sldMkLst>
      </pc:sldChg>
      <pc:sldChg chg="addSp delSp modSp new">
        <pc:chgData name="Aaron Skog" userId="dff2307f-5662-48bc-919b-47ca6361ae07" providerId="ADAL" clId="{2260DA2D-A9A8-44D8-9FFA-745C17C41A44}" dt="2021-03-02T20:35:29.835" v="256"/>
        <pc:sldMkLst>
          <pc:docMk/>
          <pc:sldMk cId="2828596999" sldId="639"/>
        </pc:sldMkLst>
        <pc:spChg chg="del">
          <ac:chgData name="Aaron Skog" userId="dff2307f-5662-48bc-919b-47ca6361ae07" providerId="ADAL" clId="{2260DA2D-A9A8-44D8-9FFA-745C17C41A44}" dt="2021-03-02T20:35:29.835" v="256"/>
          <ac:spMkLst>
            <pc:docMk/>
            <pc:sldMk cId="2828596999" sldId="639"/>
            <ac:spMk id="2" creationId="{8C9BCD09-BBB0-40B3-9338-24A799816A26}"/>
          </ac:spMkLst>
        </pc:spChg>
        <pc:spChg chg="mod">
          <ac:chgData name="Aaron Skog" userId="dff2307f-5662-48bc-919b-47ca6361ae07" providerId="ADAL" clId="{2260DA2D-A9A8-44D8-9FFA-745C17C41A44}" dt="2021-03-02T20:35:29.835" v="256"/>
          <ac:spMkLst>
            <pc:docMk/>
            <pc:sldMk cId="2828596999" sldId="639"/>
            <ac:spMk id="3" creationId="{DE6BF571-AE61-4795-BFAA-E1DC54E18E55}"/>
          </ac:spMkLst>
        </pc:spChg>
        <pc:spChg chg="mod">
          <ac:chgData name="Aaron Skog" userId="dff2307f-5662-48bc-919b-47ca6361ae07" providerId="ADAL" clId="{2260DA2D-A9A8-44D8-9FFA-745C17C41A44}" dt="2021-03-02T20:35:29.835" v="256"/>
          <ac:spMkLst>
            <pc:docMk/>
            <pc:sldMk cId="2828596999" sldId="639"/>
            <ac:spMk id="4" creationId="{9CAC9501-2016-4CC8-BEA8-D923D36F018D}"/>
          </ac:spMkLst>
        </pc:spChg>
        <pc:spChg chg="del">
          <ac:chgData name="Aaron Skog" userId="dff2307f-5662-48bc-919b-47ca6361ae07" providerId="ADAL" clId="{2260DA2D-A9A8-44D8-9FFA-745C17C41A44}" dt="2021-03-02T20:35:29.835" v="256"/>
          <ac:spMkLst>
            <pc:docMk/>
            <pc:sldMk cId="2828596999" sldId="639"/>
            <ac:spMk id="5" creationId="{4447A014-DBA4-4DE1-B0E6-9DAC6B00B0C9}"/>
          </ac:spMkLst>
        </pc:spChg>
        <pc:spChg chg="mod">
          <ac:chgData name="Aaron Skog" userId="dff2307f-5662-48bc-919b-47ca6361ae07" providerId="ADAL" clId="{2260DA2D-A9A8-44D8-9FFA-745C17C41A44}" dt="2021-03-02T20:35:29.835" v="256"/>
          <ac:spMkLst>
            <pc:docMk/>
            <pc:sldMk cId="2828596999" sldId="639"/>
            <ac:spMk id="6" creationId="{C069E0C5-01E6-4A5F-9569-F973A410235F}"/>
          </ac:spMkLst>
        </pc:spChg>
        <pc:spChg chg="add mod">
          <ac:chgData name="Aaron Skog" userId="dff2307f-5662-48bc-919b-47ca6361ae07" providerId="ADAL" clId="{2260DA2D-A9A8-44D8-9FFA-745C17C41A44}" dt="2021-03-02T20:35:29.835" v="256"/>
          <ac:spMkLst>
            <pc:docMk/>
            <pc:sldMk cId="2828596999" sldId="639"/>
            <ac:spMk id="7" creationId="{B786E54B-2BA9-46BB-9D22-310EF20DA1AA}"/>
          </ac:spMkLst>
        </pc:spChg>
        <pc:spChg chg="add mod">
          <ac:chgData name="Aaron Skog" userId="dff2307f-5662-48bc-919b-47ca6361ae07" providerId="ADAL" clId="{2260DA2D-A9A8-44D8-9FFA-745C17C41A44}" dt="2021-03-02T20:35:29.835" v="256"/>
          <ac:spMkLst>
            <pc:docMk/>
            <pc:sldMk cId="2828596999" sldId="639"/>
            <ac:spMk id="8" creationId="{A62B28FF-915E-46CA-A82C-3E40F87B0AB7}"/>
          </ac:spMkLst>
        </pc:spChg>
        <pc:spChg chg="add mod">
          <ac:chgData name="Aaron Skog" userId="dff2307f-5662-48bc-919b-47ca6361ae07" providerId="ADAL" clId="{2260DA2D-A9A8-44D8-9FFA-745C17C41A44}" dt="2021-03-02T20:35:29.835" v="256"/>
          <ac:spMkLst>
            <pc:docMk/>
            <pc:sldMk cId="2828596999" sldId="639"/>
            <ac:spMk id="9" creationId="{369F95F8-0F02-4DD2-8975-D709E34DC047}"/>
          </ac:spMkLst>
        </pc:spChg>
      </pc:sldChg>
      <pc:sldChg chg="modSp mod">
        <pc:chgData name="Aaron Skog" userId="dff2307f-5662-48bc-919b-47ca6361ae07" providerId="ADAL" clId="{2260DA2D-A9A8-44D8-9FFA-745C17C41A44}" dt="2021-03-03T21:21:13.427" v="634" actId="403"/>
        <pc:sldMkLst>
          <pc:docMk/>
          <pc:sldMk cId="1289595939" sldId="640"/>
        </pc:sldMkLst>
        <pc:spChg chg="mod">
          <ac:chgData name="Aaron Skog" userId="dff2307f-5662-48bc-919b-47ca6361ae07" providerId="ADAL" clId="{2260DA2D-A9A8-44D8-9FFA-745C17C41A44}" dt="2021-03-03T21:21:13.427" v="634" actId="403"/>
          <ac:spMkLst>
            <pc:docMk/>
            <pc:sldMk cId="1289595939" sldId="640"/>
            <ac:spMk id="22" creationId="{90A66052-1AF5-46FD-A376-176E39202265}"/>
          </ac:spMkLst>
        </pc:spChg>
      </pc:sldChg>
      <pc:sldChg chg="add del">
        <pc:chgData name="Aaron Skog" userId="dff2307f-5662-48bc-919b-47ca6361ae07" providerId="ADAL" clId="{2260DA2D-A9A8-44D8-9FFA-745C17C41A44}" dt="2021-03-02T15:19:15.995" v="129" actId="47"/>
        <pc:sldMkLst>
          <pc:docMk/>
          <pc:sldMk cId="3082177791" sldId="640"/>
        </pc:sldMkLst>
      </pc:sldChg>
      <pc:sldChg chg="modSp mod">
        <pc:chgData name="Aaron Skog" userId="dff2307f-5662-48bc-919b-47ca6361ae07" providerId="ADAL" clId="{2260DA2D-A9A8-44D8-9FFA-745C17C41A44}" dt="2021-03-03T22:22:19.263" v="648" actId="27636"/>
        <pc:sldMkLst>
          <pc:docMk/>
          <pc:sldMk cId="915195941" sldId="641"/>
        </pc:sldMkLst>
        <pc:spChg chg="mod">
          <ac:chgData name="Aaron Skog" userId="dff2307f-5662-48bc-919b-47ca6361ae07" providerId="ADAL" clId="{2260DA2D-A9A8-44D8-9FFA-745C17C41A44}" dt="2021-03-03T22:22:19.263" v="648" actId="27636"/>
          <ac:spMkLst>
            <pc:docMk/>
            <pc:sldMk cId="915195941" sldId="641"/>
            <ac:spMk id="7" creationId="{ABD139E5-BFED-492A-ABDB-B9816C623F7F}"/>
          </ac:spMkLst>
        </pc:spChg>
      </pc:sldChg>
      <pc:sldChg chg="modSp mod">
        <pc:chgData name="Aaron Skog" userId="dff2307f-5662-48bc-919b-47ca6361ae07" providerId="ADAL" clId="{2260DA2D-A9A8-44D8-9FFA-745C17C41A44}" dt="2021-03-03T21:20:39.675" v="622" actId="20577"/>
        <pc:sldMkLst>
          <pc:docMk/>
          <pc:sldMk cId="3705699276" sldId="642"/>
        </pc:sldMkLst>
        <pc:spChg chg="mod">
          <ac:chgData name="Aaron Skog" userId="dff2307f-5662-48bc-919b-47ca6361ae07" providerId="ADAL" clId="{2260DA2D-A9A8-44D8-9FFA-745C17C41A44}" dt="2021-03-03T21:20:39.675" v="622" actId="20577"/>
          <ac:spMkLst>
            <pc:docMk/>
            <pc:sldMk cId="3705699276" sldId="642"/>
            <ac:spMk id="2" creationId="{85146E4D-70E8-4201-91E1-143438979F74}"/>
          </ac:spMkLst>
        </pc:spChg>
      </pc:sldChg>
      <pc:sldChg chg="modSp mod">
        <pc:chgData name="Aaron Skog" userId="dff2307f-5662-48bc-919b-47ca6361ae07" providerId="ADAL" clId="{2260DA2D-A9A8-44D8-9FFA-745C17C41A44}" dt="2021-03-03T21:20:44.664" v="626" actId="20577"/>
        <pc:sldMkLst>
          <pc:docMk/>
          <pc:sldMk cId="3900109029" sldId="643"/>
        </pc:sldMkLst>
        <pc:spChg chg="mod">
          <ac:chgData name="Aaron Skog" userId="dff2307f-5662-48bc-919b-47ca6361ae07" providerId="ADAL" clId="{2260DA2D-A9A8-44D8-9FFA-745C17C41A44}" dt="2021-03-03T21:20:44.664" v="626" actId="20577"/>
          <ac:spMkLst>
            <pc:docMk/>
            <pc:sldMk cId="3900109029" sldId="643"/>
            <ac:spMk id="2" creationId="{8BBEAB47-FADA-451E-BD20-6C5716E30DB1}"/>
          </ac:spMkLst>
        </pc:spChg>
      </pc:sldChg>
      <pc:sldChg chg="modSp mod">
        <pc:chgData name="Aaron Skog" userId="dff2307f-5662-48bc-919b-47ca6361ae07" providerId="ADAL" clId="{2260DA2D-A9A8-44D8-9FFA-745C17C41A44}" dt="2021-03-03T21:20:51.927" v="630" actId="20577"/>
        <pc:sldMkLst>
          <pc:docMk/>
          <pc:sldMk cId="106768618" sldId="644"/>
        </pc:sldMkLst>
        <pc:spChg chg="mod">
          <ac:chgData name="Aaron Skog" userId="dff2307f-5662-48bc-919b-47ca6361ae07" providerId="ADAL" clId="{2260DA2D-A9A8-44D8-9FFA-745C17C41A44}" dt="2021-03-03T21:20:51.927" v="630" actId="20577"/>
          <ac:spMkLst>
            <pc:docMk/>
            <pc:sldMk cId="106768618" sldId="644"/>
            <ac:spMk id="2" creationId="{400CD8E4-FCBD-4D3E-A26F-5D65D9D0C5F4}"/>
          </ac:spMkLst>
        </pc:spChg>
      </pc:sldChg>
      <pc:sldChg chg="modSp mod">
        <pc:chgData name="Aaron Skog" userId="dff2307f-5662-48bc-919b-47ca6361ae07" providerId="ADAL" clId="{2260DA2D-A9A8-44D8-9FFA-745C17C41A44}" dt="2021-03-03T21:21:59.280" v="643" actId="403"/>
        <pc:sldMkLst>
          <pc:docMk/>
          <pc:sldMk cId="2548988781" sldId="647"/>
        </pc:sldMkLst>
        <pc:spChg chg="mod">
          <ac:chgData name="Aaron Skog" userId="dff2307f-5662-48bc-919b-47ca6361ae07" providerId="ADAL" clId="{2260DA2D-A9A8-44D8-9FFA-745C17C41A44}" dt="2021-03-03T21:21:59.280" v="643" actId="403"/>
          <ac:spMkLst>
            <pc:docMk/>
            <pc:sldMk cId="2548988781" sldId="647"/>
            <ac:spMk id="4" creationId="{E8BE9C6D-7DA5-4D2B-9631-838AA42E65B9}"/>
          </ac:spMkLst>
        </pc:spChg>
      </pc:sldChg>
      <pc:sldChg chg="addSp delSp modSp new mod">
        <pc:chgData name="Aaron Skog" userId="dff2307f-5662-48bc-919b-47ca6361ae07" providerId="ADAL" clId="{2260DA2D-A9A8-44D8-9FFA-745C17C41A44}" dt="2021-03-02T20:35:08.036" v="255" actId="20577"/>
        <pc:sldMkLst>
          <pc:docMk/>
          <pc:sldMk cId="3112927951" sldId="648"/>
        </pc:sldMkLst>
        <pc:spChg chg="del">
          <ac:chgData name="Aaron Skog" userId="dff2307f-5662-48bc-919b-47ca6361ae07" providerId="ADAL" clId="{2260DA2D-A9A8-44D8-9FFA-745C17C41A44}" dt="2021-03-02T20:34:49.606" v="187"/>
          <ac:spMkLst>
            <pc:docMk/>
            <pc:sldMk cId="3112927951" sldId="648"/>
            <ac:spMk id="2" creationId="{C940BE7F-8762-4E48-B98E-9FD2F4A58343}"/>
          </ac:spMkLst>
        </pc:spChg>
        <pc:spChg chg="mod">
          <ac:chgData name="Aaron Skog" userId="dff2307f-5662-48bc-919b-47ca6361ae07" providerId="ADAL" clId="{2260DA2D-A9A8-44D8-9FFA-745C17C41A44}" dt="2021-03-02T20:34:49.606" v="187"/>
          <ac:spMkLst>
            <pc:docMk/>
            <pc:sldMk cId="3112927951" sldId="648"/>
            <ac:spMk id="3" creationId="{A1DAFC91-4817-4AB1-A2DC-672268D6DD8F}"/>
          </ac:spMkLst>
        </pc:spChg>
        <pc:spChg chg="mod">
          <ac:chgData name="Aaron Skog" userId="dff2307f-5662-48bc-919b-47ca6361ae07" providerId="ADAL" clId="{2260DA2D-A9A8-44D8-9FFA-745C17C41A44}" dt="2021-03-02T20:34:49.606" v="187"/>
          <ac:spMkLst>
            <pc:docMk/>
            <pc:sldMk cId="3112927951" sldId="648"/>
            <ac:spMk id="4" creationId="{72E63352-DA30-4B96-868E-45E3501201B2}"/>
          </ac:spMkLst>
        </pc:spChg>
        <pc:spChg chg="del">
          <ac:chgData name="Aaron Skog" userId="dff2307f-5662-48bc-919b-47ca6361ae07" providerId="ADAL" clId="{2260DA2D-A9A8-44D8-9FFA-745C17C41A44}" dt="2021-03-02T20:34:49.606" v="187"/>
          <ac:spMkLst>
            <pc:docMk/>
            <pc:sldMk cId="3112927951" sldId="648"/>
            <ac:spMk id="5" creationId="{A6C52E8A-698E-4CFB-9C33-9E61A747FC0A}"/>
          </ac:spMkLst>
        </pc:spChg>
        <pc:spChg chg="mod">
          <ac:chgData name="Aaron Skog" userId="dff2307f-5662-48bc-919b-47ca6361ae07" providerId="ADAL" clId="{2260DA2D-A9A8-44D8-9FFA-745C17C41A44}" dt="2021-03-02T20:34:49.606" v="187"/>
          <ac:spMkLst>
            <pc:docMk/>
            <pc:sldMk cId="3112927951" sldId="648"/>
            <ac:spMk id="6" creationId="{B3F428C7-D009-46F0-97A0-E4168D7161D0}"/>
          </ac:spMkLst>
        </pc:spChg>
        <pc:spChg chg="add mod">
          <ac:chgData name="Aaron Skog" userId="dff2307f-5662-48bc-919b-47ca6361ae07" providerId="ADAL" clId="{2260DA2D-A9A8-44D8-9FFA-745C17C41A44}" dt="2021-03-02T20:34:56.092" v="205" actId="20577"/>
          <ac:spMkLst>
            <pc:docMk/>
            <pc:sldMk cId="3112927951" sldId="648"/>
            <ac:spMk id="7" creationId="{24B01F7B-1DC5-4AEB-A4E6-B0FE72638CAD}"/>
          </ac:spMkLst>
        </pc:spChg>
        <pc:spChg chg="add mod">
          <ac:chgData name="Aaron Skog" userId="dff2307f-5662-48bc-919b-47ca6361ae07" providerId="ADAL" clId="{2260DA2D-A9A8-44D8-9FFA-745C17C41A44}" dt="2021-03-02T20:35:08.036" v="255" actId="20577"/>
          <ac:spMkLst>
            <pc:docMk/>
            <pc:sldMk cId="3112927951" sldId="648"/>
            <ac:spMk id="8" creationId="{56B18E03-AD40-4ED7-A2D5-8BD8F5FB3FB5}"/>
          </ac:spMkLst>
        </pc:spChg>
      </pc:sldChg>
      <pc:sldChg chg="addSp delSp modSp new mod">
        <pc:chgData name="Aaron Skog" userId="dff2307f-5662-48bc-919b-47ca6361ae07" providerId="ADAL" clId="{2260DA2D-A9A8-44D8-9FFA-745C17C41A44}" dt="2021-03-03T15:23:11.248" v="607" actId="20577"/>
        <pc:sldMkLst>
          <pc:docMk/>
          <pc:sldMk cId="3214694674" sldId="649"/>
        </pc:sldMkLst>
        <pc:spChg chg="del">
          <ac:chgData name="Aaron Skog" userId="dff2307f-5662-48bc-919b-47ca6361ae07" providerId="ADAL" clId="{2260DA2D-A9A8-44D8-9FFA-745C17C41A44}" dt="2021-03-03T15:17:39.355" v="342"/>
          <ac:spMkLst>
            <pc:docMk/>
            <pc:sldMk cId="3214694674" sldId="649"/>
            <ac:spMk id="2" creationId="{BA91DA3E-ABE5-499F-B135-EEB53C097416}"/>
          </ac:spMkLst>
        </pc:spChg>
        <pc:spChg chg="del">
          <ac:chgData name="Aaron Skog" userId="dff2307f-5662-48bc-919b-47ca6361ae07" providerId="ADAL" clId="{2260DA2D-A9A8-44D8-9FFA-745C17C41A44}" dt="2021-03-03T15:17:39.355" v="342"/>
          <ac:spMkLst>
            <pc:docMk/>
            <pc:sldMk cId="3214694674" sldId="649"/>
            <ac:spMk id="3" creationId="{BBAF2A53-DB4F-4CF7-9E21-93565A5F503D}"/>
          </ac:spMkLst>
        </pc:spChg>
        <pc:spChg chg="del">
          <ac:chgData name="Aaron Skog" userId="dff2307f-5662-48bc-919b-47ca6361ae07" providerId="ADAL" clId="{2260DA2D-A9A8-44D8-9FFA-745C17C41A44}" dt="2021-03-03T15:17:39.355" v="342"/>
          <ac:spMkLst>
            <pc:docMk/>
            <pc:sldMk cId="3214694674" sldId="649"/>
            <ac:spMk id="4" creationId="{EF0DFFF4-7DE1-4D18-99BF-56060EC6FCCA}"/>
          </ac:spMkLst>
        </pc:spChg>
        <pc:spChg chg="mod">
          <ac:chgData name="Aaron Skog" userId="dff2307f-5662-48bc-919b-47ca6361ae07" providerId="ADAL" clId="{2260DA2D-A9A8-44D8-9FFA-745C17C41A44}" dt="2021-03-03T15:17:39.355" v="342"/>
          <ac:spMkLst>
            <pc:docMk/>
            <pc:sldMk cId="3214694674" sldId="649"/>
            <ac:spMk id="5" creationId="{1D27EFB3-553C-4621-91CE-B4AB6DD0019E}"/>
          </ac:spMkLst>
        </pc:spChg>
        <pc:spChg chg="mod">
          <ac:chgData name="Aaron Skog" userId="dff2307f-5662-48bc-919b-47ca6361ae07" providerId="ADAL" clId="{2260DA2D-A9A8-44D8-9FFA-745C17C41A44}" dt="2021-03-03T15:17:39.355" v="342"/>
          <ac:spMkLst>
            <pc:docMk/>
            <pc:sldMk cId="3214694674" sldId="649"/>
            <ac:spMk id="6" creationId="{3504C49D-2217-4FB5-828E-8E24CDCEBAC5}"/>
          </ac:spMkLst>
        </pc:spChg>
        <pc:spChg chg="mod">
          <ac:chgData name="Aaron Skog" userId="dff2307f-5662-48bc-919b-47ca6361ae07" providerId="ADAL" clId="{2260DA2D-A9A8-44D8-9FFA-745C17C41A44}" dt="2021-03-03T15:17:39.355" v="342"/>
          <ac:spMkLst>
            <pc:docMk/>
            <pc:sldMk cId="3214694674" sldId="649"/>
            <ac:spMk id="7" creationId="{B033B8FC-E8A8-4BA8-BE4B-87B8A80F20C8}"/>
          </ac:spMkLst>
        </pc:spChg>
        <pc:spChg chg="add mod">
          <ac:chgData name="Aaron Skog" userId="dff2307f-5662-48bc-919b-47ca6361ae07" providerId="ADAL" clId="{2260DA2D-A9A8-44D8-9FFA-745C17C41A44}" dt="2021-03-03T15:17:44.260" v="361" actId="20577"/>
          <ac:spMkLst>
            <pc:docMk/>
            <pc:sldMk cId="3214694674" sldId="649"/>
            <ac:spMk id="8" creationId="{782BA300-D592-4117-97E8-70C07A2963DC}"/>
          </ac:spMkLst>
        </pc:spChg>
        <pc:spChg chg="add mod">
          <ac:chgData name="Aaron Skog" userId="dff2307f-5662-48bc-919b-47ca6361ae07" providerId="ADAL" clId="{2260DA2D-A9A8-44D8-9FFA-745C17C41A44}" dt="2021-03-03T15:23:11.248" v="607" actId="20577"/>
          <ac:spMkLst>
            <pc:docMk/>
            <pc:sldMk cId="3214694674" sldId="649"/>
            <ac:spMk id="9" creationId="{E0B70B3E-D89D-46C8-AA49-25001EF07F7A}"/>
          </ac:spMkLst>
        </pc:spChg>
      </pc:sldChg>
      <pc:sldChg chg="addSp delSp modSp new mod">
        <pc:chgData name="Aaron Skog" userId="dff2307f-5662-48bc-919b-47ca6361ae07" providerId="ADAL" clId="{2260DA2D-A9A8-44D8-9FFA-745C17C41A44}" dt="2021-03-03T15:20:16.140" v="428" actId="403"/>
        <pc:sldMkLst>
          <pc:docMk/>
          <pc:sldMk cId="2446619743" sldId="650"/>
        </pc:sldMkLst>
        <pc:spChg chg="mod">
          <ac:chgData name="Aaron Skog" userId="dff2307f-5662-48bc-919b-47ca6361ae07" providerId="ADAL" clId="{2260DA2D-A9A8-44D8-9FFA-745C17C41A44}" dt="2021-03-03T15:20:05.179" v="426" actId="26606"/>
          <ac:spMkLst>
            <pc:docMk/>
            <pc:sldMk cId="2446619743" sldId="650"/>
            <ac:spMk id="2" creationId="{B97D5A3F-D8A1-45A6-A7D8-84B52B303C98}"/>
          </ac:spMkLst>
        </pc:spChg>
        <pc:spChg chg="del">
          <ac:chgData name="Aaron Skog" userId="dff2307f-5662-48bc-919b-47ca6361ae07" providerId="ADAL" clId="{2260DA2D-A9A8-44D8-9FFA-745C17C41A44}" dt="2021-03-03T15:19:16.928" v="362"/>
          <ac:spMkLst>
            <pc:docMk/>
            <pc:sldMk cId="2446619743" sldId="650"/>
            <ac:spMk id="3" creationId="{61C4CA0D-D590-4C3F-A33E-FB1906AF3224}"/>
          </ac:spMkLst>
        </pc:spChg>
        <pc:spChg chg="mod">
          <ac:chgData name="Aaron Skog" userId="dff2307f-5662-48bc-919b-47ca6361ae07" providerId="ADAL" clId="{2260DA2D-A9A8-44D8-9FFA-745C17C41A44}" dt="2021-03-03T15:20:16.140" v="428" actId="403"/>
          <ac:spMkLst>
            <pc:docMk/>
            <pc:sldMk cId="2446619743" sldId="650"/>
            <ac:spMk id="4" creationId="{DAF9BA0F-8335-4688-B63F-2A7AA6F7CF08}"/>
          </ac:spMkLst>
        </pc:spChg>
        <pc:spChg chg="mod">
          <ac:chgData name="Aaron Skog" userId="dff2307f-5662-48bc-919b-47ca6361ae07" providerId="ADAL" clId="{2260DA2D-A9A8-44D8-9FFA-745C17C41A44}" dt="2021-03-03T15:20:05.179" v="426" actId="26606"/>
          <ac:spMkLst>
            <pc:docMk/>
            <pc:sldMk cId="2446619743" sldId="650"/>
            <ac:spMk id="5" creationId="{D15D2D42-5119-462E-8B1B-CB683CE00518}"/>
          </ac:spMkLst>
        </pc:spChg>
        <pc:spChg chg="mod">
          <ac:chgData name="Aaron Skog" userId="dff2307f-5662-48bc-919b-47ca6361ae07" providerId="ADAL" clId="{2260DA2D-A9A8-44D8-9FFA-745C17C41A44}" dt="2021-03-03T15:20:05.179" v="426" actId="26606"/>
          <ac:spMkLst>
            <pc:docMk/>
            <pc:sldMk cId="2446619743" sldId="650"/>
            <ac:spMk id="6" creationId="{34A15559-9707-4319-B975-C0967492C76D}"/>
          </ac:spMkLst>
        </pc:spChg>
        <pc:spChg chg="mod">
          <ac:chgData name="Aaron Skog" userId="dff2307f-5662-48bc-919b-47ca6361ae07" providerId="ADAL" clId="{2260DA2D-A9A8-44D8-9FFA-745C17C41A44}" dt="2021-03-03T15:20:05.179" v="426" actId="26606"/>
          <ac:spMkLst>
            <pc:docMk/>
            <pc:sldMk cId="2446619743" sldId="650"/>
            <ac:spMk id="7" creationId="{FAA5CB7A-6BA5-472C-9593-F27E1285F24F}"/>
          </ac:spMkLst>
        </pc:spChg>
        <pc:graphicFrameChg chg="add mod ord modGraphic">
          <ac:chgData name="Aaron Skog" userId="dff2307f-5662-48bc-919b-47ca6361ae07" providerId="ADAL" clId="{2260DA2D-A9A8-44D8-9FFA-745C17C41A44}" dt="2021-03-03T15:20:05.179" v="426" actId="26606"/>
          <ac:graphicFrameMkLst>
            <pc:docMk/>
            <pc:sldMk cId="2446619743" sldId="650"/>
            <ac:graphicFrameMk id="8" creationId="{67DBC178-F8CE-41FC-9A82-5662EC3A110C}"/>
          </ac:graphicFrameMkLst>
        </pc:graphicFrameChg>
      </pc:sldChg>
    </pc:docChg>
  </pc:docChgLst>
  <pc:docChgLst>
    <pc:chgData name="Tara Wood" userId="S::tara@swanlibraries.net::d40d1c68-5ed0-4280-b6c0-e48b5abf64e0" providerId="AD" clId="Web-{8ACFB7E6-E6C3-8AAB-5868-AA5E0D9877BA}"/>
    <pc:docChg chg="addSld delSld modSld sldOrd modSection">
      <pc:chgData name="Tara Wood" userId="S::tara@swanlibraries.net::d40d1c68-5ed0-4280-b6c0-e48b5abf64e0" providerId="AD" clId="Web-{8ACFB7E6-E6C3-8AAB-5868-AA5E0D9877BA}" dt="2021-06-01T17:13:07.633" v="763" actId="20577"/>
      <pc:docMkLst>
        <pc:docMk/>
      </pc:docMkLst>
      <pc:sldChg chg="addSp delSp modSp mod ord modClrScheme chgLayout modNotes">
        <pc:chgData name="Tara Wood" userId="S::tara@swanlibraries.net::d40d1c68-5ed0-4280-b6c0-e48b5abf64e0" providerId="AD" clId="Web-{8ACFB7E6-E6C3-8AAB-5868-AA5E0D9877BA}" dt="2021-06-01T16:54:44.770" v="240" actId="20577"/>
        <pc:sldMkLst>
          <pc:docMk/>
          <pc:sldMk cId="731808594" sldId="638"/>
        </pc:sldMkLst>
        <pc:spChg chg="mod ord">
          <ac:chgData name="Tara Wood" userId="S::tara@swanlibraries.net::d40d1c68-5ed0-4280-b6c0-e48b5abf64e0" providerId="AD" clId="Web-{8ACFB7E6-E6C3-8AAB-5868-AA5E0D9877BA}" dt="2021-06-01T16:48:47.520" v="115"/>
          <ac:spMkLst>
            <pc:docMk/>
            <pc:sldMk cId="731808594" sldId="638"/>
            <ac:spMk id="2" creationId="{C5E8F393-48B4-4CE5-B656-34FD5C3C27C0}"/>
          </ac:spMkLst>
        </pc:spChg>
        <pc:spChg chg="mod">
          <ac:chgData name="Tara Wood" userId="S::tara@swanlibraries.net::d40d1c68-5ed0-4280-b6c0-e48b5abf64e0" providerId="AD" clId="Web-{8ACFB7E6-E6C3-8AAB-5868-AA5E0D9877BA}" dt="2021-06-01T16:48:47.520" v="115"/>
          <ac:spMkLst>
            <pc:docMk/>
            <pc:sldMk cId="731808594" sldId="638"/>
            <ac:spMk id="5" creationId="{25D139CF-9661-4642-95DB-6FD79A13755D}"/>
          </ac:spMkLst>
        </pc:spChg>
        <pc:spChg chg="mod">
          <ac:chgData name="Tara Wood" userId="S::tara@swanlibraries.net::d40d1c68-5ed0-4280-b6c0-e48b5abf64e0" providerId="AD" clId="Web-{8ACFB7E6-E6C3-8AAB-5868-AA5E0D9877BA}" dt="2021-06-01T16:48:47.520" v="115"/>
          <ac:spMkLst>
            <pc:docMk/>
            <pc:sldMk cId="731808594" sldId="638"/>
            <ac:spMk id="6" creationId="{7565F52A-F089-4DD5-A108-66FC7B458ABA}"/>
          </ac:spMkLst>
        </pc:spChg>
        <pc:spChg chg="mod">
          <ac:chgData name="Tara Wood" userId="S::tara@swanlibraries.net::d40d1c68-5ed0-4280-b6c0-e48b5abf64e0" providerId="AD" clId="Web-{8ACFB7E6-E6C3-8AAB-5868-AA5E0D9877BA}" dt="2021-06-01T16:48:47.520" v="115"/>
          <ac:spMkLst>
            <pc:docMk/>
            <pc:sldMk cId="731808594" sldId="638"/>
            <ac:spMk id="7" creationId="{567A37BD-5FD0-418E-8DCF-F1A0568809F0}"/>
          </ac:spMkLst>
        </pc:spChg>
        <pc:spChg chg="add del mod">
          <ac:chgData name="Tara Wood" userId="S::tara@swanlibraries.net::d40d1c68-5ed0-4280-b6c0-e48b5abf64e0" providerId="AD" clId="Web-{8ACFB7E6-E6C3-8AAB-5868-AA5E0D9877BA}" dt="2021-06-01T16:48:47.520" v="115"/>
          <ac:spMkLst>
            <pc:docMk/>
            <pc:sldMk cId="731808594" sldId="638"/>
            <ac:spMk id="15" creationId="{689380F0-F2B7-4D3C-BF5F-4E16E0280C4B}"/>
          </ac:spMkLst>
        </pc:spChg>
        <pc:graphicFrameChg chg="mod modGraphic">
          <ac:chgData name="Tara Wood" userId="S::tara@swanlibraries.net::d40d1c68-5ed0-4280-b6c0-e48b5abf64e0" providerId="AD" clId="Web-{8ACFB7E6-E6C3-8AAB-5868-AA5E0D9877BA}" dt="2021-06-01T16:54:44.770" v="240" actId="20577"/>
          <ac:graphicFrameMkLst>
            <pc:docMk/>
            <pc:sldMk cId="731808594" sldId="638"/>
            <ac:graphicFrameMk id="10" creationId="{4D1FBC5C-2817-469E-AD47-858CC565BBD3}"/>
          </ac:graphicFrameMkLst>
        </pc:graphicFrameChg>
        <pc:graphicFrameChg chg="add del mod">
          <ac:chgData name="Tara Wood" userId="S::tara@swanlibraries.net::d40d1c68-5ed0-4280-b6c0-e48b5abf64e0" providerId="AD" clId="Web-{8ACFB7E6-E6C3-8AAB-5868-AA5E0D9877BA}" dt="2021-06-01T16:33:47.839" v="23"/>
          <ac:graphicFrameMkLst>
            <pc:docMk/>
            <pc:sldMk cId="731808594" sldId="638"/>
            <ac:graphicFrameMk id="232" creationId="{B4BA260B-A6C8-4738-8D47-7B2968F00A38}"/>
          </ac:graphicFrameMkLst>
        </pc:graphicFrameChg>
        <pc:graphicFrameChg chg="add del mod">
          <ac:chgData name="Tara Wood" userId="S::tara@swanlibraries.net::d40d1c68-5ed0-4280-b6c0-e48b5abf64e0" providerId="AD" clId="Web-{8ACFB7E6-E6C3-8AAB-5868-AA5E0D9877BA}" dt="2021-06-01T16:33:56.355" v="27"/>
          <ac:graphicFrameMkLst>
            <pc:docMk/>
            <pc:sldMk cId="731808594" sldId="638"/>
            <ac:graphicFrameMk id="261" creationId="{6C78B9B7-A18F-4757-BA74-E7EA0E8C8B03}"/>
          </ac:graphicFrameMkLst>
        </pc:graphicFrameChg>
        <pc:graphicFrameChg chg="add del mod">
          <ac:chgData name="Tara Wood" userId="S::tara@swanlibraries.net::d40d1c68-5ed0-4280-b6c0-e48b5abf64e0" providerId="AD" clId="Web-{8ACFB7E6-E6C3-8AAB-5868-AA5E0D9877BA}" dt="2021-06-01T16:34:15.043" v="31"/>
          <ac:graphicFrameMkLst>
            <pc:docMk/>
            <pc:sldMk cId="731808594" sldId="638"/>
            <ac:graphicFrameMk id="290" creationId="{1CA84C6F-8590-440F-A756-5A916FC4160D}"/>
          </ac:graphicFrameMkLst>
        </pc:graphicFrameChg>
        <pc:graphicFrameChg chg="add del mod">
          <ac:chgData name="Tara Wood" userId="S::tara@swanlibraries.net::d40d1c68-5ed0-4280-b6c0-e48b5abf64e0" providerId="AD" clId="Web-{8ACFB7E6-E6C3-8AAB-5868-AA5E0D9877BA}" dt="2021-06-01T16:34:25.216" v="35"/>
          <ac:graphicFrameMkLst>
            <pc:docMk/>
            <pc:sldMk cId="731808594" sldId="638"/>
            <ac:graphicFrameMk id="322" creationId="{38954FB1-5EFB-4331-B701-1AF36BC96F31}"/>
          </ac:graphicFrameMkLst>
        </pc:graphicFrameChg>
        <pc:graphicFrameChg chg="add del mod">
          <ac:chgData name="Tara Wood" userId="S::tara@swanlibraries.net::d40d1c68-5ed0-4280-b6c0-e48b5abf64e0" providerId="AD" clId="Web-{8ACFB7E6-E6C3-8AAB-5868-AA5E0D9877BA}" dt="2021-06-01T16:34:35.403" v="39"/>
          <ac:graphicFrameMkLst>
            <pc:docMk/>
            <pc:sldMk cId="731808594" sldId="638"/>
            <ac:graphicFrameMk id="360" creationId="{09C2CEDE-1973-4CEA-8254-F217E361E8BC}"/>
          </ac:graphicFrameMkLst>
        </pc:graphicFrameChg>
        <pc:graphicFrameChg chg="add del mod">
          <ac:chgData name="Tara Wood" userId="S::tara@swanlibraries.net::d40d1c68-5ed0-4280-b6c0-e48b5abf64e0" providerId="AD" clId="Web-{8ACFB7E6-E6C3-8AAB-5868-AA5E0D9877BA}" dt="2021-06-01T16:34:49.810" v="45"/>
          <ac:graphicFrameMkLst>
            <pc:docMk/>
            <pc:sldMk cId="731808594" sldId="638"/>
            <ac:graphicFrameMk id="415" creationId="{2D0E25FE-3228-4A9A-B5ED-3D79328F2844}"/>
          </ac:graphicFrameMkLst>
        </pc:graphicFrameChg>
        <pc:graphicFrameChg chg="add del mod">
          <ac:chgData name="Tara Wood" userId="S::tara@swanlibraries.net::d40d1c68-5ed0-4280-b6c0-e48b5abf64e0" providerId="AD" clId="Web-{8ACFB7E6-E6C3-8AAB-5868-AA5E0D9877BA}" dt="2021-06-01T16:35:30.078" v="51"/>
          <ac:graphicFrameMkLst>
            <pc:docMk/>
            <pc:sldMk cId="731808594" sldId="638"/>
            <ac:graphicFrameMk id="473" creationId="{497B16A0-19DB-4EED-841D-D8C3F58BECCA}"/>
          </ac:graphicFrameMkLst>
        </pc:graphicFrameChg>
      </pc:sldChg>
      <pc:sldChg chg="del">
        <pc:chgData name="Tara Wood" userId="S::tara@swanlibraries.net::d40d1c68-5ed0-4280-b6c0-e48b5abf64e0" providerId="AD" clId="Web-{8ACFB7E6-E6C3-8AAB-5868-AA5E0D9877BA}" dt="2021-06-01T16:55:00.568" v="243"/>
        <pc:sldMkLst>
          <pc:docMk/>
          <pc:sldMk cId="1289595939" sldId="640"/>
        </pc:sldMkLst>
      </pc:sldChg>
      <pc:sldChg chg="addSp delSp modSp">
        <pc:chgData name="Tara Wood" userId="S::tara@swanlibraries.net::d40d1c68-5ed0-4280-b6c0-e48b5abf64e0" providerId="AD" clId="Web-{8ACFB7E6-E6C3-8AAB-5868-AA5E0D9877BA}" dt="2021-06-01T16:55:20.288" v="255"/>
        <pc:sldMkLst>
          <pc:docMk/>
          <pc:sldMk cId="915195941" sldId="641"/>
        </pc:sldMkLst>
        <pc:spChg chg="mod">
          <ac:chgData name="Tara Wood" userId="S::tara@swanlibraries.net::d40d1c68-5ed0-4280-b6c0-e48b5abf64e0" providerId="AD" clId="Web-{8ACFB7E6-E6C3-8AAB-5868-AA5E0D9877BA}" dt="2021-06-01T16:55:13.303" v="252" actId="20577"/>
          <ac:spMkLst>
            <pc:docMk/>
            <pc:sldMk cId="915195941" sldId="641"/>
            <ac:spMk id="2" creationId="{60B23E42-573C-4D80-B178-C15EB37D1F5C}"/>
          </ac:spMkLst>
        </pc:spChg>
        <pc:spChg chg="mod">
          <ac:chgData name="Tara Wood" userId="S::tara@swanlibraries.net::d40d1c68-5ed0-4280-b6c0-e48b5abf64e0" providerId="AD" clId="Web-{8ACFB7E6-E6C3-8AAB-5868-AA5E0D9877BA}" dt="2021-06-01T16:55:18.975" v="253" actId="20577"/>
          <ac:spMkLst>
            <pc:docMk/>
            <pc:sldMk cId="915195941" sldId="641"/>
            <ac:spMk id="7" creationId="{ABD139E5-BFED-492A-ABDB-B9816C623F7F}"/>
          </ac:spMkLst>
        </pc:spChg>
        <pc:spChg chg="add mod">
          <ac:chgData name="Tara Wood" userId="S::tara@swanlibraries.net::d40d1c68-5ed0-4280-b6c0-e48b5abf64e0" providerId="AD" clId="Web-{8ACFB7E6-E6C3-8AAB-5868-AA5E0D9877BA}" dt="2021-06-01T16:55:20.288" v="255"/>
          <ac:spMkLst>
            <pc:docMk/>
            <pc:sldMk cId="915195941" sldId="641"/>
            <ac:spMk id="719" creationId="{2A74D8A6-9EAC-406B-BAA8-51244F8A4E46}"/>
          </ac:spMkLst>
        </pc:spChg>
        <pc:graphicFrameChg chg="del mod">
          <ac:chgData name="Tara Wood" userId="S::tara@swanlibraries.net::d40d1c68-5ed0-4280-b6c0-e48b5abf64e0" providerId="AD" clId="Web-{8ACFB7E6-E6C3-8AAB-5868-AA5E0D9877BA}" dt="2021-06-01T16:55:20.288" v="255"/>
          <ac:graphicFrameMkLst>
            <pc:docMk/>
            <pc:sldMk cId="915195941" sldId="641"/>
            <ac:graphicFrameMk id="707" creationId="{FCAF4C8C-3CE6-41A7-9697-BCAA07C75B3A}"/>
          </ac:graphicFrameMkLst>
        </pc:graphicFrameChg>
      </pc:sldChg>
      <pc:sldChg chg="del">
        <pc:chgData name="Tara Wood" userId="S::tara@swanlibraries.net::d40d1c68-5ed0-4280-b6c0-e48b5abf64e0" providerId="AD" clId="Web-{8ACFB7E6-E6C3-8AAB-5868-AA5E0D9877BA}" dt="2021-06-01T16:55:00.584" v="246"/>
        <pc:sldMkLst>
          <pc:docMk/>
          <pc:sldMk cId="3705699276" sldId="642"/>
        </pc:sldMkLst>
      </pc:sldChg>
      <pc:sldChg chg="del">
        <pc:chgData name="Tara Wood" userId="S::tara@swanlibraries.net::d40d1c68-5ed0-4280-b6c0-e48b5abf64e0" providerId="AD" clId="Web-{8ACFB7E6-E6C3-8AAB-5868-AA5E0D9877BA}" dt="2021-06-01T16:55:00.568" v="245"/>
        <pc:sldMkLst>
          <pc:docMk/>
          <pc:sldMk cId="3900109029" sldId="643"/>
        </pc:sldMkLst>
      </pc:sldChg>
      <pc:sldChg chg="del">
        <pc:chgData name="Tara Wood" userId="S::tara@swanlibraries.net::d40d1c68-5ed0-4280-b6c0-e48b5abf64e0" providerId="AD" clId="Web-{8ACFB7E6-E6C3-8AAB-5868-AA5E0D9877BA}" dt="2021-06-01T16:55:00.568" v="244"/>
        <pc:sldMkLst>
          <pc:docMk/>
          <pc:sldMk cId="106768618" sldId="644"/>
        </pc:sldMkLst>
      </pc:sldChg>
      <pc:sldChg chg="del">
        <pc:chgData name="Tara Wood" userId="S::tara@swanlibraries.net::d40d1c68-5ed0-4280-b6c0-e48b5abf64e0" providerId="AD" clId="Web-{8ACFB7E6-E6C3-8AAB-5868-AA5E0D9877BA}" dt="2021-06-01T16:55:00.568" v="241"/>
        <pc:sldMkLst>
          <pc:docMk/>
          <pc:sldMk cId="2365055617" sldId="645"/>
        </pc:sldMkLst>
      </pc:sldChg>
      <pc:sldChg chg="del">
        <pc:chgData name="Tara Wood" userId="S::tara@swanlibraries.net::d40d1c68-5ed0-4280-b6c0-e48b5abf64e0" providerId="AD" clId="Web-{8ACFB7E6-E6C3-8AAB-5868-AA5E0D9877BA}" dt="2021-06-01T16:55:00.568" v="242"/>
        <pc:sldMkLst>
          <pc:docMk/>
          <pc:sldMk cId="1594437078" sldId="646"/>
        </pc:sldMkLst>
      </pc:sldChg>
      <pc:sldChg chg="modSp ord">
        <pc:chgData name="Tara Wood" userId="S::tara@swanlibraries.net::d40d1c68-5ed0-4280-b6c0-e48b5abf64e0" providerId="AD" clId="Web-{8ACFB7E6-E6C3-8AAB-5868-AA5E0D9877BA}" dt="2021-06-01T16:54:15.910" v="235"/>
        <pc:sldMkLst>
          <pc:docMk/>
          <pc:sldMk cId="2548988781" sldId="647"/>
        </pc:sldMkLst>
        <pc:spChg chg="mod">
          <ac:chgData name="Tara Wood" userId="S::tara@swanlibraries.net::d40d1c68-5ed0-4280-b6c0-e48b5abf64e0" providerId="AD" clId="Web-{8ACFB7E6-E6C3-8AAB-5868-AA5E0D9877BA}" dt="2021-06-01T16:50:46.182" v="126" actId="20577"/>
          <ac:spMkLst>
            <pc:docMk/>
            <pc:sldMk cId="2548988781" sldId="647"/>
            <ac:spMk id="2" creationId="{65139BE1-448C-4DB7-85EB-81B8E28F1DC5}"/>
          </ac:spMkLst>
        </pc:spChg>
        <pc:spChg chg="mod">
          <ac:chgData name="Tara Wood" userId="S::tara@swanlibraries.net::d40d1c68-5ed0-4280-b6c0-e48b5abf64e0" providerId="AD" clId="Web-{8ACFB7E6-E6C3-8AAB-5868-AA5E0D9877BA}" dt="2021-06-01T16:53:56.971" v="234" actId="20577"/>
          <ac:spMkLst>
            <pc:docMk/>
            <pc:sldMk cId="2548988781" sldId="647"/>
            <ac:spMk id="3" creationId="{16CEDF1E-B2CD-4855-A4B1-50E8FF7A3DE5}"/>
          </ac:spMkLst>
        </pc:spChg>
        <pc:spChg chg="mod">
          <ac:chgData name="Tara Wood" userId="S::tara@swanlibraries.net::d40d1c68-5ed0-4280-b6c0-e48b5abf64e0" providerId="AD" clId="Web-{8ACFB7E6-E6C3-8AAB-5868-AA5E0D9877BA}" dt="2021-06-01T16:52:21.061" v="145" actId="20577"/>
          <ac:spMkLst>
            <pc:docMk/>
            <pc:sldMk cId="2548988781" sldId="647"/>
            <ac:spMk id="4" creationId="{E8BE9C6D-7DA5-4D2B-9631-838AA42E65B9}"/>
          </ac:spMkLst>
        </pc:spChg>
      </pc:sldChg>
      <pc:sldChg chg="addSp delSp modSp new mod ord modClrScheme chgLayout">
        <pc:chgData name="Tara Wood" userId="S::tara@swanlibraries.net::d40d1c68-5ed0-4280-b6c0-e48b5abf64e0" providerId="AD" clId="Web-{8ACFB7E6-E6C3-8AAB-5868-AA5E0D9877BA}" dt="2021-06-01T16:54:20.222" v="236"/>
        <pc:sldMkLst>
          <pc:docMk/>
          <pc:sldMk cId="2269996166" sldId="662"/>
        </pc:sldMkLst>
        <pc:spChg chg="del mod ord">
          <ac:chgData name="Tara Wood" userId="S::tara@swanlibraries.net::d40d1c68-5ed0-4280-b6c0-e48b5abf64e0" providerId="AD" clId="Web-{8ACFB7E6-E6C3-8AAB-5868-AA5E0D9877BA}" dt="2021-06-01T16:37:47.834" v="87"/>
          <ac:spMkLst>
            <pc:docMk/>
            <pc:sldMk cId="2269996166" sldId="662"/>
            <ac:spMk id="2" creationId="{1EAE06C1-64EC-48C5-8C26-149E47FC09D0}"/>
          </ac:spMkLst>
        </pc:spChg>
        <pc:spChg chg="mod ord">
          <ac:chgData name="Tara Wood" userId="S::tara@swanlibraries.net::d40d1c68-5ed0-4280-b6c0-e48b5abf64e0" providerId="AD" clId="Web-{8ACFB7E6-E6C3-8AAB-5868-AA5E0D9877BA}" dt="2021-06-01T16:37:40.568" v="86"/>
          <ac:spMkLst>
            <pc:docMk/>
            <pc:sldMk cId="2269996166" sldId="662"/>
            <ac:spMk id="3" creationId="{5C50BAF1-5089-4F0C-B54A-15BC7012EFD5}"/>
          </ac:spMkLst>
        </pc:spChg>
        <pc:spChg chg="mod ord">
          <ac:chgData name="Tara Wood" userId="S::tara@swanlibraries.net::d40d1c68-5ed0-4280-b6c0-e48b5abf64e0" providerId="AD" clId="Web-{8ACFB7E6-E6C3-8AAB-5868-AA5E0D9877BA}" dt="2021-06-01T16:37:40.568" v="86"/>
          <ac:spMkLst>
            <pc:docMk/>
            <pc:sldMk cId="2269996166" sldId="662"/>
            <ac:spMk id="4" creationId="{F9933B44-DC71-4E44-B024-8B0F788ACC39}"/>
          </ac:spMkLst>
        </pc:spChg>
        <pc:spChg chg="mod ord">
          <ac:chgData name="Tara Wood" userId="S::tara@swanlibraries.net::d40d1c68-5ed0-4280-b6c0-e48b5abf64e0" providerId="AD" clId="Web-{8ACFB7E6-E6C3-8AAB-5868-AA5E0D9877BA}" dt="2021-06-01T16:37:40.568" v="86"/>
          <ac:spMkLst>
            <pc:docMk/>
            <pc:sldMk cId="2269996166" sldId="662"/>
            <ac:spMk id="5" creationId="{AFD52B6F-6AB5-474A-92BC-C81FF21B6A23}"/>
          </ac:spMkLst>
        </pc:spChg>
        <pc:spChg chg="mod ord">
          <ac:chgData name="Tara Wood" userId="S::tara@swanlibraries.net::d40d1c68-5ed0-4280-b6c0-e48b5abf64e0" providerId="AD" clId="Web-{8ACFB7E6-E6C3-8AAB-5868-AA5E0D9877BA}" dt="2021-06-01T16:37:40.568" v="86"/>
          <ac:spMkLst>
            <pc:docMk/>
            <pc:sldMk cId="2269996166" sldId="662"/>
            <ac:spMk id="6" creationId="{59858ED3-FC94-4536-A7C4-779788B42483}"/>
          </ac:spMkLst>
        </pc:spChg>
        <pc:spChg chg="add mod ord">
          <ac:chgData name="Tara Wood" userId="S::tara@swanlibraries.net::d40d1c68-5ed0-4280-b6c0-e48b5abf64e0" providerId="AD" clId="Web-{8ACFB7E6-E6C3-8AAB-5868-AA5E0D9877BA}" dt="2021-06-01T16:37:40.568" v="86"/>
          <ac:spMkLst>
            <pc:docMk/>
            <pc:sldMk cId="2269996166" sldId="662"/>
            <ac:spMk id="7" creationId="{9950EA15-25C4-41AA-BB75-E4A7E9210C63}"/>
          </ac:spMkLst>
        </pc:spChg>
        <pc:picChg chg="add mod ord">
          <ac:chgData name="Tara Wood" userId="S::tara@swanlibraries.net::d40d1c68-5ed0-4280-b6c0-e48b5abf64e0" providerId="AD" clId="Web-{8ACFB7E6-E6C3-8AAB-5868-AA5E0D9877BA}" dt="2021-06-01T16:37:47.834" v="87"/>
          <ac:picMkLst>
            <pc:docMk/>
            <pc:sldMk cId="2269996166" sldId="662"/>
            <ac:picMk id="8" creationId="{18179C43-A899-4C09-A79B-DEC0998D9710}"/>
          </ac:picMkLst>
        </pc:picChg>
      </pc:sldChg>
      <pc:sldChg chg="modSp new">
        <pc:chgData name="Tara Wood" userId="S::tara@swanlibraries.net::d40d1c68-5ed0-4280-b6c0-e48b5abf64e0" providerId="AD" clId="Web-{8ACFB7E6-E6C3-8AAB-5868-AA5E0D9877BA}" dt="2021-06-01T16:55:39.757" v="270" actId="20577"/>
        <pc:sldMkLst>
          <pc:docMk/>
          <pc:sldMk cId="1710353430" sldId="663"/>
        </pc:sldMkLst>
        <pc:spChg chg="mod">
          <ac:chgData name="Tara Wood" userId="S::tara@swanlibraries.net::d40d1c68-5ed0-4280-b6c0-e48b5abf64e0" providerId="AD" clId="Web-{8ACFB7E6-E6C3-8AAB-5868-AA5E0D9877BA}" dt="2021-06-01T16:55:39.757" v="270" actId="20577"/>
          <ac:spMkLst>
            <pc:docMk/>
            <pc:sldMk cId="1710353430" sldId="663"/>
            <ac:spMk id="2" creationId="{FA4ADB1F-886F-4321-8085-ABB84758D836}"/>
          </ac:spMkLst>
        </pc:spChg>
      </pc:sldChg>
      <pc:sldChg chg="modSp new">
        <pc:chgData name="Tara Wood" userId="S::tara@swanlibraries.net::d40d1c68-5ed0-4280-b6c0-e48b5abf64e0" providerId="AD" clId="Web-{8ACFB7E6-E6C3-8AAB-5868-AA5E0D9877BA}" dt="2021-06-01T17:13:07.633" v="763" actId="20577"/>
        <pc:sldMkLst>
          <pc:docMk/>
          <pc:sldMk cId="1111921761" sldId="664"/>
        </pc:sldMkLst>
        <pc:spChg chg="mod">
          <ac:chgData name="Tara Wood" userId="S::tara@swanlibraries.net::d40d1c68-5ed0-4280-b6c0-e48b5abf64e0" providerId="AD" clId="Web-{8ACFB7E6-E6C3-8AAB-5868-AA5E0D9877BA}" dt="2021-06-01T16:59:13.986" v="274" actId="20577"/>
          <ac:spMkLst>
            <pc:docMk/>
            <pc:sldMk cId="1111921761" sldId="664"/>
            <ac:spMk id="2" creationId="{FAE0DE7B-EE0B-4AD0-9922-C8BA56C2E924}"/>
          </ac:spMkLst>
        </pc:spChg>
        <pc:spChg chg="mod">
          <ac:chgData name="Tara Wood" userId="S::tara@swanlibraries.net::d40d1c68-5ed0-4280-b6c0-e48b5abf64e0" providerId="AD" clId="Web-{8ACFB7E6-E6C3-8AAB-5868-AA5E0D9877BA}" dt="2021-06-01T17:13:07.633" v="763" actId="20577"/>
          <ac:spMkLst>
            <pc:docMk/>
            <pc:sldMk cId="1111921761" sldId="664"/>
            <ac:spMk id="3" creationId="{956A3D7D-171F-4A2A-A857-B3F7FA04CE28}"/>
          </ac:spMkLst>
        </pc:spChg>
        <pc:spChg chg="mod">
          <ac:chgData name="Tara Wood" userId="S::tara@swanlibraries.net::d40d1c68-5ed0-4280-b6c0-e48b5abf64e0" providerId="AD" clId="Web-{8ACFB7E6-E6C3-8AAB-5868-AA5E0D9877BA}" dt="2021-06-01T17:02:58.137" v="383" actId="20577"/>
          <ac:spMkLst>
            <pc:docMk/>
            <pc:sldMk cId="1111921761" sldId="664"/>
            <ac:spMk id="4" creationId="{9FD4D273-F061-437F-A9FE-D0E5A57B0670}"/>
          </ac:spMkLst>
        </pc:spChg>
      </pc:sldChg>
      <pc:sldChg chg="modSp add replId">
        <pc:chgData name="Tara Wood" userId="S::tara@swanlibraries.net::d40d1c68-5ed0-4280-b6c0-e48b5abf64e0" providerId="AD" clId="Web-{8ACFB7E6-E6C3-8AAB-5868-AA5E0D9877BA}" dt="2021-06-01T17:12:03.021" v="696" actId="20577"/>
        <pc:sldMkLst>
          <pc:docMk/>
          <pc:sldMk cId="3440662061" sldId="665"/>
        </pc:sldMkLst>
        <pc:spChg chg="mod">
          <ac:chgData name="Tara Wood" userId="S::tara@swanlibraries.net::d40d1c68-5ed0-4280-b6c0-e48b5abf64e0" providerId="AD" clId="Web-{8ACFB7E6-E6C3-8AAB-5868-AA5E0D9877BA}" dt="2021-06-01T17:12:03.021" v="696" actId="20577"/>
          <ac:spMkLst>
            <pc:docMk/>
            <pc:sldMk cId="3440662061" sldId="665"/>
            <ac:spMk id="3" creationId="{956A3D7D-171F-4A2A-A857-B3F7FA04CE28}"/>
          </ac:spMkLst>
        </pc:spChg>
        <pc:spChg chg="mod">
          <ac:chgData name="Tara Wood" userId="S::tara@swanlibraries.net::d40d1c68-5ed0-4280-b6c0-e48b5abf64e0" providerId="AD" clId="Web-{8ACFB7E6-E6C3-8AAB-5868-AA5E0D9877BA}" dt="2021-06-01T17:10:46.299" v="620" actId="20577"/>
          <ac:spMkLst>
            <pc:docMk/>
            <pc:sldMk cId="3440662061" sldId="665"/>
            <ac:spMk id="4" creationId="{9FD4D273-F061-437F-A9FE-D0E5A57B0670}"/>
          </ac:spMkLst>
        </pc:spChg>
      </pc:sldChg>
    </pc:docChg>
  </pc:docChgLst>
  <pc:docChgLst>
    <pc:chgData name="Aaron Skog" userId="dff2307f-5662-48bc-919b-47ca6361ae07" providerId="ADAL" clId="{4983C0B0-DB41-4A86-8777-12BC4AF04C5D}"/>
    <pc:docChg chg="undo custSel addSld delSld modSection">
      <pc:chgData name="Aaron Skog" userId="dff2307f-5662-48bc-919b-47ca6361ae07" providerId="ADAL" clId="{4983C0B0-DB41-4A86-8777-12BC4AF04C5D}" dt="2021-04-13T20:41:06.168" v="1" actId="2696"/>
      <pc:docMkLst>
        <pc:docMk/>
      </pc:docMkLst>
      <pc:sldChg chg="add del">
        <pc:chgData name="Aaron Skog" userId="dff2307f-5662-48bc-919b-47ca6361ae07" providerId="ADAL" clId="{4983C0B0-DB41-4A86-8777-12BC4AF04C5D}" dt="2021-04-13T20:41:06.168" v="1" actId="2696"/>
        <pc:sldMkLst>
          <pc:docMk/>
          <pc:sldMk cId="2446619743" sldId="650"/>
        </pc:sldMkLst>
      </pc:sldChg>
    </pc:docChg>
  </pc:docChgLst>
  <pc:docChgLst>
    <pc:chgData name="Tara Wood" userId="S::tara@swanlibraries.net::d40d1c68-5ed0-4280-b6c0-e48b5abf64e0" providerId="AD" clId="Web-{0CC6B09F-D07C-B000-E18A-B95269B65EC2}"/>
    <pc:docChg chg="modSld">
      <pc:chgData name="Tara Wood" userId="S::tara@swanlibraries.net::d40d1c68-5ed0-4280-b6c0-e48b5abf64e0" providerId="AD" clId="Web-{0CC6B09F-D07C-B000-E18A-B95269B65EC2}" dt="2021-03-03T22:35:13.051" v="18" actId="20577"/>
      <pc:docMkLst>
        <pc:docMk/>
      </pc:docMkLst>
      <pc:sldChg chg="modSp">
        <pc:chgData name="Tara Wood" userId="S::tara@swanlibraries.net::d40d1c68-5ed0-4280-b6c0-e48b5abf64e0" providerId="AD" clId="Web-{0CC6B09F-D07C-B000-E18A-B95269B65EC2}" dt="2021-03-03T22:35:13.051" v="18" actId="20577"/>
        <pc:sldMkLst>
          <pc:docMk/>
          <pc:sldMk cId="2548988781" sldId="647"/>
        </pc:sldMkLst>
        <pc:spChg chg="mod">
          <ac:chgData name="Tara Wood" userId="S::tara@swanlibraries.net::d40d1c68-5ed0-4280-b6c0-e48b5abf64e0" providerId="AD" clId="Web-{0CC6B09F-D07C-B000-E18A-B95269B65EC2}" dt="2021-03-03T22:35:13.051" v="18" actId="20577"/>
          <ac:spMkLst>
            <pc:docMk/>
            <pc:sldMk cId="2548988781" sldId="647"/>
            <ac:spMk id="3" creationId="{16CEDF1E-B2CD-4855-A4B1-50E8FF7A3DE5}"/>
          </ac:spMkLst>
        </pc:spChg>
      </pc:sldChg>
    </pc:docChg>
  </pc:docChgLst>
  <pc:docChgLst>
    <pc:chgData name="Tara Wood" userId="S::tara@swanlibraries.net::d40d1c68-5ed0-4280-b6c0-e48b5abf64e0" providerId="AD" clId="Web-{DC5DB09F-3050-B000-C714-5BA7ACFF55B5}"/>
    <pc:docChg chg="addSld delSld modSld sldOrd modSection">
      <pc:chgData name="Tara Wood" userId="S::tara@swanlibraries.net::d40d1c68-5ed0-4280-b6c0-e48b5abf64e0" providerId="AD" clId="Web-{DC5DB09F-3050-B000-C714-5BA7ACFF55B5}" dt="2021-03-02T18:38:39.726" v="1646" actId="20577"/>
      <pc:docMkLst>
        <pc:docMk/>
      </pc:docMkLst>
      <pc:sldChg chg="del">
        <pc:chgData name="Tara Wood" userId="S::tara@swanlibraries.net::d40d1c68-5ed0-4280-b6c0-e48b5abf64e0" providerId="AD" clId="Web-{DC5DB09F-3050-B000-C714-5BA7ACFF55B5}" dt="2021-03-02T17:14:10.606" v="0"/>
        <pc:sldMkLst>
          <pc:docMk/>
          <pc:sldMk cId="509360417" sldId="265"/>
        </pc:sldMkLst>
      </pc:sldChg>
      <pc:sldChg chg="addSp delSp modSp del mod modClrScheme chgLayout">
        <pc:chgData name="Tara Wood" userId="S::tara@swanlibraries.net::d40d1c68-5ed0-4280-b6c0-e48b5abf64e0" providerId="AD" clId="Web-{DC5DB09F-3050-B000-C714-5BA7ACFF55B5}" dt="2021-03-02T18:27:51.606" v="1300"/>
        <pc:sldMkLst>
          <pc:docMk/>
          <pc:sldMk cId="803360278" sldId="600"/>
        </pc:sldMkLst>
        <pc:spChg chg="mod ord">
          <ac:chgData name="Tara Wood" userId="S::tara@swanlibraries.net::d40d1c68-5ed0-4280-b6c0-e48b5abf64e0" providerId="AD" clId="Web-{DC5DB09F-3050-B000-C714-5BA7ACFF55B5}" dt="2021-03-02T18:26:25.231" v="1249"/>
          <ac:spMkLst>
            <pc:docMk/>
            <pc:sldMk cId="803360278" sldId="600"/>
            <ac:spMk id="2" creationId="{9A120681-1CE9-48DA-9616-1D268701DF1A}"/>
          </ac:spMkLst>
        </pc:spChg>
        <pc:spChg chg="add del mod">
          <ac:chgData name="Tara Wood" userId="S::tara@swanlibraries.net::d40d1c68-5ed0-4280-b6c0-e48b5abf64e0" providerId="AD" clId="Web-{DC5DB09F-3050-B000-C714-5BA7ACFF55B5}" dt="2021-03-02T18:27:41.418" v="1298" actId="20577"/>
          <ac:spMkLst>
            <pc:docMk/>
            <pc:sldMk cId="803360278" sldId="600"/>
            <ac:spMk id="3" creationId="{E3C1D906-22D3-4DD7-96A2-9D7D3D744BD2}"/>
          </ac:spMkLst>
        </pc:spChg>
        <pc:spChg chg="del mod">
          <ac:chgData name="Tara Wood" userId="S::tara@swanlibraries.net::d40d1c68-5ed0-4280-b6c0-e48b5abf64e0" providerId="AD" clId="Web-{DC5DB09F-3050-B000-C714-5BA7ACFF55B5}" dt="2021-03-02T18:24:02.560" v="1181"/>
          <ac:spMkLst>
            <pc:docMk/>
            <pc:sldMk cId="803360278" sldId="600"/>
            <ac:spMk id="4" creationId="{66FE7D47-AA92-419F-8BA5-12778CB2F5AB}"/>
          </ac:spMkLst>
        </pc:spChg>
        <pc:spChg chg="add del mod">
          <ac:chgData name="Tara Wood" userId="S::tara@swanlibraries.net::d40d1c68-5ed0-4280-b6c0-e48b5abf64e0" providerId="AD" clId="Web-{DC5DB09F-3050-B000-C714-5BA7ACFF55B5}" dt="2021-03-02T18:26:25.231" v="1249"/>
          <ac:spMkLst>
            <pc:docMk/>
            <pc:sldMk cId="803360278" sldId="600"/>
            <ac:spMk id="6" creationId="{7BD2F0B5-10D1-4B39-833A-4BF886DCC823}"/>
          </ac:spMkLst>
        </pc:spChg>
        <pc:spChg chg="mod">
          <ac:chgData name="Tara Wood" userId="S::tara@swanlibraries.net::d40d1c68-5ed0-4280-b6c0-e48b5abf64e0" providerId="AD" clId="Web-{DC5DB09F-3050-B000-C714-5BA7ACFF55B5}" dt="2021-03-02T18:26:25.231" v="1249"/>
          <ac:spMkLst>
            <pc:docMk/>
            <pc:sldMk cId="803360278" sldId="600"/>
            <ac:spMk id="7" creationId="{702C744B-6C39-4C40-9ABC-48FC1B70BAEC}"/>
          </ac:spMkLst>
        </pc:spChg>
        <pc:spChg chg="add del mod">
          <ac:chgData name="Tara Wood" userId="S::tara@swanlibraries.net::d40d1c68-5ed0-4280-b6c0-e48b5abf64e0" providerId="AD" clId="Web-{DC5DB09F-3050-B000-C714-5BA7ACFF55B5}" dt="2021-03-02T18:26:25.231" v="1249"/>
          <ac:spMkLst>
            <pc:docMk/>
            <pc:sldMk cId="803360278" sldId="600"/>
            <ac:spMk id="13" creationId="{D177700F-F68C-42A9-9D6B-111026C6CFCC}"/>
          </ac:spMkLst>
        </pc:spChg>
        <pc:spChg chg="add del mod">
          <ac:chgData name="Tara Wood" userId="S::tara@swanlibraries.net::d40d1c68-5ed0-4280-b6c0-e48b5abf64e0" providerId="AD" clId="Web-{DC5DB09F-3050-B000-C714-5BA7ACFF55B5}" dt="2021-03-02T18:26:25.231" v="1249"/>
          <ac:spMkLst>
            <pc:docMk/>
            <pc:sldMk cId="803360278" sldId="600"/>
            <ac:spMk id="15" creationId="{1DD740CC-2AC6-470B-82B5-D876875BB2DB}"/>
          </ac:spMkLst>
        </pc:spChg>
        <pc:graphicFrameChg chg="add del mod">
          <ac:chgData name="Tara Wood" userId="S::tara@swanlibraries.net::d40d1c68-5ed0-4280-b6c0-e48b5abf64e0" providerId="AD" clId="Web-{DC5DB09F-3050-B000-C714-5BA7ACFF55B5}" dt="2021-03-02T18:26:25.231" v="1249"/>
          <ac:graphicFrameMkLst>
            <pc:docMk/>
            <pc:sldMk cId="803360278" sldId="600"/>
            <ac:graphicFrameMk id="9" creationId="{0DDD8152-5598-4504-A6CE-F5879A3378F4}"/>
          </ac:graphicFrameMkLst>
        </pc:graphicFrameChg>
      </pc:sldChg>
      <pc:sldChg chg="modSp mod modClrScheme chgLayout">
        <pc:chgData name="Tara Wood" userId="S::tara@swanlibraries.net::d40d1c68-5ed0-4280-b6c0-e48b5abf64e0" providerId="AD" clId="Web-{DC5DB09F-3050-B000-C714-5BA7ACFF55B5}" dt="2021-03-02T18:33:22.572" v="1369"/>
        <pc:sldMkLst>
          <pc:docMk/>
          <pc:sldMk cId="2666141711" sldId="607"/>
        </pc:sldMkLst>
        <pc:spChg chg="mod ord">
          <ac:chgData name="Tara Wood" userId="S::tara@swanlibraries.net::d40d1c68-5ed0-4280-b6c0-e48b5abf64e0" providerId="AD" clId="Web-{DC5DB09F-3050-B000-C714-5BA7ACFF55B5}" dt="2021-03-02T18:33:22.572" v="1369"/>
          <ac:spMkLst>
            <pc:docMk/>
            <pc:sldMk cId="2666141711" sldId="607"/>
            <ac:spMk id="2" creationId="{1F29A079-1567-424D-A68A-A2196CDFB296}"/>
          </ac:spMkLst>
        </pc:spChg>
        <pc:spChg chg="mod ord">
          <ac:chgData name="Tara Wood" userId="S::tara@swanlibraries.net::d40d1c68-5ed0-4280-b6c0-e48b5abf64e0" providerId="AD" clId="Web-{DC5DB09F-3050-B000-C714-5BA7ACFF55B5}" dt="2021-03-02T18:33:22.572" v="1369"/>
          <ac:spMkLst>
            <pc:docMk/>
            <pc:sldMk cId="2666141711" sldId="607"/>
            <ac:spMk id="5" creationId="{4AE099DF-FAD8-436B-A66D-113E07EC77C5}"/>
          </ac:spMkLst>
        </pc:spChg>
        <pc:spChg chg="mod ord">
          <ac:chgData name="Tara Wood" userId="S::tara@swanlibraries.net::d40d1c68-5ed0-4280-b6c0-e48b5abf64e0" providerId="AD" clId="Web-{DC5DB09F-3050-B000-C714-5BA7ACFF55B5}" dt="2021-03-02T18:33:22.572" v="1369"/>
          <ac:spMkLst>
            <pc:docMk/>
            <pc:sldMk cId="2666141711" sldId="607"/>
            <ac:spMk id="6" creationId="{5E4CFA15-F7B5-4635-934E-85907E2418E0}"/>
          </ac:spMkLst>
        </pc:spChg>
      </pc:sldChg>
      <pc:sldChg chg="add del">
        <pc:chgData name="Tara Wood" userId="S::tara@swanlibraries.net::d40d1c68-5ed0-4280-b6c0-e48b5abf64e0" providerId="AD" clId="Web-{DC5DB09F-3050-B000-C714-5BA7ACFF55B5}" dt="2021-03-02T17:14:31.449" v="3"/>
        <pc:sldMkLst>
          <pc:docMk/>
          <pc:sldMk cId="2323466812" sldId="630"/>
        </pc:sldMkLst>
      </pc:sldChg>
      <pc:sldChg chg="addSp delSp modSp del mod modClrScheme chgLayout">
        <pc:chgData name="Tara Wood" userId="S::tara@swanlibraries.net::d40d1c68-5ed0-4280-b6c0-e48b5abf64e0" providerId="AD" clId="Web-{DC5DB09F-3050-B000-C714-5BA7ACFF55B5}" dt="2021-03-02T17:56:42.978" v="671"/>
        <pc:sldMkLst>
          <pc:docMk/>
          <pc:sldMk cId="1755159429" sldId="631"/>
        </pc:sldMkLst>
        <pc:spChg chg="mod ord">
          <ac:chgData name="Tara Wood" userId="S::tara@swanlibraries.net::d40d1c68-5ed0-4280-b6c0-e48b5abf64e0" providerId="AD" clId="Web-{DC5DB09F-3050-B000-C714-5BA7ACFF55B5}" dt="2021-03-02T17:31:20.755" v="150" actId="20577"/>
          <ac:spMkLst>
            <pc:docMk/>
            <pc:sldMk cId="1755159429" sldId="631"/>
            <ac:spMk id="2" creationId="{60B23E42-573C-4D80-B178-C15EB37D1F5C}"/>
          </ac:spMkLst>
        </pc:spChg>
        <pc:spChg chg="del">
          <ac:chgData name="Tara Wood" userId="S::tara@swanlibraries.net::d40d1c68-5ed0-4280-b6c0-e48b5abf64e0" providerId="AD" clId="Web-{DC5DB09F-3050-B000-C714-5BA7ACFF55B5}" dt="2021-03-02T17:20:13.697" v="28"/>
          <ac:spMkLst>
            <pc:docMk/>
            <pc:sldMk cId="1755159429" sldId="631"/>
            <ac:spMk id="3" creationId="{FA1069F4-AE16-40AF-9B19-7140D1E1002A}"/>
          </ac:spMkLst>
        </pc:spChg>
        <pc:spChg chg="mod ord">
          <ac:chgData name="Tara Wood" userId="S::tara@swanlibraries.net::d40d1c68-5ed0-4280-b6c0-e48b5abf64e0" providerId="AD" clId="Web-{DC5DB09F-3050-B000-C714-5BA7ACFF55B5}" dt="2021-03-02T17:29:25.521" v="144"/>
          <ac:spMkLst>
            <pc:docMk/>
            <pc:sldMk cId="1755159429" sldId="631"/>
            <ac:spMk id="4" creationId="{2F666D2E-90C2-477D-BBAD-E83FE232333A}"/>
          </ac:spMkLst>
        </pc:spChg>
        <pc:spChg chg="del">
          <ac:chgData name="Tara Wood" userId="S::tara@swanlibraries.net::d40d1c68-5ed0-4280-b6c0-e48b5abf64e0" providerId="AD" clId="Web-{DC5DB09F-3050-B000-C714-5BA7ACFF55B5}" dt="2021-03-02T17:18:58.838" v="4"/>
          <ac:spMkLst>
            <pc:docMk/>
            <pc:sldMk cId="1755159429" sldId="631"/>
            <ac:spMk id="5" creationId="{97824A3C-B8DF-49A7-A0E3-5564BEE5873D}"/>
          </ac:spMkLst>
        </pc:spChg>
        <pc:spChg chg="add mod ord">
          <ac:chgData name="Tara Wood" userId="S::tara@swanlibraries.net::d40d1c68-5ed0-4280-b6c0-e48b5abf64e0" providerId="AD" clId="Web-{DC5DB09F-3050-B000-C714-5BA7ACFF55B5}" dt="2021-03-02T17:29:25.521" v="144"/>
          <ac:spMkLst>
            <pc:docMk/>
            <pc:sldMk cId="1755159429" sldId="631"/>
            <ac:spMk id="7" creationId="{ABD139E5-BFED-492A-ABDB-B9816C623F7F}"/>
          </ac:spMkLst>
        </pc:spChg>
        <pc:spChg chg="add del mod ord">
          <ac:chgData name="Tara Wood" userId="S::tara@swanlibraries.net::d40d1c68-5ed0-4280-b6c0-e48b5abf64e0" providerId="AD" clId="Web-{DC5DB09F-3050-B000-C714-5BA7ACFF55B5}" dt="2021-03-02T17:29:25.521" v="144"/>
          <ac:spMkLst>
            <pc:docMk/>
            <pc:sldMk cId="1755159429" sldId="631"/>
            <ac:spMk id="9" creationId="{C6BF3D29-744D-44D8-AC5C-B9EB30CCF59A}"/>
          </ac:spMkLst>
        </pc:spChg>
        <pc:spChg chg="add">
          <ac:chgData name="Tara Wood" userId="S::tara@swanlibraries.net::d40d1c68-5ed0-4280-b6c0-e48b5abf64e0" providerId="AD" clId="Web-{DC5DB09F-3050-B000-C714-5BA7ACFF55B5}" dt="2021-03-02T17:29:25.521" v="144"/>
          <ac:spMkLst>
            <pc:docMk/>
            <pc:sldMk cId="1755159429" sldId="631"/>
            <ac:spMk id="15" creationId="{19D04541-1731-415C-B3A4-1E4B2ECC0AB6}"/>
          </ac:spMkLst>
        </pc:spChg>
        <pc:spChg chg="add">
          <ac:chgData name="Tara Wood" userId="S::tara@swanlibraries.net::d40d1c68-5ed0-4280-b6c0-e48b5abf64e0" providerId="AD" clId="Web-{DC5DB09F-3050-B000-C714-5BA7ACFF55B5}" dt="2021-03-02T17:29:25.521" v="144"/>
          <ac:spMkLst>
            <pc:docMk/>
            <pc:sldMk cId="1755159429" sldId="631"/>
            <ac:spMk id="17" creationId="{14B8348B-248B-46E4-AAD6-02EBACF55674}"/>
          </ac:spMkLst>
        </pc:spChg>
        <pc:graphicFrameChg chg="add">
          <ac:chgData name="Tara Wood" userId="S::tara@swanlibraries.net::d40d1c68-5ed0-4280-b6c0-e48b5abf64e0" providerId="AD" clId="Web-{DC5DB09F-3050-B000-C714-5BA7ACFF55B5}" dt="2021-03-02T17:29:25.521" v="144"/>
          <ac:graphicFrameMkLst>
            <pc:docMk/>
            <pc:sldMk cId="1755159429" sldId="631"/>
            <ac:graphicFrameMk id="11" creationId="{1DD8C0D1-576B-40D6-8DD4-7D3B52C4355C}"/>
          </ac:graphicFrameMkLst>
        </pc:graphicFrameChg>
      </pc:sldChg>
      <pc:sldChg chg="addSp delSp modSp mod ord modClrScheme chgLayout">
        <pc:chgData name="Tara Wood" userId="S::tara@swanlibraries.net::d40d1c68-5ed0-4280-b6c0-e48b5abf64e0" providerId="AD" clId="Web-{DC5DB09F-3050-B000-C714-5BA7ACFF55B5}" dt="2021-03-02T18:33:04.228" v="1368"/>
        <pc:sldMkLst>
          <pc:docMk/>
          <pc:sldMk cId="731808594" sldId="638"/>
        </pc:sldMkLst>
        <pc:spChg chg="mod ord">
          <ac:chgData name="Tara Wood" userId="S::tara@swanlibraries.net::d40d1c68-5ed0-4280-b6c0-e48b5abf64e0" providerId="AD" clId="Web-{DC5DB09F-3050-B000-C714-5BA7ACFF55B5}" dt="2021-03-02T18:30:38.854" v="1342"/>
          <ac:spMkLst>
            <pc:docMk/>
            <pc:sldMk cId="731808594" sldId="638"/>
            <ac:spMk id="2" creationId="{C5E8F393-48B4-4CE5-B656-34FD5C3C27C0}"/>
          </ac:spMkLst>
        </pc:spChg>
        <pc:spChg chg="add del mod">
          <ac:chgData name="Tara Wood" userId="S::tara@swanlibraries.net::d40d1c68-5ed0-4280-b6c0-e48b5abf64e0" providerId="AD" clId="Web-{DC5DB09F-3050-B000-C714-5BA7ACFF55B5}" dt="2021-03-02T18:30:38.854" v="1342"/>
          <ac:spMkLst>
            <pc:docMk/>
            <pc:sldMk cId="731808594" sldId="638"/>
            <ac:spMk id="3" creationId="{A4F53164-CCE1-4ACB-966E-43B9F4F42CD7}"/>
          </ac:spMkLst>
        </pc:spChg>
        <pc:spChg chg="del mod">
          <ac:chgData name="Tara Wood" userId="S::tara@swanlibraries.net::d40d1c68-5ed0-4280-b6c0-e48b5abf64e0" providerId="AD" clId="Web-{DC5DB09F-3050-B000-C714-5BA7ACFF55B5}" dt="2021-03-02T18:29:56.636" v="1337"/>
          <ac:spMkLst>
            <pc:docMk/>
            <pc:sldMk cId="731808594" sldId="638"/>
            <ac:spMk id="4" creationId="{3CC02C1D-7A11-4385-8B01-914A1CBE2B49}"/>
          </ac:spMkLst>
        </pc:spChg>
        <pc:spChg chg="mod">
          <ac:chgData name="Tara Wood" userId="S::tara@swanlibraries.net::d40d1c68-5ed0-4280-b6c0-e48b5abf64e0" providerId="AD" clId="Web-{DC5DB09F-3050-B000-C714-5BA7ACFF55B5}" dt="2021-03-02T18:30:38.854" v="1342"/>
          <ac:spMkLst>
            <pc:docMk/>
            <pc:sldMk cId="731808594" sldId="638"/>
            <ac:spMk id="5" creationId="{25D139CF-9661-4642-95DB-6FD79A13755D}"/>
          </ac:spMkLst>
        </pc:spChg>
        <pc:spChg chg="mod">
          <ac:chgData name="Tara Wood" userId="S::tara@swanlibraries.net::d40d1c68-5ed0-4280-b6c0-e48b5abf64e0" providerId="AD" clId="Web-{DC5DB09F-3050-B000-C714-5BA7ACFF55B5}" dt="2021-03-02T18:30:38.854" v="1342"/>
          <ac:spMkLst>
            <pc:docMk/>
            <pc:sldMk cId="731808594" sldId="638"/>
            <ac:spMk id="6" creationId="{7565F52A-F089-4DD5-A108-66FC7B458ABA}"/>
          </ac:spMkLst>
        </pc:spChg>
        <pc:spChg chg="mod">
          <ac:chgData name="Tara Wood" userId="S::tara@swanlibraries.net::d40d1c68-5ed0-4280-b6c0-e48b5abf64e0" providerId="AD" clId="Web-{DC5DB09F-3050-B000-C714-5BA7ACFF55B5}" dt="2021-03-02T18:30:38.854" v="1342"/>
          <ac:spMkLst>
            <pc:docMk/>
            <pc:sldMk cId="731808594" sldId="638"/>
            <ac:spMk id="7" creationId="{567A37BD-5FD0-418E-8DCF-F1A0568809F0}"/>
          </ac:spMkLst>
        </pc:spChg>
        <pc:graphicFrameChg chg="add del mod">
          <ac:chgData name="Tara Wood" userId="S::tara@swanlibraries.net::d40d1c68-5ed0-4280-b6c0-e48b5abf64e0" providerId="AD" clId="Web-{DC5DB09F-3050-B000-C714-5BA7ACFF55B5}" dt="2021-03-02T18:30:38.761" v="1341"/>
          <ac:graphicFrameMkLst>
            <pc:docMk/>
            <pc:sldMk cId="731808594" sldId="638"/>
            <ac:graphicFrameMk id="9" creationId="{25CEB36E-3DE1-4B6A-8583-CFC44262D78F}"/>
          </ac:graphicFrameMkLst>
        </pc:graphicFrameChg>
        <pc:graphicFrameChg chg="add mod modGraphic">
          <ac:chgData name="Tara Wood" userId="S::tara@swanlibraries.net::d40d1c68-5ed0-4280-b6c0-e48b5abf64e0" providerId="AD" clId="Web-{DC5DB09F-3050-B000-C714-5BA7ACFF55B5}" dt="2021-03-02T18:33:04.228" v="1368"/>
          <ac:graphicFrameMkLst>
            <pc:docMk/>
            <pc:sldMk cId="731808594" sldId="638"/>
            <ac:graphicFrameMk id="10" creationId="{4D1FBC5C-2817-469E-AD47-858CC565BBD3}"/>
          </ac:graphicFrameMkLst>
        </pc:graphicFrameChg>
      </pc:sldChg>
      <pc:sldChg chg="addSp delSp modSp new mod modClrScheme chgLayout">
        <pc:chgData name="Tara Wood" userId="S::tara@swanlibraries.net::d40d1c68-5ed0-4280-b6c0-e48b5abf64e0" providerId="AD" clId="Web-{DC5DB09F-3050-B000-C714-5BA7ACFF55B5}" dt="2021-03-02T17:58:43.790" v="679"/>
        <pc:sldMkLst>
          <pc:docMk/>
          <pc:sldMk cId="1289595939" sldId="640"/>
        </pc:sldMkLst>
        <pc:spChg chg="del mod ord">
          <ac:chgData name="Tara Wood" userId="S::tara@swanlibraries.net::d40d1c68-5ed0-4280-b6c0-e48b5abf64e0" providerId="AD" clId="Web-{DC5DB09F-3050-B000-C714-5BA7ACFF55B5}" dt="2021-03-02T17:57:26.462" v="677"/>
          <ac:spMkLst>
            <pc:docMk/>
            <pc:sldMk cId="1289595939" sldId="640"/>
            <ac:spMk id="2" creationId="{136FD126-5C29-4CA7-8438-1963E8A38518}"/>
          </ac:spMkLst>
        </pc:spChg>
        <pc:spChg chg="mod ord">
          <ac:chgData name="Tara Wood" userId="S::tara@swanlibraries.net::d40d1c68-5ed0-4280-b6c0-e48b5abf64e0" providerId="AD" clId="Web-{DC5DB09F-3050-B000-C714-5BA7ACFF55B5}" dt="2021-03-02T17:57:54.743" v="678"/>
          <ac:spMkLst>
            <pc:docMk/>
            <pc:sldMk cId="1289595939" sldId="640"/>
            <ac:spMk id="3" creationId="{CF5ACD23-8390-4490-AD87-8F705F4057D4}"/>
          </ac:spMkLst>
        </pc:spChg>
        <pc:spChg chg="mod ord">
          <ac:chgData name="Tara Wood" userId="S::tara@swanlibraries.net::d40d1c68-5ed0-4280-b6c0-e48b5abf64e0" providerId="AD" clId="Web-{DC5DB09F-3050-B000-C714-5BA7ACFF55B5}" dt="2021-03-02T17:57:54.743" v="678"/>
          <ac:spMkLst>
            <pc:docMk/>
            <pc:sldMk cId="1289595939" sldId="640"/>
            <ac:spMk id="4" creationId="{89E7C6C4-CDF3-4CAE-B738-8687BDCCE26A}"/>
          </ac:spMkLst>
        </pc:spChg>
        <pc:spChg chg="add del mod ord">
          <ac:chgData name="Tara Wood" userId="S::tara@swanlibraries.net::d40d1c68-5ed0-4280-b6c0-e48b5abf64e0" providerId="AD" clId="Web-{DC5DB09F-3050-B000-C714-5BA7ACFF55B5}" dt="2021-03-02T17:57:54.743" v="678"/>
          <ac:spMkLst>
            <pc:docMk/>
            <pc:sldMk cId="1289595939" sldId="640"/>
            <ac:spMk id="5" creationId="{7D60C115-9FBE-46A3-979E-6373485CAD82}"/>
          </ac:spMkLst>
        </pc:spChg>
        <pc:spChg chg="mod ord">
          <ac:chgData name="Tara Wood" userId="S::tara@swanlibraries.net::d40d1c68-5ed0-4280-b6c0-e48b5abf64e0" providerId="AD" clId="Web-{DC5DB09F-3050-B000-C714-5BA7ACFF55B5}" dt="2021-03-02T17:57:54.743" v="678"/>
          <ac:spMkLst>
            <pc:docMk/>
            <pc:sldMk cId="1289595939" sldId="640"/>
            <ac:spMk id="6" creationId="{A513AEBA-3873-44CE-9F23-D7C40DD28C5C}"/>
          </ac:spMkLst>
        </pc:spChg>
        <pc:spChg chg="add del mod ord">
          <ac:chgData name="Tara Wood" userId="S::tara@swanlibraries.net::d40d1c68-5ed0-4280-b6c0-e48b5abf64e0" providerId="AD" clId="Web-{DC5DB09F-3050-B000-C714-5BA7ACFF55B5}" dt="2021-03-02T17:31:47.082" v="152"/>
          <ac:spMkLst>
            <pc:docMk/>
            <pc:sldMk cId="1289595939" sldId="640"/>
            <ac:spMk id="7" creationId="{D0742D7F-8EE8-42D0-A4A7-5926AE8787EC}"/>
          </ac:spMkLst>
        </pc:spChg>
        <pc:spChg chg="add del mod ord">
          <ac:chgData name="Tara Wood" userId="S::tara@swanlibraries.net::d40d1c68-5ed0-4280-b6c0-e48b5abf64e0" providerId="AD" clId="Web-{DC5DB09F-3050-B000-C714-5BA7ACFF55B5}" dt="2021-03-02T17:57:26.462" v="677"/>
          <ac:spMkLst>
            <pc:docMk/>
            <pc:sldMk cId="1289595939" sldId="640"/>
            <ac:spMk id="8" creationId="{40A7BC71-2978-454F-AE1E-F0B7B541CCD7}"/>
          </ac:spMkLst>
        </pc:spChg>
        <pc:spChg chg="add del mod">
          <ac:chgData name="Tara Wood" userId="S::tara@swanlibraries.net::d40d1c68-5ed0-4280-b6c0-e48b5abf64e0" providerId="AD" clId="Web-{DC5DB09F-3050-B000-C714-5BA7ACFF55B5}" dt="2021-03-02T17:57:12.212" v="674"/>
          <ac:spMkLst>
            <pc:docMk/>
            <pc:sldMk cId="1289595939" sldId="640"/>
            <ac:spMk id="10" creationId="{5A240DF8-E8CC-4397-9CB4-95BE59D2B75C}"/>
          </ac:spMkLst>
        </pc:spChg>
        <pc:spChg chg="add mod ord">
          <ac:chgData name="Tara Wood" userId="S::tara@swanlibraries.net::d40d1c68-5ed0-4280-b6c0-e48b5abf64e0" providerId="AD" clId="Web-{DC5DB09F-3050-B000-C714-5BA7ACFF55B5}" dt="2021-03-02T17:57:54.743" v="678"/>
          <ac:spMkLst>
            <pc:docMk/>
            <pc:sldMk cId="1289595939" sldId="640"/>
            <ac:spMk id="22" creationId="{90A66052-1AF5-46FD-A376-176E39202265}"/>
          </ac:spMkLst>
        </pc:spChg>
        <pc:graphicFrameChg chg="add mod ord modGraphic">
          <ac:chgData name="Tara Wood" userId="S::tara@swanlibraries.net::d40d1c68-5ed0-4280-b6c0-e48b5abf64e0" providerId="AD" clId="Web-{DC5DB09F-3050-B000-C714-5BA7ACFF55B5}" dt="2021-03-02T17:58:43.790" v="679"/>
          <ac:graphicFrameMkLst>
            <pc:docMk/>
            <pc:sldMk cId="1289595939" sldId="640"/>
            <ac:graphicFrameMk id="11" creationId="{764588BC-2B9B-415A-9C4D-9398C2F086C7}"/>
          </ac:graphicFrameMkLst>
        </pc:graphicFrameChg>
      </pc:sldChg>
      <pc:sldChg chg="modSp add del mod replId modClrScheme chgLayout">
        <pc:chgData name="Tara Wood" userId="S::tara@swanlibraries.net::d40d1c68-5ed0-4280-b6c0-e48b5abf64e0" providerId="AD" clId="Web-{DC5DB09F-3050-B000-C714-5BA7ACFF55B5}" dt="2021-03-02T18:33:30.978" v="1370"/>
        <pc:sldMkLst>
          <pc:docMk/>
          <pc:sldMk cId="915195941" sldId="641"/>
        </pc:sldMkLst>
        <pc:spChg chg="mod ord">
          <ac:chgData name="Tara Wood" userId="S::tara@swanlibraries.net::d40d1c68-5ed0-4280-b6c0-e48b5abf64e0" providerId="AD" clId="Web-{DC5DB09F-3050-B000-C714-5BA7ACFF55B5}" dt="2021-03-02T18:33:30.978" v="1370"/>
          <ac:spMkLst>
            <pc:docMk/>
            <pc:sldMk cId="915195941" sldId="641"/>
            <ac:spMk id="2" creationId="{60B23E42-573C-4D80-B178-C15EB37D1F5C}"/>
          </ac:spMkLst>
        </pc:spChg>
        <pc:spChg chg="mod ord">
          <ac:chgData name="Tara Wood" userId="S::tara@swanlibraries.net::d40d1c68-5ed0-4280-b6c0-e48b5abf64e0" providerId="AD" clId="Web-{DC5DB09F-3050-B000-C714-5BA7ACFF55B5}" dt="2021-03-02T18:33:30.978" v="1370"/>
          <ac:spMkLst>
            <pc:docMk/>
            <pc:sldMk cId="915195941" sldId="641"/>
            <ac:spMk id="4" creationId="{2F666D2E-90C2-477D-BBAD-E83FE232333A}"/>
          </ac:spMkLst>
        </pc:spChg>
        <pc:spChg chg="mod ord">
          <ac:chgData name="Tara Wood" userId="S::tara@swanlibraries.net::d40d1c68-5ed0-4280-b6c0-e48b5abf64e0" providerId="AD" clId="Web-{DC5DB09F-3050-B000-C714-5BA7ACFF55B5}" dt="2021-03-02T18:33:30.978" v="1370"/>
          <ac:spMkLst>
            <pc:docMk/>
            <pc:sldMk cId="915195941" sldId="641"/>
            <ac:spMk id="7" creationId="{ABD139E5-BFED-492A-ABDB-B9816C623F7F}"/>
          </ac:spMkLst>
        </pc:spChg>
        <pc:spChg chg="mod ord">
          <ac:chgData name="Tara Wood" userId="S::tara@swanlibraries.net::d40d1c68-5ed0-4280-b6c0-e48b5abf64e0" providerId="AD" clId="Web-{DC5DB09F-3050-B000-C714-5BA7ACFF55B5}" dt="2021-03-02T18:33:30.978" v="1370"/>
          <ac:spMkLst>
            <pc:docMk/>
            <pc:sldMk cId="915195941" sldId="641"/>
            <ac:spMk id="15" creationId="{19D04541-1731-415C-B3A4-1E4B2ECC0AB6}"/>
          </ac:spMkLst>
        </pc:spChg>
        <pc:spChg chg="mod ord">
          <ac:chgData name="Tara Wood" userId="S::tara@swanlibraries.net::d40d1c68-5ed0-4280-b6c0-e48b5abf64e0" providerId="AD" clId="Web-{DC5DB09F-3050-B000-C714-5BA7ACFF55B5}" dt="2021-03-02T18:33:30.978" v="1370"/>
          <ac:spMkLst>
            <pc:docMk/>
            <pc:sldMk cId="915195941" sldId="641"/>
            <ac:spMk id="17" creationId="{14B8348B-248B-46E4-AAD6-02EBACF55674}"/>
          </ac:spMkLst>
        </pc:spChg>
        <pc:graphicFrameChg chg="mod ord modGraphic">
          <ac:chgData name="Tara Wood" userId="S::tara@swanlibraries.net::d40d1c68-5ed0-4280-b6c0-e48b5abf64e0" providerId="AD" clId="Web-{DC5DB09F-3050-B000-C714-5BA7ACFF55B5}" dt="2021-03-02T18:33:30.978" v="1370"/>
          <ac:graphicFrameMkLst>
            <pc:docMk/>
            <pc:sldMk cId="915195941" sldId="641"/>
            <ac:graphicFrameMk id="11" creationId="{1DD8C0D1-576B-40D6-8DD4-7D3B52C4355C}"/>
          </ac:graphicFrameMkLst>
        </pc:graphicFrameChg>
      </pc:sldChg>
      <pc:sldChg chg="new del">
        <pc:chgData name="Tara Wood" userId="S::tara@swanlibraries.net::d40d1c68-5ed0-4280-b6c0-e48b5abf64e0" providerId="AD" clId="Web-{DC5DB09F-3050-B000-C714-5BA7ACFF55B5}" dt="2021-03-02T17:30:34.630" v="146"/>
        <pc:sldMkLst>
          <pc:docMk/>
          <pc:sldMk cId="947350553" sldId="641"/>
        </pc:sldMkLst>
      </pc:sldChg>
      <pc:sldChg chg="modSp add del replId">
        <pc:chgData name="Tara Wood" userId="S::tara@swanlibraries.net::d40d1c68-5ed0-4280-b6c0-e48b5abf64e0" providerId="AD" clId="Web-{DC5DB09F-3050-B000-C714-5BA7ACFF55B5}" dt="2021-03-02T17:41:56.672" v="405"/>
        <pc:sldMkLst>
          <pc:docMk/>
          <pc:sldMk cId="43329667" sldId="642"/>
        </pc:sldMkLst>
        <pc:graphicFrameChg chg="modGraphic">
          <ac:chgData name="Tara Wood" userId="S::tara@swanlibraries.net::d40d1c68-5ed0-4280-b6c0-e48b5abf64e0" providerId="AD" clId="Web-{DC5DB09F-3050-B000-C714-5BA7ACFF55B5}" dt="2021-03-02T17:41:39.531" v="400" actId="20577"/>
          <ac:graphicFrameMkLst>
            <pc:docMk/>
            <pc:sldMk cId="43329667" sldId="642"/>
            <ac:graphicFrameMk id="11" creationId="{1DD8C0D1-576B-40D6-8DD4-7D3B52C4355C}"/>
          </ac:graphicFrameMkLst>
        </pc:graphicFrameChg>
      </pc:sldChg>
      <pc:sldChg chg="modSp new">
        <pc:chgData name="Tara Wood" userId="S::tara@swanlibraries.net::d40d1c68-5ed0-4280-b6c0-e48b5abf64e0" providerId="AD" clId="Web-{DC5DB09F-3050-B000-C714-5BA7ACFF55B5}" dt="2021-03-02T17:51:34.105" v="517" actId="20577"/>
        <pc:sldMkLst>
          <pc:docMk/>
          <pc:sldMk cId="3705699276" sldId="642"/>
        </pc:sldMkLst>
        <pc:spChg chg="mod">
          <ac:chgData name="Tara Wood" userId="S::tara@swanlibraries.net::d40d1c68-5ed0-4280-b6c0-e48b5abf64e0" providerId="AD" clId="Web-{DC5DB09F-3050-B000-C714-5BA7ACFF55B5}" dt="2021-03-02T17:51:34.105" v="517" actId="20577"/>
          <ac:spMkLst>
            <pc:docMk/>
            <pc:sldMk cId="3705699276" sldId="642"/>
            <ac:spMk id="2" creationId="{85146E4D-70E8-4201-91E1-143438979F74}"/>
          </ac:spMkLst>
        </pc:spChg>
      </pc:sldChg>
      <pc:sldChg chg="modSp new">
        <pc:chgData name="Tara Wood" userId="S::tara@swanlibraries.net::d40d1c68-5ed0-4280-b6c0-e48b5abf64e0" providerId="AD" clId="Web-{DC5DB09F-3050-B000-C714-5BA7ACFF55B5}" dt="2021-03-02T17:54:06.886" v="614" actId="20577"/>
        <pc:sldMkLst>
          <pc:docMk/>
          <pc:sldMk cId="3900109029" sldId="643"/>
        </pc:sldMkLst>
        <pc:spChg chg="mod">
          <ac:chgData name="Tara Wood" userId="S::tara@swanlibraries.net::d40d1c68-5ed0-4280-b6c0-e48b5abf64e0" providerId="AD" clId="Web-{DC5DB09F-3050-B000-C714-5BA7ACFF55B5}" dt="2021-03-02T17:54:06.886" v="614" actId="20577"/>
          <ac:spMkLst>
            <pc:docMk/>
            <pc:sldMk cId="3900109029" sldId="643"/>
            <ac:spMk id="2" creationId="{8BBEAB47-FADA-451E-BD20-6C5716E30DB1}"/>
          </ac:spMkLst>
        </pc:spChg>
      </pc:sldChg>
      <pc:sldChg chg="modSp new">
        <pc:chgData name="Tara Wood" userId="S::tara@swanlibraries.net::d40d1c68-5ed0-4280-b6c0-e48b5abf64e0" providerId="AD" clId="Web-{DC5DB09F-3050-B000-C714-5BA7ACFF55B5}" dt="2021-03-02T17:54:16.964" v="640" actId="20577"/>
        <pc:sldMkLst>
          <pc:docMk/>
          <pc:sldMk cId="106768618" sldId="644"/>
        </pc:sldMkLst>
        <pc:spChg chg="mod">
          <ac:chgData name="Tara Wood" userId="S::tara@swanlibraries.net::d40d1c68-5ed0-4280-b6c0-e48b5abf64e0" providerId="AD" clId="Web-{DC5DB09F-3050-B000-C714-5BA7ACFF55B5}" dt="2021-03-02T17:54:16.964" v="640" actId="20577"/>
          <ac:spMkLst>
            <pc:docMk/>
            <pc:sldMk cId="106768618" sldId="644"/>
            <ac:spMk id="2" creationId="{400CD8E4-FCBD-4D3E-A26F-5D65D9D0C5F4}"/>
          </ac:spMkLst>
        </pc:spChg>
      </pc:sldChg>
      <pc:sldChg chg="addSp delSp modSp new mod modClrScheme chgLayout modNotes">
        <pc:chgData name="Tara Wood" userId="S::tara@swanlibraries.net::d40d1c68-5ed0-4280-b6c0-e48b5abf64e0" providerId="AD" clId="Web-{DC5DB09F-3050-B000-C714-5BA7ACFF55B5}" dt="2021-03-02T18:22:55.608" v="1147"/>
        <pc:sldMkLst>
          <pc:docMk/>
          <pc:sldMk cId="2365055617" sldId="645"/>
        </pc:sldMkLst>
        <pc:spChg chg="mod ord">
          <ac:chgData name="Tara Wood" userId="S::tara@swanlibraries.net::d40d1c68-5ed0-4280-b6c0-e48b5abf64e0" providerId="AD" clId="Web-{DC5DB09F-3050-B000-C714-5BA7ACFF55B5}" dt="2021-03-02T18:19:21.578" v="996" actId="20577"/>
          <ac:spMkLst>
            <pc:docMk/>
            <pc:sldMk cId="2365055617" sldId="645"/>
            <ac:spMk id="2" creationId="{D9C9C519-141E-4623-B15C-28C6D9CF25F9}"/>
          </ac:spMkLst>
        </pc:spChg>
        <pc:spChg chg="del mod ord">
          <ac:chgData name="Tara Wood" userId="S::tara@swanlibraries.net::d40d1c68-5ed0-4280-b6c0-e48b5abf64e0" providerId="AD" clId="Web-{DC5DB09F-3050-B000-C714-5BA7ACFF55B5}" dt="2021-03-02T18:08:42.520" v="826"/>
          <ac:spMkLst>
            <pc:docMk/>
            <pc:sldMk cId="2365055617" sldId="645"/>
            <ac:spMk id="3" creationId="{558F72D9-0B11-48CE-A083-E0C80807A64E}"/>
          </ac:spMkLst>
        </pc:spChg>
        <pc:spChg chg="del mod ord">
          <ac:chgData name="Tara Wood" userId="S::tara@swanlibraries.net::d40d1c68-5ed0-4280-b6c0-e48b5abf64e0" providerId="AD" clId="Web-{DC5DB09F-3050-B000-C714-5BA7ACFF55B5}" dt="2021-03-02T18:08:42.520" v="826"/>
          <ac:spMkLst>
            <pc:docMk/>
            <pc:sldMk cId="2365055617" sldId="645"/>
            <ac:spMk id="4" creationId="{1734FED9-C598-4A6A-ACD5-91BDDE2AEB3B}"/>
          </ac:spMkLst>
        </pc:spChg>
        <pc:spChg chg="mod ord">
          <ac:chgData name="Tara Wood" userId="S::tara@swanlibraries.net::d40d1c68-5ed0-4280-b6c0-e48b5abf64e0" providerId="AD" clId="Web-{DC5DB09F-3050-B000-C714-5BA7ACFF55B5}" dt="2021-03-02T18:19:15.219" v="993"/>
          <ac:spMkLst>
            <pc:docMk/>
            <pc:sldMk cId="2365055617" sldId="645"/>
            <ac:spMk id="5" creationId="{963FCCB3-DA23-42D2-90A5-396DAD470259}"/>
          </ac:spMkLst>
        </pc:spChg>
        <pc:spChg chg="mod ord">
          <ac:chgData name="Tara Wood" userId="S::tara@swanlibraries.net::d40d1c68-5ed0-4280-b6c0-e48b5abf64e0" providerId="AD" clId="Web-{DC5DB09F-3050-B000-C714-5BA7ACFF55B5}" dt="2021-03-02T18:19:15.219" v="993"/>
          <ac:spMkLst>
            <pc:docMk/>
            <pc:sldMk cId="2365055617" sldId="645"/>
            <ac:spMk id="6" creationId="{C46FE6CA-D212-4A4B-ABBF-9CC4E817E33E}"/>
          </ac:spMkLst>
        </pc:spChg>
        <pc:spChg chg="mod ord">
          <ac:chgData name="Tara Wood" userId="S::tara@swanlibraries.net::d40d1c68-5ed0-4280-b6c0-e48b5abf64e0" providerId="AD" clId="Web-{DC5DB09F-3050-B000-C714-5BA7ACFF55B5}" dt="2021-03-02T18:19:15.219" v="993"/>
          <ac:spMkLst>
            <pc:docMk/>
            <pc:sldMk cId="2365055617" sldId="645"/>
            <ac:spMk id="7" creationId="{0E3E78CE-05B9-4520-B67E-F8EABCE2F56D}"/>
          </ac:spMkLst>
        </pc:spChg>
        <pc:spChg chg="add del mod ord">
          <ac:chgData name="Tara Wood" userId="S::tara@swanlibraries.net::d40d1c68-5ed0-4280-b6c0-e48b5abf64e0" providerId="AD" clId="Web-{DC5DB09F-3050-B000-C714-5BA7ACFF55B5}" dt="2021-03-02T18:11:57.847" v="899"/>
          <ac:spMkLst>
            <pc:docMk/>
            <pc:sldMk cId="2365055617" sldId="645"/>
            <ac:spMk id="8" creationId="{66C1FE7D-1DC5-4C14-B706-95A451033870}"/>
          </ac:spMkLst>
        </pc:spChg>
        <pc:spChg chg="add del mod ord">
          <ac:chgData name="Tara Wood" userId="S::tara@swanlibraries.net::d40d1c68-5ed0-4280-b6c0-e48b5abf64e0" providerId="AD" clId="Web-{DC5DB09F-3050-B000-C714-5BA7ACFF55B5}" dt="2021-03-02T18:09:03.614" v="848"/>
          <ac:spMkLst>
            <pc:docMk/>
            <pc:sldMk cId="2365055617" sldId="645"/>
            <ac:spMk id="9" creationId="{CD88D462-C8C8-4388-98F5-5603A3AE54A6}"/>
          </ac:spMkLst>
        </pc:spChg>
        <pc:spChg chg="add del mod ord">
          <ac:chgData name="Tara Wood" userId="S::tara@swanlibraries.net::d40d1c68-5ed0-4280-b6c0-e48b5abf64e0" providerId="AD" clId="Web-{DC5DB09F-3050-B000-C714-5BA7ACFF55B5}" dt="2021-03-02T18:15:46.767" v="948"/>
          <ac:spMkLst>
            <pc:docMk/>
            <pc:sldMk cId="2365055617" sldId="645"/>
            <ac:spMk id="266" creationId="{5EB47B65-E94D-4D35-8A76-B378B5ACBC99}"/>
          </ac:spMkLst>
        </pc:spChg>
        <pc:spChg chg="add del mod">
          <ac:chgData name="Tara Wood" userId="S::tara@swanlibraries.net::d40d1c68-5ed0-4280-b6c0-e48b5abf64e0" providerId="AD" clId="Web-{DC5DB09F-3050-B000-C714-5BA7ACFF55B5}" dt="2021-03-02T18:15:45.033" v="947"/>
          <ac:spMkLst>
            <pc:docMk/>
            <pc:sldMk cId="2365055617" sldId="645"/>
            <ac:spMk id="273" creationId="{9452B053-B074-4F4D-B09F-AF29AFD5E7E6}"/>
          </ac:spMkLst>
        </pc:spChg>
        <pc:spChg chg="add del">
          <ac:chgData name="Tara Wood" userId="S::tara@swanlibraries.net::d40d1c68-5ed0-4280-b6c0-e48b5abf64e0" providerId="AD" clId="Web-{DC5DB09F-3050-B000-C714-5BA7ACFF55B5}" dt="2021-03-02T18:15:43.611" v="946"/>
          <ac:spMkLst>
            <pc:docMk/>
            <pc:sldMk cId="2365055617" sldId="645"/>
            <ac:spMk id="274" creationId="{CD506F29-2E66-4E84-984C-4D709485D9F6}"/>
          </ac:spMkLst>
        </pc:spChg>
        <pc:spChg chg="add del mod">
          <ac:chgData name="Tara Wood" userId="S::tara@swanlibraries.net::d40d1c68-5ed0-4280-b6c0-e48b5abf64e0" providerId="AD" clId="Web-{DC5DB09F-3050-B000-C714-5BA7ACFF55B5}" dt="2021-03-02T18:16:05.439" v="949"/>
          <ac:spMkLst>
            <pc:docMk/>
            <pc:sldMk cId="2365055617" sldId="645"/>
            <ac:spMk id="276" creationId="{163BFD09-3870-4066-926F-84E87DFACEF2}"/>
          </ac:spMkLst>
        </pc:spChg>
        <pc:spChg chg="add del mod">
          <ac:chgData name="Tara Wood" userId="S::tara@swanlibraries.net::d40d1c68-5ed0-4280-b6c0-e48b5abf64e0" providerId="AD" clId="Web-{DC5DB09F-3050-B000-C714-5BA7ACFF55B5}" dt="2021-03-02T18:17:36.016" v="984"/>
          <ac:spMkLst>
            <pc:docMk/>
            <pc:sldMk cId="2365055617" sldId="645"/>
            <ac:spMk id="278" creationId="{466185F2-9262-4109-8728-66A1C06C5FF1}"/>
          </ac:spMkLst>
        </pc:spChg>
        <pc:graphicFrameChg chg="add del mod ord modGraphic">
          <ac:chgData name="Tara Wood" userId="S::tara@swanlibraries.net::d40d1c68-5ed0-4280-b6c0-e48b5abf64e0" providerId="AD" clId="Web-{DC5DB09F-3050-B000-C714-5BA7ACFF55B5}" dt="2021-03-02T18:12:26.268" v="901"/>
          <ac:graphicFrameMkLst>
            <pc:docMk/>
            <pc:sldMk cId="2365055617" sldId="645"/>
            <ac:graphicFrameMk id="11" creationId="{C130C7C9-6AEE-40A6-8DEF-F529516D808F}"/>
          </ac:graphicFrameMkLst>
        </pc:graphicFrameChg>
        <pc:graphicFrameChg chg="add mod ord modGraphic">
          <ac:chgData name="Tara Wood" userId="S::tara@swanlibraries.net::d40d1c68-5ed0-4280-b6c0-e48b5abf64e0" providerId="AD" clId="Web-{DC5DB09F-3050-B000-C714-5BA7ACFF55B5}" dt="2021-03-02T18:21:14.624" v="1021" actId="20577"/>
          <ac:graphicFrameMkLst>
            <pc:docMk/>
            <pc:sldMk cId="2365055617" sldId="645"/>
            <ac:graphicFrameMk id="279" creationId="{986F6675-3617-442F-81B7-44D415586CE7}"/>
          </ac:graphicFrameMkLst>
        </pc:graphicFrameChg>
        <pc:graphicFrameChg chg="add mod modGraphic">
          <ac:chgData name="Tara Wood" userId="S::tara@swanlibraries.net::d40d1c68-5ed0-4280-b6c0-e48b5abf64e0" providerId="AD" clId="Web-{DC5DB09F-3050-B000-C714-5BA7ACFF55B5}" dt="2021-03-02T18:19:35.109" v="1000" actId="1076"/>
          <ac:graphicFrameMkLst>
            <pc:docMk/>
            <pc:sldMk cId="2365055617" sldId="645"/>
            <ac:graphicFrameMk id="367" creationId="{426F9E8A-59E0-432C-81BA-1AAA436D8926}"/>
          </ac:graphicFrameMkLst>
        </pc:graphicFrameChg>
      </pc:sldChg>
      <pc:sldChg chg="modSp new">
        <pc:chgData name="Tara Wood" userId="S::tara@swanlibraries.net::d40d1c68-5ed0-4280-b6c0-e48b5abf64e0" providerId="AD" clId="Web-{DC5DB09F-3050-B000-C714-5BA7ACFF55B5}" dt="2021-03-02T18:23:19.420" v="1156" actId="20577"/>
        <pc:sldMkLst>
          <pc:docMk/>
          <pc:sldMk cId="1594437078" sldId="646"/>
        </pc:sldMkLst>
        <pc:spChg chg="mod">
          <ac:chgData name="Tara Wood" userId="S::tara@swanlibraries.net::d40d1c68-5ed0-4280-b6c0-e48b5abf64e0" providerId="AD" clId="Web-{DC5DB09F-3050-B000-C714-5BA7ACFF55B5}" dt="2021-03-02T18:23:19.420" v="1156" actId="20577"/>
          <ac:spMkLst>
            <pc:docMk/>
            <pc:sldMk cId="1594437078" sldId="646"/>
            <ac:spMk id="5" creationId="{A4C2B17C-EA6B-4185-AFF3-FC3A1F8D8FA7}"/>
          </ac:spMkLst>
        </pc:spChg>
      </pc:sldChg>
      <pc:sldChg chg="modSp new ord">
        <pc:chgData name="Tara Wood" userId="S::tara@swanlibraries.net::d40d1c68-5ed0-4280-b6c0-e48b5abf64e0" providerId="AD" clId="Web-{DC5DB09F-3050-B000-C714-5BA7ACFF55B5}" dt="2021-03-02T18:38:39.726" v="1646" actId="20577"/>
        <pc:sldMkLst>
          <pc:docMk/>
          <pc:sldMk cId="2548988781" sldId="647"/>
        </pc:sldMkLst>
        <pc:spChg chg="mod">
          <ac:chgData name="Tara Wood" userId="S::tara@swanlibraries.net::d40d1c68-5ed0-4280-b6c0-e48b5abf64e0" providerId="AD" clId="Web-{DC5DB09F-3050-B000-C714-5BA7ACFF55B5}" dt="2021-03-02T18:34:55.149" v="1381" actId="20577"/>
          <ac:spMkLst>
            <pc:docMk/>
            <pc:sldMk cId="2548988781" sldId="647"/>
            <ac:spMk id="2" creationId="{65139BE1-448C-4DB7-85EB-81B8E28F1DC5}"/>
          </ac:spMkLst>
        </pc:spChg>
        <pc:spChg chg="mod">
          <ac:chgData name="Tara Wood" userId="S::tara@swanlibraries.net::d40d1c68-5ed0-4280-b6c0-e48b5abf64e0" providerId="AD" clId="Web-{DC5DB09F-3050-B000-C714-5BA7ACFF55B5}" dt="2021-03-02T18:38:39.726" v="1646" actId="20577"/>
          <ac:spMkLst>
            <pc:docMk/>
            <pc:sldMk cId="2548988781" sldId="647"/>
            <ac:spMk id="3" creationId="{16CEDF1E-B2CD-4855-A4B1-50E8FF7A3DE5}"/>
          </ac:spMkLst>
        </pc:spChg>
        <pc:spChg chg="mod">
          <ac:chgData name="Tara Wood" userId="S::tara@swanlibraries.net::d40d1c68-5ed0-4280-b6c0-e48b5abf64e0" providerId="AD" clId="Web-{DC5DB09F-3050-B000-C714-5BA7ACFF55B5}" dt="2021-03-02T18:35:00.274" v="1393" actId="20577"/>
          <ac:spMkLst>
            <pc:docMk/>
            <pc:sldMk cId="2548988781" sldId="647"/>
            <ac:spMk id="4" creationId="{E8BE9C6D-7DA5-4D2B-9631-838AA42E65B9}"/>
          </ac:spMkLst>
        </pc:spChg>
      </pc:sldChg>
    </pc:docChg>
  </pc:docChgLst>
  <pc:docChgLst>
    <pc:chgData name="Steven Schlewitt" userId="S::steven@swanlibraries.net::8fca6942-85ab-4309-995e-ec937c713a6c" providerId="AD" clId="Web-{63C8B09F-E0FA-B000-E18A-B1A83394BBA5}"/>
    <pc:docChg chg="modSld">
      <pc:chgData name="Steven Schlewitt" userId="S::steven@swanlibraries.net::8fca6942-85ab-4309-995e-ec937c713a6c" providerId="AD" clId="Web-{63C8B09F-E0FA-B000-E18A-B1A83394BBA5}" dt="2021-03-03T23:21:38.169" v="314"/>
      <pc:docMkLst>
        <pc:docMk/>
      </pc:docMkLst>
      <pc:sldChg chg="addSp delSp modSp mod modClrScheme chgLayout">
        <pc:chgData name="Steven Schlewitt" userId="S::steven@swanlibraries.net::8fca6942-85ab-4309-995e-ec937c713a6c" providerId="AD" clId="Web-{63C8B09F-E0FA-B000-E18A-B1A83394BBA5}" dt="2021-03-03T23:21:38.169" v="314"/>
        <pc:sldMkLst>
          <pc:docMk/>
          <pc:sldMk cId="2828596999" sldId="639"/>
        </pc:sldMkLst>
        <pc:spChg chg="mod">
          <ac:chgData name="Steven Schlewitt" userId="S::steven@swanlibraries.net::8fca6942-85ab-4309-995e-ec937c713a6c" providerId="AD" clId="Web-{63C8B09F-E0FA-B000-E18A-B1A83394BBA5}" dt="2021-03-03T23:19:00.620" v="240"/>
          <ac:spMkLst>
            <pc:docMk/>
            <pc:sldMk cId="2828596999" sldId="639"/>
            <ac:spMk id="3" creationId="{DE6BF571-AE61-4795-BFAA-E1DC54E18E55}"/>
          </ac:spMkLst>
        </pc:spChg>
        <pc:spChg chg="mod">
          <ac:chgData name="Steven Schlewitt" userId="S::steven@swanlibraries.net::8fca6942-85ab-4309-995e-ec937c713a6c" providerId="AD" clId="Web-{63C8B09F-E0FA-B000-E18A-B1A83394BBA5}" dt="2021-03-03T23:19:00.620" v="240"/>
          <ac:spMkLst>
            <pc:docMk/>
            <pc:sldMk cId="2828596999" sldId="639"/>
            <ac:spMk id="4" creationId="{9CAC9501-2016-4CC8-BEA8-D923D36F018D}"/>
          </ac:spMkLst>
        </pc:spChg>
        <pc:spChg chg="mod">
          <ac:chgData name="Steven Schlewitt" userId="S::steven@swanlibraries.net::8fca6942-85ab-4309-995e-ec937c713a6c" providerId="AD" clId="Web-{63C8B09F-E0FA-B000-E18A-B1A83394BBA5}" dt="2021-03-03T23:19:00.620" v="240"/>
          <ac:spMkLst>
            <pc:docMk/>
            <pc:sldMk cId="2828596999" sldId="639"/>
            <ac:spMk id="6" creationId="{C069E0C5-01E6-4A5F-9569-F973A410235F}"/>
          </ac:spMkLst>
        </pc:spChg>
        <pc:spChg chg="mod">
          <ac:chgData name="Steven Schlewitt" userId="S::steven@swanlibraries.net::8fca6942-85ab-4309-995e-ec937c713a6c" providerId="AD" clId="Web-{63C8B09F-E0FA-B000-E18A-B1A83394BBA5}" dt="2021-03-03T23:19:00.620" v="240"/>
          <ac:spMkLst>
            <pc:docMk/>
            <pc:sldMk cId="2828596999" sldId="639"/>
            <ac:spMk id="7" creationId="{B786E54B-2BA9-46BB-9D22-310EF20DA1AA}"/>
          </ac:spMkLst>
        </pc:spChg>
        <pc:spChg chg="del mod">
          <ac:chgData name="Steven Schlewitt" userId="S::steven@swanlibraries.net::8fca6942-85ab-4309-995e-ec937c713a6c" providerId="AD" clId="Web-{63C8B09F-E0FA-B000-E18A-B1A83394BBA5}" dt="2021-03-03T23:15:15.618" v="97"/>
          <ac:spMkLst>
            <pc:docMk/>
            <pc:sldMk cId="2828596999" sldId="639"/>
            <ac:spMk id="8" creationId="{A62B28FF-915E-46CA-A82C-3E40F87B0AB7}"/>
          </ac:spMkLst>
        </pc:spChg>
        <pc:spChg chg="mod">
          <ac:chgData name="Steven Schlewitt" userId="S::steven@swanlibraries.net::8fca6942-85ab-4309-995e-ec937c713a6c" providerId="AD" clId="Web-{63C8B09F-E0FA-B000-E18A-B1A83394BBA5}" dt="2021-03-03T23:21:38.169" v="314"/>
          <ac:spMkLst>
            <pc:docMk/>
            <pc:sldMk cId="2828596999" sldId="639"/>
            <ac:spMk id="9" creationId="{369F95F8-0F02-4DD2-8975-D709E34DC047}"/>
          </ac:spMkLst>
        </pc:spChg>
        <pc:graphicFrameChg chg="add mod modGraphic">
          <ac:chgData name="Steven Schlewitt" userId="S::steven@swanlibraries.net::8fca6942-85ab-4309-995e-ec937c713a6c" providerId="AD" clId="Web-{63C8B09F-E0FA-B000-E18A-B1A83394BBA5}" dt="2021-03-03T23:21:38.169" v="314"/>
          <ac:graphicFrameMkLst>
            <pc:docMk/>
            <pc:sldMk cId="2828596999" sldId="639"/>
            <ac:graphicFrameMk id="11" creationId="{2B65D219-0A50-491A-ADD0-ECB5318C4D69}"/>
          </ac:graphicFrameMkLst>
        </pc:graphicFrameChg>
      </pc:sldChg>
    </pc:docChg>
  </pc:docChgLst>
  <pc:docChgLst>
    <pc:chgData name="Tara Wood" userId="S::tara@swanlibraries.net::d40d1c68-5ed0-4280-b6c0-e48b5abf64e0" providerId="AD" clId="Web-{EDB0B09F-30E1-B000-E18A-BF7C15AE66BE}"/>
    <pc:docChg chg="modSld">
      <pc:chgData name="Tara Wood" userId="S::tara@swanlibraries.net::d40d1c68-5ed0-4280-b6c0-e48b5abf64e0" providerId="AD" clId="Web-{EDB0B09F-30E1-B000-E18A-BF7C15AE66BE}" dt="2021-03-03T20:21:31.795" v="668" actId="20577"/>
      <pc:docMkLst>
        <pc:docMk/>
      </pc:docMkLst>
      <pc:sldChg chg="modSp">
        <pc:chgData name="Tara Wood" userId="S::tara@swanlibraries.net::d40d1c68-5ed0-4280-b6c0-e48b5abf64e0" providerId="AD" clId="Web-{EDB0B09F-30E1-B000-E18A-BF7C15AE66BE}" dt="2021-03-03T20:21:31.795" v="668" actId="20577"/>
        <pc:sldMkLst>
          <pc:docMk/>
          <pc:sldMk cId="731808594" sldId="638"/>
        </pc:sldMkLst>
        <pc:graphicFrameChg chg="mod modGraphic">
          <ac:chgData name="Tara Wood" userId="S::tara@swanlibraries.net::d40d1c68-5ed0-4280-b6c0-e48b5abf64e0" providerId="AD" clId="Web-{EDB0B09F-30E1-B000-E18A-BF7C15AE66BE}" dt="2021-03-03T20:21:31.795" v="668" actId="20577"/>
          <ac:graphicFrameMkLst>
            <pc:docMk/>
            <pc:sldMk cId="731808594" sldId="638"/>
            <ac:graphicFrameMk id="10" creationId="{4D1FBC5C-2817-469E-AD47-858CC565BBD3}"/>
          </ac:graphicFrameMkLst>
        </pc:graphicFrameChg>
      </pc:sldChg>
      <pc:sldChg chg="modSp mod modClrScheme chgLayout">
        <pc:chgData name="Tara Wood" userId="S::tara@swanlibraries.net::d40d1c68-5ed0-4280-b6c0-e48b5abf64e0" providerId="AD" clId="Web-{EDB0B09F-30E1-B000-E18A-BF7C15AE66BE}" dt="2021-03-03T20:09:35.201" v="215" actId="20577"/>
        <pc:sldMkLst>
          <pc:docMk/>
          <pc:sldMk cId="1289595939" sldId="640"/>
        </pc:sldMkLst>
        <pc:spChg chg="mod ord">
          <ac:chgData name="Tara Wood" userId="S::tara@swanlibraries.net::d40d1c68-5ed0-4280-b6c0-e48b5abf64e0" providerId="AD" clId="Web-{EDB0B09F-30E1-B000-E18A-BF7C15AE66BE}" dt="2021-03-03T16:18:58.832" v="0"/>
          <ac:spMkLst>
            <pc:docMk/>
            <pc:sldMk cId="1289595939" sldId="640"/>
            <ac:spMk id="3" creationId="{CF5ACD23-8390-4490-AD87-8F705F4057D4}"/>
          </ac:spMkLst>
        </pc:spChg>
        <pc:spChg chg="mod ord">
          <ac:chgData name="Tara Wood" userId="S::tara@swanlibraries.net::d40d1c68-5ed0-4280-b6c0-e48b5abf64e0" providerId="AD" clId="Web-{EDB0B09F-30E1-B000-E18A-BF7C15AE66BE}" dt="2021-03-03T16:18:58.832" v="0"/>
          <ac:spMkLst>
            <pc:docMk/>
            <pc:sldMk cId="1289595939" sldId="640"/>
            <ac:spMk id="4" creationId="{89E7C6C4-CDF3-4CAE-B738-8687BDCCE26A}"/>
          </ac:spMkLst>
        </pc:spChg>
        <pc:spChg chg="mod ord">
          <ac:chgData name="Tara Wood" userId="S::tara@swanlibraries.net::d40d1c68-5ed0-4280-b6c0-e48b5abf64e0" providerId="AD" clId="Web-{EDB0B09F-30E1-B000-E18A-BF7C15AE66BE}" dt="2021-03-03T16:18:58.832" v="0"/>
          <ac:spMkLst>
            <pc:docMk/>
            <pc:sldMk cId="1289595939" sldId="640"/>
            <ac:spMk id="5" creationId="{7D60C115-9FBE-46A3-979E-6373485CAD82}"/>
          </ac:spMkLst>
        </pc:spChg>
        <pc:spChg chg="mod ord">
          <ac:chgData name="Tara Wood" userId="S::tara@swanlibraries.net::d40d1c68-5ed0-4280-b6c0-e48b5abf64e0" providerId="AD" clId="Web-{EDB0B09F-30E1-B000-E18A-BF7C15AE66BE}" dt="2021-03-03T16:18:58.832" v="0"/>
          <ac:spMkLst>
            <pc:docMk/>
            <pc:sldMk cId="1289595939" sldId="640"/>
            <ac:spMk id="6" creationId="{A513AEBA-3873-44CE-9F23-D7C40DD28C5C}"/>
          </ac:spMkLst>
        </pc:spChg>
        <pc:spChg chg="mod ord">
          <ac:chgData name="Tara Wood" userId="S::tara@swanlibraries.net::d40d1c68-5ed0-4280-b6c0-e48b5abf64e0" providerId="AD" clId="Web-{EDB0B09F-30E1-B000-E18A-BF7C15AE66BE}" dt="2021-03-03T20:09:35.201" v="215" actId="20577"/>
          <ac:spMkLst>
            <pc:docMk/>
            <pc:sldMk cId="1289595939" sldId="640"/>
            <ac:spMk id="22" creationId="{90A66052-1AF5-46FD-A376-176E39202265}"/>
          </ac:spMkLst>
        </pc:spChg>
        <pc:graphicFrameChg chg="mod ord">
          <ac:chgData name="Tara Wood" userId="S::tara@swanlibraries.net::d40d1c68-5ed0-4280-b6c0-e48b5abf64e0" providerId="AD" clId="Web-{EDB0B09F-30E1-B000-E18A-BF7C15AE66BE}" dt="2021-03-03T16:18:58.832" v="0"/>
          <ac:graphicFrameMkLst>
            <pc:docMk/>
            <pc:sldMk cId="1289595939" sldId="640"/>
            <ac:graphicFrameMk id="11" creationId="{764588BC-2B9B-415A-9C4D-9398C2F086C7}"/>
          </ac:graphicFrameMkLst>
        </pc:graphicFrameChg>
      </pc:sldChg>
      <pc:sldChg chg="modSp">
        <pc:chgData name="Tara Wood" userId="S::tara@swanlibraries.net::d40d1c68-5ed0-4280-b6c0-e48b5abf64e0" providerId="AD" clId="Web-{EDB0B09F-30E1-B000-E18A-BF7C15AE66BE}" dt="2021-03-03T17:14:15.127" v="91" actId="20577"/>
        <pc:sldMkLst>
          <pc:docMk/>
          <pc:sldMk cId="915195941" sldId="641"/>
        </pc:sldMkLst>
        <pc:spChg chg="mod">
          <ac:chgData name="Tara Wood" userId="S::tara@swanlibraries.net::d40d1c68-5ed0-4280-b6c0-e48b5abf64e0" providerId="AD" clId="Web-{EDB0B09F-30E1-B000-E18A-BF7C15AE66BE}" dt="2021-03-03T17:14:15.127" v="91" actId="20577"/>
          <ac:spMkLst>
            <pc:docMk/>
            <pc:sldMk cId="915195941" sldId="641"/>
            <ac:spMk id="7" creationId="{ABD139E5-BFED-492A-ABDB-B9816C623F7F}"/>
          </ac:spMkLst>
        </pc:spChg>
      </pc:sldChg>
      <pc:sldChg chg="addSp modSp mod modClrScheme chgLayout">
        <pc:chgData name="Tara Wood" userId="S::tara@swanlibraries.net::d40d1c68-5ed0-4280-b6c0-e48b5abf64e0" providerId="AD" clId="Web-{EDB0B09F-30E1-B000-E18A-BF7C15AE66BE}" dt="2021-03-03T20:07:40.607" v="167" actId="20577"/>
        <pc:sldMkLst>
          <pc:docMk/>
          <pc:sldMk cId="3705699276" sldId="642"/>
        </pc:sldMkLst>
        <pc:spChg chg="mod">
          <ac:chgData name="Tara Wood" userId="S::tara@swanlibraries.net::d40d1c68-5ed0-4280-b6c0-e48b5abf64e0" providerId="AD" clId="Web-{EDB0B09F-30E1-B000-E18A-BF7C15AE66BE}" dt="2021-03-03T19:15:07.108" v="97"/>
          <ac:spMkLst>
            <pc:docMk/>
            <pc:sldMk cId="3705699276" sldId="642"/>
            <ac:spMk id="2" creationId="{85146E4D-70E8-4201-91E1-143438979F74}"/>
          </ac:spMkLst>
        </pc:spChg>
        <pc:spChg chg="mod">
          <ac:chgData name="Tara Wood" userId="S::tara@swanlibraries.net::d40d1c68-5ed0-4280-b6c0-e48b5abf64e0" providerId="AD" clId="Web-{EDB0B09F-30E1-B000-E18A-BF7C15AE66BE}" dt="2021-03-03T19:15:07.108" v="97"/>
          <ac:spMkLst>
            <pc:docMk/>
            <pc:sldMk cId="3705699276" sldId="642"/>
            <ac:spMk id="3" creationId="{C4764D61-BF40-4D5F-9AF6-7D6EB473EBBB}"/>
          </ac:spMkLst>
        </pc:spChg>
        <pc:spChg chg="mod">
          <ac:chgData name="Tara Wood" userId="S::tara@swanlibraries.net::d40d1c68-5ed0-4280-b6c0-e48b5abf64e0" providerId="AD" clId="Web-{EDB0B09F-30E1-B000-E18A-BF7C15AE66BE}" dt="2021-03-03T19:15:07.108" v="97"/>
          <ac:spMkLst>
            <pc:docMk/>
            <pc:sldMk cId="3705699276" sldId="642"/>
            <ac:spMk id="4" creationId="{2DB4B001-F942-4F4A-BAE4-DF07D788EFB7}"/>
          </ac:spMkLst>
        </pc:spChg>
        <pc:spChg chg="mod">
          <ac:chgData name="Tara Wood" userId="S::tara@swanlibraries.net::d40d1c68-5ed0-4280-b6c0-e48b5abf64e0" providerId="AD" clId="Web-{EDB0B09F-30E1-B000-E18A-BF7C15AE66BE}" dt="2021-03-03T19:15:07.108" v="97"/>
          <ac:spMkLst>
            <pc:docMk/>
            <pc:sldMk cId="3705699276" sldId="642"/>
            <ac:spMk id="5" creationId="{E849478F-EA06-440C-BA31-CA7540DF8A39}"/>
          </ac:spMkLst>
        </pc:spChg>
        <pc:spChg chg="add mod">
          <ac:chgData name="Tara Wood" userId="S::tara@swanlibraries.net::d40d1c68-5ed0-4280-b6c0-e48b5abf64e0" providerId="AD" clId="Web-{EDB0B09F-30E1-B000-E18A-BF7C15AE66BE}" dt="2021-03-03T20:07:40.607" v="167" actId="20577"/>
          <ac:spMkLst>
            <pc:docMk/>
            <pc:sldMk cId="3705699276" sldId="642"/>
            <ac:spMk id="11" creationId="{91733449-228B-4451-8103-8FA079A9FAB5}"/>
          </ac:spMkLst>
        </pc:spChg>
        <pc:picChg chg="add mod ord">
          <ac:chgData name="Tara Wood" userId="S::tara@swanlibraries.net::d40d1c68-5ed0-4280-b6c0-e48b5abf64e0" providerId="AD" clId="Web-{EDB0B09F-30E1-B000-E18A-BF7C15AE66BE}" dt="2021-03-03T19:18:58.202" v="106"/>
          <ac:picMkLst>
            <pc:docMk/>
            <pc:sldMk cId="3705699276" sldId="642"/>
            <ac:picMk id="6" creationId="{AA8A1C8B-9BD5-4A4D-97C7-7C9F9CC8807C}"/>
          </ac:picMkLst>
        </pc:picChg>
      </pc:sldChg>
      <pc:sldChg chg="addSp modSp mod modClrScheme chgLayout">
        <pc:chgData name="Tara Wood" userId="S::tara@swanlibraries.net::d40d1c68-5ed0-4280-b6c0-e48b5abf64e0" providerId="AD" clId="Web-{EDB0B09F-30E1-B000-E18A-BF7C15AE66BE}" dt="2021-03-03T19:18:47.827" v="104"/>
        <pc:sldMkLst>
          <pc:docMk/>
          <pc:sldMk cId="3900109029" sldId="643"/>
        </pc:sldMkLst>
        <pc:spChg chg="mod">
          <ac:chgData name="Tara Wood" userId="S::tara@swanlibraries.net::d40d1c68-5ed0-4280-b6c0-e48b5abf64e0" providerId="AD" clId="Web-{EDB0B09F-30E1-B000-E18A-BF7C15AE66BE}" dt="2021-03-03T19:18:27.749" v="101"/>
          <ac:spMkLst>
            <pc:docMk/>
            <pc:sldMk cId="3900109029" sldId="643"/>
            <ac:spMk id="2" creationId="{8BBEAB47-FADA-451E-BD20-6C5716E30DB1}"/>
          </ac:spMkLst>
        </pc:spChg>
        <pc:spChg chg="mod">
          <ac:chgData name="Tara Wood" userId="S::tara@swanlibraries.net::d40d1c68-5ed0-4280-b6c0-e48b5abf64e0" providerId="AD" clId="Web-{EDB0B09F-30E1-B000-E18A-BF7C15AE66BE}" dt="2021-03-03T19:18:27.749" v="101"/>
          <ac:spMkLst>
            <pc:docMk/>
            <pc:sldMk cId="3900109029" sldId="643"/>
            <ac:spMk id="3" creationId="{96D2FC98-5A39-4FAF-BF00-C3274461E1C8}"/>
          </ac:spMkLst>
        </pc:spChg>
        <pc:spChg chg="mod">
          <ac:chgData name="Tara Wood" userId="S::tara@swanlibraries.net::d40d1c68-5ed0-4280-b6c0-e48b5abf64e0" providerId="AD" clId="Web-{EDB0B09F-30E1-B000-E18A-BF7C15AE66BE}" dt="2021-03-03T19:18:27.749" v="101"/>
          <ac:spMkLst>
            <pc:docMk/>
            <pc:sldMk cId="3900109029" sldId="643"/>
            <ac:spMk id="4" creationId="{14C72E83-47A8-4B77-A321-873123B4E4C6}"/>
          </ac:spMkLst>
        </pc:spChg>
        <pc:spChg chg="mod">
          <ac:chgData name="Tara Wood" userId="S::tara@swanlibraries.net::d40d1c68-5ed0-4280-b6c0-e48b5abf64e0" providerId="AD" clId="Web-{EDB0B09F-30E1-B000-E18A-BF7C15AE66BE}" dt="2021-03-03T19:18:27.749" v="101"/>
          <ac:spMkLst>
            <pc:docMk/>
            <pc:sldMk cId="3900109029" sldId="643"/>
            <ac:spMk id="5" creationId="{05314F42-5B68-40B8-8DAF-B3BEABBC3F3C}"/>
          </ac:spMkLst>
        </pc:spChg>
        <pc:spChg chg="add mod">
          <ac:chgData name="Tara Wood" userId="S::tara@swanlibraries.net::d40d1c68-5ed0-4280-b6c0-e48b5abf64e0" providerId="AD" clId="Web-{EDB0B09F-30E1-B000-E18A-BF7C15AE66BE}" dt="2021-03-03T19:18:27.749" v="101"/>
          <ac:spMkLst>
            <pc:docMk/>
            <pc:sldMk cId="3900109029" sldId="643"/>
            <ac:spMk id="11" creationId="{392FAC31-CB9A-4945-9E70-8409715B4978}"/>
          </ac:spMkLst>
        </pc:spChg>
        <pc:picChg chg="add mod ord">
          <ac:chgData name="Tara Wood" userId="S::tara@swanlibraries.net::d40d1c68-5ed0-4280-b6c0-e48b5abf64e0" providerId="AD" clId="Web-{EDB0B09F-30E1-B000-E18A-BF7C15AE66BE}" dt="2021-03-03T19:18:47.827" v="104"/>
          <ac:picMkLst>
            <pc:docMk/>
            <pc:sldMk cId="3900109029" sldId="643"/>
            <ac:picMk id="6" creationId="{F07C07A5-55F5-454D-918B-93743CC04DE2}"/>
          </ac:picMkLst>
        </pc:picChg>
      </pc:sldChg>
      <pc:sldChg chg="addSp delSp modSp mod modClrScheme chgLayout">
        <pc:chgData name="Tara Wood" userId="S::tara@swanlibraries.net::d40d1c68-5ed0-4280-b6c0-e48b5abf64e0" providerId="AD" clId="Web-{EDB0B09F-30E1-B000-E18A-BF7C15AE66BE}" dt="2021-03-03T19:25:30.421" v="126" actId="1076"/>
        <pc:sldMkLst>
          <pc:docMk/>
          <pc:sldMk cId="106768618" sldId="644"/>
        </pc:sldMkLst>
        <pc:spChg chg="mod">
          <ac:chgData name="Tara Wood" userId="S::tara@swanlibraries.net::d40d1c68-5ed0-4280-b6c0-e48b5abf64e0" providerId="AD" clId="Web-{EDB0B09F-30E1-B000-E18A-BF7C15AE66BE}" dt="2021-03-03T19:19:08.296" v="107"/>
          <ac:spMkLst>
            <pc:docMk/>
            <pc:sldMk cId="106768618" sldId="644"/>
            <ac:spMk id="2" creationId="{400CD8E4-FCBD-4D3E-A26F-5D65D9D0C5F4}"/>
          </ac:spMkLst>
        </pc:spChg>
        <pc:spChg chg="mod">
          <ac:chgData name="Tara Wood" userId="S::tara@swanlibraries.net::d40d1c68-5ed0-4280-b6c0-e48b5abf64e0" providerId="AD" clId="Web-{EDB0B09F-30E1-B000-E18A-BF7C15AE66BE}" dt="2021-03-03T19:19:08.296" v="107"/>
          <ac:spMkLst>
            <pc:docMk/>
            <pc:sldMk cId="106768618" sldId="644"/>
            <ac:spMk id="3" creationId="{3E942EC7-ED57-453A-B4D0-10EE6073C7B7}"/>
          </ac:spMkLst>
        </pc:spChg>
        <pc:spChg chg="mod">
          <ac:chgData name="Tara Wood" userId="S::tara@swanlibraries.net::d40d1c68-5ed0-4280-b6c0-e48b5abf64e0" providerId="AD" clId="Web-{EDB0B09F-30E1-B000-E18A-BF7C15AE66BE}" dt="2021-03-03T19:19:08.296" v="107"/>
          <ac:spMkLst>
            <pc:docMk/>
            <pc:sldMk cId="106768618" sldId="644"/>
            <ac:spMk id="4" creationId="{94657478-085B-4692-8CBC-846906100945}"/>
          </ac:spMkLst>
        </pc:spChg>
        <pc:spChg chg="mod">
          <ac:chgData name="Tara Wood" userId="S::tara@swanlibraries.net::d40d1c68-5ed0-4280-b6c0-e48b5abf64e0" providerId="AD" clId="Web-{EDB0B09F-30E1-B000-E18A-BF7C15AE66BE}" dt="2021-03-03T19:19:08.296" v="107"/>
          <ac:spMkLst>
            <pc:docMk/>
            <pc:sldMk cId="106768618" sldId="644"/>
            <ac:spMk id="5" creationId="{B71E5448-BD1E-4ABA-8006-8D760D6DEDA0}"/>
          </ac:spMkLst>
        </pc:spChg>
        <pc:spChg chg="add del mod">
          <ac:chgData name="Tara Wood" userId="S::tara@swanlibraries.net::d40d1c68-5ed0-4280-b6c0-e48b5abf64e0" providerId="AD" clId="Web-{EDB0B09F-30E1-B000-E18A-BF7C15AE66BE}" dt="2021-03-03T19:20:34.889" v="108"/>
          <ac:spMkLst>
            <pc:docMk/>
            <pc:sldMk cId="106768618" sldId="644"/>
            <ac:spMk id="10" creationId="{004D95E8-ECEB-4C44-A460-19890C645869}"/>
          </ac:spMkLst>
        </pc:spChg>
        <pc:spChg chg="add mod">
          <ac:chgData name="Tara Wood" userId="S::tara@swanlibraries.net::d40d1c68-5ed0-4280-b6c0-e48b5abf64e0" providerId="AD" clId="Web-{EDB0B09F-30E1-B000-E18A-BF7C15AE66BE}" dt="2021-03-03T19:19:08.296" v="107"/>
          <ac:spMkLst>
            <pc:docMk/>
            <pc:sldMk cId="106768618" sldId="644"/>
            <ac:spMk id="12" creationId="{264E1A58-C9A5-4FF5-85BD-C57F6596A6E0}"/>
          </ac:spMkLst>
        </pc:spChg>
        <pc:picChg chg="add mod ord modCrop">
          <ac:chgData name="Tara Wood" userId="S::tara@swanlibraries.net::d40d1c68-5ed0-4280-b6c0-e48b5abf64e0" providerId="AD" clId="Web-{EDB0B09F-30E1-B000-E18A-BF7C15AE66BE}" dt="2021-03-03T19:25:11.936" v="123" actId="1076"/>
          <ac:picMkLst>
            <pc:docMk/>
            <pc:sldMk cId="106768618" sldId="644"/>
            <ac:picMk id="6" creationId="{BECE9DF9-28AC-4A52-A735-79CAFF9A36C4}"/>
          </ac:picMkLst>
        </pc:picChg>
        <pc:picChg chg="add mod">
          <ac:chgData name="Tara Wood" userId="S::tara@swanlibraries.net::d40d1c68-5ed0-4280-b6c0-e48b5abf64e0" providerId="AD" clId="Web-{EDB0B09F-30E1-B000-E18A-BF7C15AE66BE}" dt="2021-03-03T19:25:30.421" v="126" actId="1076"/>
          <ac:picMkLst>
            <pc:docMk/>
            <pc:sldMk cId="106768618" sldId="644"/>
            <ac:picMk id="7" creationId="{A96323E0-19C3-4509-B047-EFD4976C6389}"/>
          </ac:picMkLst>
        </pc:picChg>
      </pc:sldChg>
      <pc:sldChg chg="modSp modNotes">
        <pc:chgData name="Tara Wood" userId="S::tara@swanlibraries.net::d40d1c68-5ed0-4280-b6c0-e48b5abf64e0" providerId="AD" clId="Web-{EDB0B09F-30E1-B000-E18A-BF7C15AE66BE}" dt="2021-03-03T20:19:17.435" v="660"/>
        <pc:sldMkLst>
          <pc:docMk/>
          <pc:sldMk cId="2365055617" sldId="645"/>
        </pc:sldMkLst>
        <pc:graphicFrameChg chg="modGraphic">
          <ac:chgData name="Tara Wood" userId="S::tara@swanlibraries.net::d40d1c68-5ed0-4280-b6c0-e48b5abf64e0" providerId="AD" clId="Web-{EDB0B09F-30E1-B000-E18A-BF7C15AE66BE}" dt="2021-03-03T20:10:10.889" v="217" actId="20577"/>
          <ac:graphicFrameMkLst>
            <pc:docMk/>
            <pc:sldMk cId="2365055617" sldId="645"/>
            <ac:graphicFrameMk id="279" creationId="{986F6675-3617-442F-81B7-44D415586CE7}"/>
          </ac:graphicFrameMkLst>
        </pc:graphicFrameChg>
      </pc:sldChg>
      <pc:sldChg chg="addSp delSp modSp">
        <pc:chgData name="Tara Wood" userId="S::tara@swanlibraries.net::d40d1c68-5ed0-4280-b6c0-e48b5abf64e0" providerId="AD" clId="Web-{EDB0B09F-30E1-B000-E18A-BF7C15AE66BE}" dt="2021-03-03T19:31:08.233" v="152"/>
        <pc:sldMkLst>
          <pc:docMk/>
          <pc:sldMk cId="1594437078" sldId="646"/>
        </pc:sldMkLst>
        <pc:spChg chg="del">
          <ac:chgData name="Tara Wood" userId="S::tara@swanlibraries.net::d40d1c68-5ed0-4280-b6c0-e48b5abf64e0" providerId="AD" clId="Web-{EDB0B09F-30E1-B000-E18A-BF7C15AE66BE}" dt="2021-03-03T19:29:05.530" v="127"/>
          <ac:spMkLst>
            <pc:docMk/>
            <pc:sldMk cId="1594437078" sldId="646"/>
            <ac:spMk id="2" creationId="{BFE5F8C3-4810-4B31-BC43-1A6BE9A44F6F}"/>
          </ac:spMkLst>
        </pc:spChg>
        <pc:spChg chg="mod">
          <ac:chgData name="Tara Wood" userId="S::tara@swanlibraries.net::d40d1c68-5ed0-4280-b6c0-e48b5abf64e0" providerId="AD" clId="Web-{EDB0B09F-30E1-B000-E18A-BF7C15AE66BE}" dt="2021-03-03T19:29:17.233" v="136" actId="20577"/>
          <ac:spMkLst>
            <pc:docMk/>
            <pc:sldMk cId="1594437078" sldId="646"/>
            <ac:spMk id="5" creationId="{A4C2B17C-EA6B-4185-AFF3-FC3A1F8D8FA7}"/>
          </ac:spMkLst>
        </pc:spChg>
        <pc:picChg chg="add mod ord">
          <ac:chgData name="Tara Wood" userId="S::tara@swanlibraries.net::d40d1c68-5ed0-4280-b6c0-e48b5abf64e0" providerId="AD" clId="Web-{EDB0B09F-30E1-B000-E18A-BF7C15AE66BE}" dt="2021-03-03T19:30:58.061" v="147" actId="1076"/>
          <ac:picMkLst>
            <pc:docMk/>
            <pc:sldMk cId="1594437078" sldId="646"/>
            <ac:picMk id="7" creationId="{459B9C67-D739-4BAF-B488-A911384EED00}"/>
          </ac:picMkLst>
        </pc:picChg>
        <pc:picChg chg="add mod">
          <ac:chgData name="Tara Wood" userId="S::tara@swanlibraries.net::d40d1c68-5ed0-4280-b6c0-e48b5abf64e0" providerId="AD" clId="Web-{EDB0B09F-30E1-B000-E18A-BF7C15AE66BE}" dt="2021-03-03T19:31:08.233" v="152"/>
          <ac:picMkLst>
            <pc:docMk/>
            <pc:sldMk cId="1594437078" sldId="646"/>
            <ac:picMk id="8" creationId="{14E2A982-888E-48DB-B35E-8B7F4A02ED5E}"/>
          </ac:picMkLst>
        </pc:picChg>
      </pc:sldChg>
      <pc:sldChg chg="addSp delSp modSp mod modClrScheme chgLayout">
        <pc:chgData name="Tara Wood" userId="S::tara@swanlibraries.net::d40d1c68-5ed0-4280-b6c0-e48b5abf64e0" providerId="AD" clId="Web-{EDB0B09F-30E1-B000-E18A-BF7C15AE66BE}" dt="2021-03-03T16:20:55.754" v="15"/>
        <pc:sldMkLst>
          <pc:docMk/>
          <pc:sldMk cId="2548988781" sldId="647"/>
        </pc:sldMkLst>
        <pc:spChg chg="mod">
          <ac:chgData name="Tara Wood" userId="S::tara@swanlibraries.net::d40d1c68-5ed0-4280-b6c0-e48b5abf64e0" providerId="AD" clId="Web-{EDB0B09F-30E1-B000-E18A-BF7C15AE66BE}" dt="2021-03-03T16:20:55.754" v="15"/>
          <ac:spMkLst>
            <pc:docMk/>
            <pc:sldMk cId="2548988781" sldId="647"/>
            <ac:spMk id="2" creationId="{65139BE1-448C-4DB7-85EB-81B8E28F1DC5}"/>
          </ac:spMkLst>
        </pc:spChg>
        <pc:spChg chg="add del mod">
          <ac:chgData name="Tara Wood" userId="S::tara@swanlibraries.net::d40d1c68-5ed0-4280-b6c0-e48b5abf64e0" providerId="AD" clId="Web-{EDB0B09F-30E1-B000-E18A-BF7C15AE66BE}" dt="2021-03-03T16:20:55.754" v="15"/>
          <ac:spMkLst>
            <pc:docMk/>
            <pc:sldMk cId="2548988781" sldId="647"/>
            <ac:spMk id="3" creationId="{16CEDF1E-B2CD-4855-A4B1-50E8FF7A3DE5}"/>
          </ac:spMkLst>
        </pc:spChg>
        <pc:spChg chg="mod">
          <ac:chgData name="Tara Wood" userId="S::tara@swanlibraries.net::d40d1c68-5ed0-4280-b6c0-e48b5abf64e0" providerId="AD" clId="Web-{EDB0B09F-30E1-B000-E18A-BF7C15AE66BE}" dt="2021-03-03T16:20:55.754" v="15"/>
          <ac:spMkLst>
            <pc:docMk/>
            <pc:sldMk cId="2548988781" sldId="647"/>
            <ac:spMk id="4" creationId="{E8BE9C6D-7DA5-4D2B-9631-838AA42E65B9}"/>
          </ac:spMkLst>
        </pc:spChg>
        <pc:spChg chg="mod">
          <ac:chgData name="Tara Wood" userId="S::tara@swanlibraries.net::d40d1c68-5ed0-4280-b6c0-e48b5abf64e0" providerId="AD" clId="Web-{EDB0B09F-30E1-B000-E18A-BF7C15AE66BE}" dt="2021-03-03T16:20:55.754" v="15"/>
          <ac:spMkLst>
            <pc:docMk/>
            <pc:sldMk cId="2548988781" sldId="647"/>
            <ac:spMk id="5" creationId="{0B40B6C6-9809-43A2-B9CB-B6DEC1DFE27D}"/>
          </ac:spMkLst>
        </pc:spChg>
        <pc:spChg chg="mod">
          <ac:chgData name="Tara Wood" userId="S::tara@swanlibraries.net::d40d1c68-5ed0-4280-b6c0-e48b5abf64e0" providerId="AD" clId="Web-{EDB0B09F-30E1-B000-E18A-BF7C15AE66BE}" dt="2021-03-03T16:20:55.754" v="15"/>
          <ac:spMkLst>
            <pc:docMk/>
            <pc:sldMk cId="2548988781" sldId="647"/>
            <ac:spMk id="6" creationId="{FC670141-718A-4992-AB63-9ECA98612741}"/>
          </ac:spMkLst>
        </pc:spChg>
        <pc:spChg chg="mod">
          <ac:chgData name="Tara Wood" userId="S::tara@swanlibraries.net::d40d1c68-5ed0-4280-b6c0-e48b5abf64e0" providerId="AD" clId="Web-{EDB0B09F-30E1-B000-E18A-BF7C15AE66BE}" dt="2021-03-03T16:20:55.754" v="15"/>
          <ac:spMkLst>
            <pc:docMk/>
            <pc:sldMk cId="2548988781" sldId="647"/>
            <ac:spMk id="7" creationId="{1BFCC7AD-4191-401D-AD4F-B5C10CB1391F}"/>
          </ac:spMkLst>
        </pc:spChg>
        <pc:graphicFrameChg chg="add del mod">
          <ac:chgData name="Tara Wood" userId="S::tara@swanlibraries.net::d40d1c68-5ed0-4280-b6c0-e48b5abf64e0" providerId="AD" clId="Web-{EDB0B09F-30E1-B000-E18A-BF7C15AE66BE}" dt="2021-03-03T16:20:55.738" v="14"/>
          <ac:graphicFrameMkLst>
            <pc:docMk/>
            <pc:sldMk cId="2548988781" sldId="647"/>
            <ac:graphicFrameMk id="9" creationId="{04CD0F53-46CE-4BB4-BBDA-89EEE6BF65D0}"/>
          </ac:graphicFrameMkLst>
        </pc:graphicFrameChg>
      </pc:sldChg>
    </pc:docChg>
  </pc:docChgLst>
  <pc:docChgLst>
    <pc:chgData name="Dawne Tortorella" userId="c8c2eb00-5405-408b-8d6c-7d3ca73f2e4c" providerId="ADAL" clId="{1654C02F-C040-41C4-8335-41AC436E7BEB}"/>
    <pc:docChg chg="undo custSel addSld delSld modSld sldOrd modSection">
      <pc:chgData name="Dawne Tortorella" userId="c8c2eb00-5405-408b-8d6c-7d3ca73f2e4c" providerId="ADAL" clId="{1654C02F-C040-41C4-8335-41AC436E7BEB}" dt="2021-06-02T21:37:33.722" v="3862" actId="1076"/>
      <pc:docMkLst>
        <pc:docMk/>
      </pc:docMkLst>
      <pc:sldChg chg="modSp">
        <pc:chgData name="Dawne Tortorella" userId="c8c2eb00-5405-408b-8d6c-7d3ca73f2e4c" providerId="ADAL" clId="{1654C02F-C040-41C4-8335-41AC436E7BEB}" dt="2021-06-02T20:39:57.849" v="3843" actId="255"/>
        <pc:sldMkLst>
          <pc:docMk/>
          <pc:sldMk cId="731808594" sldId="638"/>
        </pc:sldMkLst>
        <pc:graphicFrameChg chg="mod">
          <ac:chgData name="Dawne Tortorella" userId="c8c2eb00-5405-408b-8d6c-7d3ca73f2e4c" providerId="ADAL" clId="{1654C02F-C040-41C4-8335-41AC436E7BEB}" dt="2021-06-02T20:39:57.849" v="3843" actId="255"/>
          <ac:graphicFrameMkLst>
            <pc:docMk/>
            <pc:sldMk cId="731808594" sldId="638"/>
            <ac:graphicFrameMk id="10" creationId="{4D1FBC5C-2817-469E-AD47-858CC565BBD3}"/>
          </ac:graphicFrameMkLst>
        </pc:graphicFrameChg>
      </pc:sldChg>
      <pc:sldChg chg="modSp mod">
        <pc:chgData name="Dawne Tortorella" userId="c8c2eb00-5405-408b-8d6c-7d3ca73f2e4c" providerId="ADAL" clId="{1654C02F-C040-41C4-8335-41AC436E7BEB}" dt="2021-06-02T19:53:12.878" v="3635" actId="12"/>
        <pc:sldMkLst>
          <pc:docMk/>
          <pc:sldMk cId="915195941" sldId="641"/>
        </pc:sldMkLst>
        <pc:spChg chg="mod">
          <ac:chgData name="Dawne Tortorella" userId="c8c2eb00-5405-408b-8d6c-7d3ca73f2e4c" providerId="ADAL" clId="{1654C02F-C040-41C4-8335-41AC436E7BEB}" dt="2021-06-02T19:53:12.878" v="3635" actId="12"/>
          <ac:spMkLst>
            <pc:docMk/>
            <pc:sldMk cId="915195941" sldId="641"/>
            <ac:spMk id="719" creationId="{2A74D8A6-9EAC-406B-BAA8-51244F8A4E46}"/>
          </ac:spMkLst>
        </pc:spChg>
      </pc:sldChg>
      <pc:sldChg chg="modSp mod">
        <pc:chgData name="Dawne Tortorella" userId="c8c2eb00-5405-408b-8d6c-7d3ca73f2e4c" providerId="ADAL" clId="{1654C02F-C040-41C4-8335-41AC436E7BEB}" dt="2021-06-02T20:39:38.186" v="3841" actId="1076"/>
        <pc:sldMkLst>
          <pc:docMk/>
          <pc:sldMk cId="2548988781" sldId="647"/>
        </pc:sldMkLst>
        <pc:spChg chg="mod">
          <ac:chgData name="Dawne Tortorella" userId="c8c2eb00-5405-408b-8d6c-7d3ca73f2e4c" providerId="ADAL" clId="{1654C02F-C040-41C4-8335-41AC436E7BEB}" dt="2021-06-02T20:39:38.186" v="3841" actId="1076"/>
          <ac:spMkLst>
            <pc:docMk/>
            <pc:sldMk cId="2548988781" sldId="647"/>
            <ac:spMk id="3" creationId="{16CEDF1E-B2CD-4855-A4B1-50E8FF7A3DE5}"/>
          </ac:spMkLst>
        </pc:spChg>
        <pc:spChg chg="mod">
          <ac:chgData name="Dawne Tortorella" userId="c8c2eb00-5405-408b-8d6c-7d3ca73f2e4c" providerId="ADAL" clId="{1654C02F-C040-41C4-8335-41AC436E7BEB}" dt="2021-06-02T20:38:08.724" v="3747" actId="20577"/>
          <ac:spMkLst>
            <pc:docMk/>
            <pc:sldMk cId="2548988781" sldId="647"/>
            <ac:spMk id="4" creationId="{E8BE9C6D-7DA5-4D2B-9631-838AA42E65B9}"/>
          </ac:spMkLst>
        </pc:spChg>
      </pc:sldChg>
      <pc:sldChg chg="del">
        <pc:chgData name="Dawne Tortorella" userId="c8c2eb00-5405-408b-8d6c-7d3ca73f2e4c" providerId="ADAL" clId="{1654C02F-C040-41C4-8335-41AC436E7BEB}" dt="2021-06-02T16:46:54.884" v="222" actId="47"/>
        <pc:sldMkLst>
          <pc:docMk/>
          <pc:sldMk cId="1344359361" sldId="655"/>
        </pc:sldMkLst>
      </pc:sldChg>
      <pc:sldChg chg="modSp mod">
        <pc:chgData name="Dawne Tortorella" userId="c8c2eb00-5405-408b-8d6c-7d3ca73f2e4c" providerId="ADAL" clId="{1654C02F-C040-41C4-8335-41AC436E7BEB}" dt="2021-06-02T21:36:19.922" v="3855" actId="1076"/>
        <pc:sldMkLst>
          <pc:docMk/>
          <pc:sldMk cId="1787344462" sldId="656"/>
        </pc:sldMkLst>
        <pc:spChg chg="mod">
          <ac:chgData name="Dawne Tortorella" userId="c8c2eb00-5405-408b-8d6c-7d3ca73f2e4c" providerId="ADAL" clId="{1654C02F-C040-41C4-8335-41AC436E7BEB}" dt="2021-06-02T21:36:19.922" v="3855" actId="1076"/>
          <ac:spMkLst>
            <pc:docMk/>
            <pc:sldMk cId="1787344462" sldId="656"/>
            <ac:spMk id="3" creationId="{7EA3B536-5C39-47B7-886F-42E54B540E10}"/>
          </ac:spMkLst>
        </pc:spChg>
      </pc:sldChg>
      <pc:sldChg chg="modSp mod ord">
        <pc:chgData name="Dawne Tortorella" userId="c8c2eb00-5405-408b-8d6c-7d3ca73f2e4c" providerId="ADAL" clId="{1654C02F-C040-41C4-8335-41AC436E7BEB}" dt="2021-06-02T19:38:02.178" v="3242"/>
        <pc:sldMkLst>
          <pc:docMk/>
          <pc:sldMk cId="2342525308" sldId="658"/>
        </pc:sldMkLst>
        <pc:spChg chg="mod">
          <ac:chgData name="Dawne Tortorella" userId="c8c2eb00-5405-408b-8d6c-7d3ca73f2e4c" providerId="ADAL" clId="{1654C02F-C040-41C4-8335-41AC436E7BEB}" dt="2021-06-02T19:26:22.991" v="2928" actId="20577"/>
          <ac:spMkLst>
            <pc:docMk/>
            <pc:sldMk cId="2342525308" sldId="658"/>
            <ac:spMk id="8" creationId="{9EF7DACA-CD44-49F7-B2C9-403029E69F84}"/>
          </ac:spMkLst>
        </pc:spChg>
      </pc:sldChg>
      <pc:sldChg chg="modSp mod">
        <pc:chgData name="Dawne Tortorella" userId="c8c2eb00-5405-408b-8d6c-7d3ca73f2e4c" providerId="ADAL" clId="{1654C02F-C040-41C4-8335-41AC436E7BEB}" dt="2021-06-02T19:42:36.067" v="3263" actId="27636"/>
        <pc:sldMkLst>
          <pc:docMk/>
          <pc:sldMk cId="1900099629" sldId="659"/>
        </pc:sldMkLst>
        <pc:spChg chg="mod">
          <ac:chgData name="Dawne Tortorella" userId="c8c2eb00-5405-408b-8d6c-7d3ca73f2e4c" providerId="ADAL" clId="{1654C02F-C040-41C4-8335-41AC436E7BEB}" dt="2021-06-02T19:42:36.065" v="3262" actId="27636"/>
          <ac:spMkLst>
            <pc:docMk/>
            <pc:sldMk cId="1900099629" sldId="659"/>
            <ac:spMk id="14" creationId="{3E6557BE-D3DE-49F1-9018-392BD119DC6A}"/>
          </ac:spMkLst>
        </pc:spChg>
        <pc:spChg chg="mod">
          <ac:chgData name="Dawne Tortorella" userId="c8c2eb00-5405-408b-8d6c-7d3ca73f2e4c" providerId="ADAL" clId="{1654C02F-C040-41C4-8335-41AC436E7BEB}" dt="2021-06-02T19:42:23.110" v="3260" actId="14100"/>
          <ac:spMkLst>
            <pc:docMk/>
            <pc:sldMk cId="1900099629" sldId="659"/>
            <ac:spMk id="15" creationId="{752D624C-2018-466F-8D56-A22DBBBE0402}"/>
          </ac:spMkLst>
        </pc:spChg>
        <pc:spChg chg="mod">
          <ac:chgData name="Dawne Tortorella" userId="c8c2eb00-5405-408b-8d6c-7d3ca73f2e4c" providerId="ADAL" clId="{1654C02F-C040-41C4-8335-41AC436E7BEB}" dt="2021-06-02T19:42:36.067" v="3263" actId="27636"/>
          <ac:spMkLst>
            <pc:docMk/>
            <pc:sldMk cId="1900099629" sldId="659"/>
            <ac:spMk id="16" creationId="{3BF84087-F7D9-4C85-BCCB-F9FFCDB98C30}"/>
          </ac:spMkLst>
        </pc:spChg>
      </pc:sldChg>
      <pc:sldChg chg="modSp mod ord">
        <pc:chgData name="Dawne Tortorella" userId="c8c2eb00-5405-408b-8d6c-7d3ca73f2e4c" providerId="ADAL" clId="{1654C02F-C040-41C4-8335-41AC436E7BEB}" dt="2021-06-02T20:08:51.840" v="3682" actId="20577"/>
        <pc:sldMkLst>
          <pc:docMk/>
          <pc:sldMk cId="3121105535" sldId="660"/>
        </pc:sldMkLst>
        <pc:spChg chg="mod">
          <ac:chgData name="Dawne Tortorella" userId="c8c2eb00-5405-408b-8d6c-7d3ca73f2e4c" providerId="ADAL" clId="{1654C02F-C040-41C4-8335-41AC436E7BEB}" dt="2021-06-02T19:15:47.536" v="2356" actId="20577"/>
          <ac:spMkLst>
            <pc:docMk/>
            <pc:sldMk cId="3121105535" sldId="660"/>
            <ac:spMk id="11" creationId="{FB24CA2A-74CF-4B14-A6AD-D7C45AF3CDEF}"/>
          </ac:spMkLst>
        </pc:spChg>
        <pc:spChg chg="mod">
          <ac:chgData name="Dawne Tortorella" userId="c8c2eb00-5405-408b-8d6c-7d3ca73f2e4c" providerId="ADAL" clId="{1654C02F-C040-41C4-8335-41AC436E7BEB}" dt="2021-06-02T20:08:51.840" v="3682" actId="20577"/>
          <ac:spMkLst>
            <pc:docMk/>
            <pc:sldMk cId="3121105535" sldId="660"/>
            <ac:spMk id="13" creationId="{AE71577E-2D60-4358-B9F5-1E56032F578D}"/>
          </ac:spMkLst>
        </pc:spChg>
      </pc:sldChg>
      <pc:sldChg chg="modSp del mod">
        <pc:chgData name="Dawne Tortorella" userId="c8c2eb00-5405-408b-8d6c-7d3ca73f2e4c" providerId="ADAL" clId="{1654C02F-C040-41C4-8335-41AC436E7BEB}" dt="2021-06-02T19:52:39.338" v="3630" actId="47"/>
        <pc:sldMkLst>
          <pc:docMk/>
          <pc:sldMk cId="1356206078" sldId="661"/>
        </pc:sldMkLst>
        <pc:spChg chg="mod">
          <ac:chgData name="Dawne Tortorella" userId="c8c2eb00-5405-408b-8d6c-7d3ca73f2e4c" providerId="ADAL" clId="{1654C02F-C040-41C4-8335-41AC436E7BEB}" dt="2021-06-02T19:44:08.648" v="3329" actId="20577"/>
          <ac:spMkLst>
            <pc:docMk/>
            <pc:sldMk cId="1356206078" sldId="661"/>
            <ac:spMk id="2" creationId="{15CAD55B-50AF-43FD-B8AD-23F17C9EE161}"/>
          </ac:spMkLst>
        </pc:spChg>
      </pc:sldChg>
      <pc:sldChg chg="modSp mod">
        <pc:chgData name="Dawne Tortorella" userId="c8c2eb00-5405-408b-8d6c-7d3ca73f2e4c" providerId="ADAL" clId="{1654C02F-C040-41C4-8335-41AC436E7BEB}" dt="2021-06-02T21:37:33.722" v="3862" actId="1076"/>
        <pc:sldMkLst>
          <pc:docMk/>
          <pc:sldMk cId="2269996166" sldId="662"/>
        </pc:sldMkLst>
        <pc:spChg chg="mod">
          <ac:chgData name="Dawne Tortorella" userId="c8c2eb00-5405-408b-8d6c-7d3ca73f2e4c" providerId="ADAL" clId="{1654C02F-C040-41C4-8335-41AC436E7BEB}" dt="2021-06-02T20:39:28.694" v="3840" actId="14100"/>
          <ac:spMkLst>
            <pc:docMk/>
            <pc:sldMk cId="2269996166" sldId="662"/>
            <ac:spMk id="7" creationId="{9950EA15-25C4-41AA-BB75-E4A7E9210C63}"/>
          </ac:spMkLst>
        </pc:spChg>
        <pc:picChg chg="mod modCrop">
          <ac:chgData name="Dawne Tortorella" userId="c8c2eb00-5405-408b-8d6c-7d3ca73f2e4c" providerId="ADAL" clId="{1654C02F-C040-41C4-8335-41AC436E7BEB}" dt="2021-06-02T21:37:33.722" v="3862" actId="1076"/>
          <ac:picMkLst>
            <pc:docMk/>
            <pc:sldMk cId="2269996166" sldId="662"/>
            <ac:picMk id="8" creationId="{18179C43-A899-4C09-A79B-DEC0998D9710}"/>
          </ac:picMkLst>
        </pc:picChg>
      </pc:sldChg>
      <pc:sldChg chg="addSp delSp modSp mod">
        <pc:chgData name="Dawne Tortorella" userId="c8c2eb00-5405-408b-8d6c-7d3ca73f2e4c" providerId="ADAL" clId="{1654C02F-C040-41C4-8335-41AC436E7BEB}" dt="2021-06-02T20:46:47.015" v="3852" actId="1076"/>
        <pc:sldMkLst>
          <pc:docMk/>
          <pc:sldMk cId="1710353430" sldId="663"/>
        </pc:sldMkLst>
        <pc:spChg chg="del">
          <ac:chgData name="Dawne Tortorella" userId="c8c2eb00-5405-408b-8d6c-7d3ca73f2e4c" providerId="ADAL" clId="{1654C02F-C040-41C4-8335-41AC436E7BEB}" dt="2021-06-02T20:46:41.495" v="3850" actId="478"/>
          <ac:spMkLst>
            <pc:docMk/>
            <pc:sldMk cId="1710353430" sldId="663"/>
            <ac:spMk id="4" creationId="{F3E33F3E-DBBA-45B6-AE79-9AA0BB7BDE88}"/>
          </ac:spMkLst>
        </pc:spChg>
        <pc:picChg chg="add mod">
          <ac:chgData name="Dawne Tortorella" userId="c8c2eb00-5405-408b-8d6c-7d3ca73f2e4c" providerId="ADAL" clId="{1654C02F-C040-41C4-8335-41AC436E7BEB}" dt="2021-06-02T20:46:47.015" v="3852" actId="1076"/>
          <ac:picMkLst>
            <pc:docMk/>
            <pc:sldMk cId="1710353430" sldId="663"/>
            <ac:picMk id="9" creationId="{CBE958D7-0267-4C1A-85AD-8B4A6087E89E}"/>
          </ac:picMkLst>
        </pc:picChg>
      </pc:sldChg>
      <pc:sldChg chg="addSp modSp mod">
        <pc:chgData name="Dawne Tortorella" userId="c8c2eb00-5405-408b-8d6c-7d3ca73f2e4c" providerId="ADAL" clId="{1654C02F-C040-41C4-8335-41AC436E7BEB}" dt="2021-06-02T20:37:14.223" v="3741" actId="1076"/>
        <pc:sldMkLst>
          <pc:docMk/>
          <pc:sldMk cId="3440662061" sldId="665"/>
        </pc:sldMkLst>
        <pc:spChg chg="mod">
          <ac:chgData name="Dawne Tortorella" userId="c8c2eb00-5405-408b-8d6c-7d3ca73f2e4c" providerId="ADAL" clId="{1654C02F-C040-41C4-8335-41AC436E7BEB}" dt="2021-06-02T20:36:09.970" v="3737" actId="14100"/>
          <ac:spMkLst>
            <pc:docMk/>
            <pc:sldMk cId="3440662061" sldId="665"/>
            <ac:spMk id="3" creationId="{956A3D7D-171F-4A2A-A857-B3F7FA04CE28}"/>
          </ac:spMkLst>
        </pc:spChg>
        <pc:spChg chg="mod">
          <ac:chgData name="Dawne Tortorella" userId="c8c2eb00-5405-408b-8d6c-7d3ca73f2e4c" providerId="ADAL" clId="{1654C02F-C040-41C4-8335-41AC436E7BEB}" dt="2021-06-02T20:37:00.830" v="3738" actId="21"/>
          <ac:spMkLst>
            <pc:docMk/>
            <pc:sldMk cId="3440662061" sldId="665"/>
            <ac:spMk id="4" creationId="{9FD4D273-F061-437F-A9FE-D0E5A57B0670}"/>
          </ac:spMkLst>
        </pc:spChg>
        <pc:spChg chg="add mod">
          <ac:chgData name="Dawne Tortorella" userId="c8c2eb00-5405-408b-8d6c-7d3ca73f2e4c" providerId="ADAL" clId="{1654C02F-C040-41C4-8335-41AC436E7BEB}" dt="2021-06-02T20:37:14.223" v="3741" actId="1076"/>
          <ac:spMkLst>
            <pc:docMk/>
            <pc:sldMk cId="3440662061" sldId="665"/>
            <ac:spMk id="8" creationId="{444BD920-0177-4A01-9817-D9062FE13502}"/>
          </ac:spMkLst>
        </pc:spChg>
      </pc:sldChg>
      <pc:sldChg chg="addSp modSp add mod">
        <pc:chgData name="Dawne Tortorella" userId="c8c2eb00-5405-408b-8d6c-7d3ca73f2e4c" providerId="ADAL" clId="{1654C02F-C040-41C4-8335-41AC436E7BEB}" dt="2021-06-02T19:25:17.284" v="2920" actId="6549"/>
        <pc:sldMkLst>
          <pc:docMk/>
          <pc:sldMk cId="3354611419" sldId="667"/>
        </pc:sldMkLst>
        <pc:spChg chg="add mod">
          <ac:chgData name="Dawne Tortorella" userId="c8c2eb00-5405-408b-8d6c-7d3ca73f2e4c" providerId="ADAL" clId="{1654C02F-C040-41C4-8335-41AC436E7BEB}" dt="2021-06-02T19:15:21.895" v="2337" actId="14100"/>
          <ac:spMkLst>
            <pc:docMk/>
            <pc:sldMk cId="3354611419" sldId="667"/>
            <ac:spMk id="2" creationId="{92060B09-68F1-4BAA-BC03-43C46EF937C7}"/>
          </ac:spMkLst>
        </pc:spChg>
        <pc:spChg chg="mod">
          <ac:chgData name="Dawne Tortorella" userId="c8c2eb00-5405-408b-8d6c-7d3ca73f2e4c" providerId="ADAL" clId="{1654C02F-C040-41C4-8335-41AC436E7BEB}" dt="2021-06-02T16:50:50.034" v="455" actId="6549"/>
          <ac:spMkLst>
            <pc:docMk/>
            <pc:sldMk cId="3354611419" sldId="667"/>
            <ac:spMk id="10" creationId="{EB991943-9F47-41B2-9D44-C8A31A9CF696}"/>
          </ac:spMkLst>
        </pc:spChg>
        <pc:spChg chg="mod">
          <ac:chgData name="Dawne Tortorella" userId="c8c2eb00-5405-408b-8d6c-7d3ca73f2e4c" providerId="ADAL" clId="{1654C02F-C040-41C4-8335-41AC436E7BEB}" dt="2021-06-02T19:25:17.284" v="2920" actId="6549"/>
          <ac:spMkLst>
            <pc:docMk/>
            <pc:sldMk cId="3354611419" sldId="667"/>
            <ac:spMk id="11" creationId="{FD83096C-D3D8-4181-8B75-20F6AFD9B21A}"/>
          </ac:spMkLst>
        </pc:spChg>
      </pc:sldChg>
      <pc:sldChg chg="addSp modSp new mod ord">
        <pc:chgData name="Dawne Tortorella" userId="c8c2eb00-5405-408b-8d6c-7d3ca73f2e4c" providerId="ADAL" clId="{1654C02F-C040-41C4-8335-41AC436E7BEB}" dt="2021-06-02T20:11:49.276" v="3695" actId="20577"/>
        <pc:sldMkLst>
          <pc:docMk/>
          <pc:sldMk cId="941517462" sldId="669"/>
        </pc:sldMkLst>
        <pc:spChg chg="mod">
          <ac:chgData name="Dawne Tortorella" userId="c8c2eb00-5405-408b-8d6c-7d3ca73f2e4c" providerId="ADAL" clId="{1654C02F-C040-41C4-8335-41AC436E7BEB}" dt="2021-06-02T18:09:56.313" v="1099" actId="27636"/>
          <ac:spMkLst>
            <pc:docMk/>
            <pc:sldMk cId="941517462" sldId="669"/>
            <ac:spMk id="2" creationId="{0EEED72F-8B68-4AD7-B857-071CB9C3B957}"/>
          </ac:spMkLst>
        </pc:spChg>
        <pc:spChg chg="mod">
          <ac:chgData name="Dawne Tortorella" userId="c8c2eb00-5405-408b-8d6c-7d3ca73f2e4c" providerId="ADAL" clId="{1654C02F-C040-41C4-8335-41AC436E7BEB}" dt="2021-06-02T16:50:21.593" v="434" actId="20577"/>
          <ac:spMkLst>
            <pc:docMk/>
            <pc:sldMk cId="941517462" sldId="669"/>
            <ac:spMk id="5" creationId="{C6676074-01FF-4D28-9A05-E645B9533CCE}"/>
          </ac:spMkLst>
        </pc:spChg>
        <pc:spChg chg="add mod">
          <ac:chgData name="Dawne Tortorella" userId="c8c2eb00-5405-408b-8d6c-7d3ca73f2e4c" providerId="ADAL" clId="{1654C02F-C040-41C4-8335-41AC436E7BEB}" dt="2021-06-02T20:11:49.276" v="3695" actId="20577"/>
          <ac:spMkLst>
            <pc:docMk/>
            <pc:sldMk cId="941517462" sldId="669"/>
            <ac:spMk id="7" creationId="{EF73C548-1AC9-4439-86E9-841C6D0D5000}"/>
          </ac:spMkLst>
        </pc:spChg>
        <pc:spChg chg="add mod">
          <ac:chgData name="Dawne Tortorella" userId="c8c2eb00-5405-408b-8d6c-7d3ca73f2e4c" providerId="ADAL" clId="{1654C02F-C040-41C4-8335-41AC436E7BEB}" dt="2021-06-02T18:22:12.711" v="1288" actId="20577"/>
          <ac:spMkLst>
            <pc:docMk/>
            <pc:sldMk cId="941517462" sldId="669"/>
            <ac:spMk id="8" creationId="{616B8D84-315D-420D-A91A-73627475B6F0}"/>
          </ac:spMkLst>
        </pc:spChg>
      </pc:sldChg>
      <pc:sldChg chg="addSp delSp modSp add mod ord">
        <pc:chgData name="Dawne Tortorella" userId="c8c2eb00-5405-408b-8d6c-7d3ca73f2e4c" providerId="ADAL" clId="{1654C02F-C040-41C4-8335-41AC436E7BEB}" dt="2021-06-02T19:40:33.666" v="3254"/>
        <pc:sldMkLst>
          <pc:docMk/>
          <pc:sldMk cId="1354905577" sldId="670"/>
        </pc:sldMkLst>
        <pc:spChg chg="mod">
          <ac:chgData name="Dawne Tortorella" userId="c8c2eb00-5405-408b-8d6c-7d3ca73f2e4c" providerId="ADAL" clId="{1654C02F-C040-41C4-8335-41AC436E7BEB}" dt="2021-06-02T19:38:32.568" v="3248" actId="20577"/>
          <ac:spMkLst>
            <pc:docMk/>
            <pc:sldMk cId="1354905577" sldId="670"/>
            <ac:spMk id="2" creationId="{0EEED72F-8B68-4AD7-B857-071CB9C3B957}"/>
          </ac:spMkLst>
        </pc:spChg>
        <pc:spChg chg="mod">
          <ac:chgData name="Dawne Tortorella" userId="c8c2eb00-5405-408b-8d6c-7d3ca73f2e4c" providerId="ADAL" clId="{1654C02F-C040-41C4-8335-41AC436E7BEB}" dt="2021-06-02T18:28:56.878" v="1409" actId="27636"/>
          <ac:spMkLst>
            <pc:docMk/>
            <pc:sldMk cId="1354905577" sldId="670"/>
            <ac:spMk id="5" creationId="{C6676074-01FF-4D28-9A05-E645B9533CCE}"/>
          </ac:spMkLst>
        </pc:spChg>
        <pc:spChg chg="add del mod">
          <ac:chgData name="Dawne Tortorella" userId="c8c2eb00-5405-408b-8d6c-7d3ca73f2e4c" providerId="ADAL" clId="{1654C02F-C040-41C4-8335-41AC436E7BEB}" dt="2021-06-02T18:24:38.695" v="1293" actId="478"/>
          <ac:spMkLst>
            <pc:docMk/>
            <pc:sldMk cId="1354905577" sldId="670"/>
            <ac:spMk id="9" creationId="{87E21663-4368-4F19-8708-C609B706A8B1}"/>
          </ac:spMkLst>
        </pc:spChg>
        <pc:picChg chg="add del mod">
          <ac:chgData name="Dawne Tortorella" userId="c8c2eb00-5405-408b-8d6c-7d3ca73f2e4c" providerId="ADAL" clId="{1654C02F-C040-41C4-8335-41AC436E7BEB}" dt="2021-06-02T18:24:38.695" v="1293" actId="478"/>
          <ac:picMkLst>
            <pc:docMk/>
            <pc:sldMk cId="1354905577" sldId="670"/>
            <ac:picMk id="8" creationId="{86AD20E3-872B-4B69-A931-846E7A27E6CD}"/>
          </ac:picMkLst>
        </pc:picChg>
        <pc:picChg chg="add mod ord">
          <ac:chgData name="Dawne Tortorella" userId="c8c2eb00-5405-408b-8d6c-7d3ca73f2e4c" providerId="ADAL" clId="{1654C02F-C040-41C4-8335-41AC436E7BEB}" dt="2021-06-02T18:28:15.616" v="1303" actId="207"/>
          <ac:picMkLst>
            <pc:docMk/>
            <pc:sldMk cId="1354905577" sldId="670"/>
            <ac:picMk id="10" creationId="{097BD263-96A3-4969-8152-E1FF7D6FCEA6}"/>
          </ac:picMkLst>
        </pc:picChg>
      </pc:sldChg>
      <pc:sldChg chg="addSp modSp new mod">
        <pc:chgData name="Dawne Tortorella" userId="c8c2eb00-5405-408b-8d6c-7d3ca73f2e4c" providerId="ADAL" clId="{1654C02F-C040-41C4-8335-41AC436E7BEB}" dt="2021-06-02T19:12:23.464" v="2204" actId="20577"/>
        <pc:sldMkLst>
          <pc:docMk/>
          <pc:sldMk cId="1985778868" sldId="671"/>
        </pc:sldMkLst>
        <pc:spChg chg="mod">
          <ac:chgData name="Dawne Tortorella" userId="c8c2eb00-5405-408b-8d6c-7d3ca73f2e4c" providerId="ADAL" clId="{1654C02F-C040-41C4-8335-41AC436E7BEB}" dt="2021-06-02T18:45:40.020" v="1984" actId="20577"/>
          <ac:spMkLst>
            <pc:docMk/>
            <pc:sldMk cId="1985778868" sldId="671"/>
            <ac:spMk id="2" creationId="{786D6217-6918-42FC-B82C-FE0959C7C965}"/>
          </ac:spMkLst>
        </pc:spChg>
        <pc:spChg chg="mod">
          <ac:chgData name="Dawne Tortorella" userId="c8c2eb00-5405-408b-8d6c-7d3ca73f2e4c" providerId="ADAL" clId="{1654C02F-C040-41C4-8335-41AC436E7BEB}" dt="2021-06-02T18:42:05.985" v="1471" actId="20577"/>
          <ac:spMkLst>
            <pc:docMk/>
            <pc:sldMk cId="1985778868" sldId="671"/>
            <ac:spMk id="5" creationId="{B7C92C7F-C1A6-461D-92CA-F93141A67AC8}"/>
          </ac:spMkLst>
        </pc:spChg>
        <pc:spChg chg="add mod">
          <ac:chgData name="Dawne Tortorella" userId="c8c2eb00-5405-408b-8d6c-7d3ca73f2e4c" providerId="ADAL" clId="{1654C02F-C040-41C4-8335-41AC436E7BEB}" dt="2021-06-02T19:12:23.464" v="2204" actId="20577"/>
          <ac:spMkLst>
            <pc:docMk/>
            <pc:sldMk cId="1985778868" sldId="671"/>
            <ac:spMk id="8" creationId="{AEB55A45-BFDA-4DA3-A6B9-6193D413BA41}"/>
          </ac:spMkLst>
        </pc:spChg>
        <pc:picChg chg="add mod">
          <ac:chgData name="Dawne Tortorella" userId="c8c2eb00-5405-408b-8d6c-7d3ca73f2e4c" providerId="ADAL" clId="{1654C02F-C040-41C4-8335-41AC436E7BEB}" dt="2021-06-02T18:46:55.823" v="1989" actId="1076"/>
          <ac:picMkLst>
            <pc:docMk/>
            <pc:sldMk cId="1985778868" sldId="671"/>
            <ac:picMk id="7" creationId="{32FF16E3-DFBF-4F59-8821-30B863DF8E99}"/>
          </ac:picMkLst>
        </pc:picChg>
      </pc:sldChg>
      <pc:sldChg chg="modSp add mod ord">
        <pc:chgData name="Dawne Tortorella" userId="c8c2eb00-5405-408b-8d6c-7d3ca73f2e4c" providerId="ADAL" clId="{1654C02F-C040-41C4-8335-41AC436E7BEB}" dt="2021-06-02T19:40:30.058" v="3252"/>
        <pc:sldMkLst>
          <pc:docMk/>
          <pc:sldMk cId="452957257" sldId="672"/>
        </pc:sldMkLst>
        <pc:spChg chg="mod">
          <ac:chgData name="Dawne Tortorella" userId="c8c2eb00-5405-408b-8d6c-7d3ca73f2e4c" providerId="ADAL" clId="{1654C02F-C040-41C4-8335-41AC436E7BEB}" dt="2021-06-02T19:35:28.431" v="3236" actId="20577"/>
          <ac:spMkLst>
            <pc:docMk/>
            <pc:sldMk cId="452957257" sldId="672"/>
            <ac:spMk id="7" creationId="{7788C9B2-D049-470A-A2B8-FD9AEDD1D18F}"/>
          </ac:spMkLst>
        </pc:spChg>
        <pc:spChg chg="mod">
          <ac:chgData name="Dawne Tortorella" userId="c8c2eb00-5405-408b-8d6c-7d3ca73f2e4c" providerId="ADAL" clId="{1654C02F-C040-41C4-8335-41AC436E7BEB}" dt="2021-06-02T19:27:58.548" v="3022" actId="20577"/>
          <ac:spMkLst>
            <pc:docMk/>
            <pc:sldMk cId="452957257" sldId="672"/>
            <ac:spMk id="8" creationId="{9EF7DACA-CD44-49F7-B2C9-403029E69F84}"/>
          </ac:spMkLst>
        </pc:spChg>
        <pc:graphicFrameChg chg="modGraphic">
          <ac:chgData name="Dawne Tortorella" userId="c8c2eb00-5405-408b-8d6c-7d3ca73f2e4c" providerId="ADAL" clId="{1654C02F-C040-41C4-8335-41AC436E7BEB}" dt="2021-06-02T19:35:16.641" v="3228" actId="20577"/>
          <ac:graphicFrameMkLst>
            <pc:docMk/>
            <pc:sldMk cId="452957257" sldId="672"/>
            <ac:graphicFrameMk id="10" creationId="{89B0F00A-F968-4DDE-9D0F-CBA3A7D6210A}"/>
          </ac:graphicFrameMkLst>
        </pc:graphicFrameChg>
      </pc:sldChg>
      <pc:sldChg chg="addSp modSp mod">
        <pc:chgData name="Dawne Tortorella" userId="c8c2eb00-5405-408b-8d6c-7d3ca73f2e4c" providerId="ADAL" clId="{1654C02F-C040-41C4-8335-41AC436E7BEB}" dt="2021-06-02T20:24:49.002" v="3722" actId="20577"/>
        <pc:sldMkLst>
          <pc:docMk/>
          <pc:sldMk cId="1322988983" sldId="2739"/>
        </pc:sldMkLst>
        <pc:spChg chg="mod">
          <ac:chgData name="Dawne Tortorella" userId="c8c2eb00-5405-408b-8d6c-7d3ca73f2e4c" providerId="ADAL" clId="{1654C02F-C040-41C4-8335-41AC436E7BEB}" dt="2021-06-02T19:45:54.766" v="3339" actId="20577"/>
          <ac:spMkLst>
            <pc:docMk/>
            <pc:sldMk cId="1322988983" sldId="2739"/>
            <ac:spMk id="2" creationId="{812CF115-6C9B-4E6A-97CD-7960B9BBD02E}"/>
          </ac:spMkLst>
        </pc:spChg>
        <pc:graphicFrameChg chg="mod">
          <ac:chgData name="Dawne Tortorella" userId="c8c2eb00-5405-408b-8d6c-7d3ca73f2e4c" providerId="ADAL" clId="{1654C02F-C040-41C4-8335-41AC436E7BEB}" dt="2021-06-02T20:24:49.002" v="3722" actId="20577"/>
          <ac:graphicFrameMkLst>
            <pc:docMk/>
            <pc:sldMk cId="1322988983" sldId="2739"/>
            <ac:graphicFrameMk id="8" creationId="{1D06C5E6-E413-423B-BF9B-AB2DDFE72A0B}"/>
          </ac:graphicFrameMkLst>
        </pc:graphicFrameChg>
        <pc:picChg chg="add mod">
          <ac:chgData name="Dawne Tortorella" userId="c8c2eb00-5405-408b-8d6c-7d3ca73f2e4c" providerId="ADAL" clId="{1654C02F-C040-41C4-8335-41AC436E7BEB}" dt="2021-06-02T19:52:13.120" v="3628" actId="553"/>
          <ac:picMkLst>
            <pc:docMk/>
            <pc:sldMk cId="1322988983" sldId="2739"/>
            <ac:picMk id="3" creationId="{7A04E23B-236D-4B0F-994F-21B6CA51BF67}"/>
          </ac:picMkLst>
        </pc:picChg>
        <pc:picChg chg="mod">
          <ac:chgData name="Dawne Tortorella" userId="c8c2eb00-5405-408b-8d6c-7d3ca73f2e4c" providerId="ADAL" clId="{1654C02F-C040-41C4-8335-41AC436E7BEB}" dt="2021-06-02T19:52:13.120" v="3628" actId="553"/>
          <ac:picMkLst>
            <pc:docMk/>
            <pc:sldMk cId="1322988983" sldId="2739"/>
            <ac:picMk id="10" creationId="{1B9E9C91-F0C9-41B8-94CD-B8256A22EB2C}"/>
          </ac:picMkLst>
        </pc:picChg>
        <pc:picChg chg="mod">
          <ac:chgData name="Dawne Tortorella" userId="c8c2eb00-5405-408b-8d6c-7d3ca73f2e4c" providerId="ADAL" clId="{1654C02F-C040-41C4-8335-41AC436E7BEB}" dt="2021-06-02T19:52:18.293" v="3629" actId="465"/>
          <ac:picMkLst>
            <pc:docMk/>
            <pc:sldMk cId="1322988983" sldId="2739"/>
            <ac:picMk id="11" creationId="{9D1B7ACA-168D-4288-A7C2-85AF8D613C33}"/>
          </ac:picMkLst>
        </pc:picChg>
        <pc:picChg chg="mod">
          <ac:chgData name="Dawne Tortorella" userId="c8c2eb00-5405-408b-8d6c-7d3ca73f2e4c" providerId="ADAL" clId="{1654C02F-C040-41C4-8335-41AC436E7BEB}" dt="2021-06-02T19:52:18.293" v="3629" actId="465"/>
          <ac:picMkLst>
            <pc:docMk/>
            <pc:sldMk cId="1322988983" sldId="2739"/>
            <ac:picMk id="12" creationId="{D042523B-50E2-415E-AC7D-635EA287B21C}"/>
          </ac:picMkLst>
        </pc:picChg>
        <pc:picChg chg="mod">
          <ac:chgData name="Dawne Tortorella" userId="c8c2eb00-5405-408b-8d6c-7d3ca73f2e4c" providerId="ADAL" clId="{1654C02F-C040-41C4-8335-41AC436E7BEB}" dt="2021-06-02T19:52:18.293" v="3629" actId="465"/>
          <ac:picMkLst>
            <pc:docMk/>
            <pc:sldMk cId="1322988983" sldId="2739"/>
            <ac:picMk id="13" creationId="{81A4F76D-7AC7-46B8-8D60-DE8EB9433CD4}"/>
          </ac:picMkLst>
        </pc:picChg>
      </pc:sldChg>
      <pc:sldChg chg="modSp mod">
        <pc:chgData name="Dawne Tortorella" userId="c8c2eb00-5405-408b-8d6c-7d3ca73f2e4c" providerId="ADAL" clId="{1654C02F-C040-41C4-8335-41AC436E7BEB}" dt="2021-06-02T19:57:15.888" v="3681" actId="20577"/>
        <pc:sldMkLst>
          <pc:docMk/>
          <pc:sldMk cId="212694148" sldId="2742"/>
        </pc:sldMkLst>
        <pc:spChg chg="mod">
          <ac:chgData name="Dawne Tortorella" userId="c8c2eb00-5405-408b-8d6c-7d3ca73f2e4c" providerId="ADAL" clId="{1654C02F-C040-41C4-8335-41AC436E7BEB}" dt="2021-06-02T19:57:15.888" v="3681" actId="20577"/>
          <ac:spMkLst>
            <pc:docMk/>
            <pc:sldMk cId="212694148" sldId="2742"/>
            <ac:spMk id="2" creationId="{DE007D25-34C0-4BB7-8C0C-1C27A2D1C6CB}"/>
          </ac:spMkLst>
        </pc:spChg>
        <pc:spChg chg="mod">
          <ac:chgData name="Dawne Tortorella" userId="c8c2eb00-5405-408b-8d6c-7d3ca73f2e4c" providerId="ADAL" clId="{1654C02F-C040-41C4-8335-41AC436E7BEB}" dt="2021-06-02T19:56:59.502" v="3673" actId="400"/>
          <ac:spMkLst>
            <pc:docMk/>
            <pc:sldMk cId="212694148" sldId="2742"/>
            <ac:spMk id="3" creationId="{BEB34803-58F3-46D4-9952-328A2A762B01}"/>
          </ac:spMkLst>
        </pc:spChg>
      </pc:sldChg>
      <pc:sldChg chg="ord">
        <pc:chgData name="Dawne Tortorella" userId="c8c2eb00-5405-408b-8d6c-7d3ca73f2e4c" providerId="ADAL" clId="{1654C02F-C040-41C4-8335-41AC436E7BEB}" dt="2021-06-02T19:37:52.985" v="3240"/>
        <pc:sldMkLst>
          <pc:docMk/>
          <pc:sldMk cId="3812675136" sldId="2759"/>
        </pc:sldMkLst>
      </pc:sldChg>
      <pc:sldChg chg="ord">
        <pc:chgData name="Dawne Tortorella" userId="c8c2eb00-5405-408b-8d6c-7d3ca73f2e4c" providerId="ADAL" clId="{1654C02F-C040-41C4-8335-41AC436E7BEB}" dt="2021-06-02T19:39:34.522" v="3250"/>
        <pc:sldMkLst>
          <pc:docMk/>
          <pc:sldMk cId="1189744243" sldId="2760"/>
        </pc:sldMkLst>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svg"/><Relationship Id="rId1" Type="http://schemas.openxmlformats.org/officeDocument/2006/relationships/image" Target="../media/image10.png"/><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D48AD0-39B0-44CF-A610-9FBC96787AD1}" type="doc">
      <dgm:prSet loTypeId="urn:microsoft.com/office/officeart/2005/8/layout/hProcess11" loCatId="process" qsTypeId="urn:microsoft.com/office/officeart/2005/8/quickstyle/simple1" qsCatId="simple" csTypeId="urn:microsoft.com/office/officeart/2005/8/colors/colorful4" csCatId="colorful" phldr="1"/>
      <dgm:spPr/>
    </dgm:pt>
    <dgm:pt modelId="{0C94EFAE-5200-4E89-B12D-DF18E62B3AF0}">
      <dgm:prSet phldrT="[Text]" custT="1"/>
      <dgm:spPr/>
      <dgm:t>
        <a:bodyPr/>
        <a:lstStyle/>
        <a:p>
          <a:r>
            <a:rPr lang="en-US" sz="1600"/>
            <a:t>Jun-Jul 2021</a:t>
          </a:r>
        </a:p>
      </dgm:t>
    </dgm:pt>
    <dgm:pt modelId="{E30BF6EE-78FC-47A0-B803-DD3D859A9DDA}" type="parTrans" cxnId="{5E633CAA-FF45-4E14-B2E5-161396E3A2A6}">
      <dgm:prSet/>
      <dgm:spPr/>
      <dgm:t>
        <a:bodyPr/>
        <a:lstStyle/>
        <a:p>
          <a:endParaRPr lang="en-US"/>
        </a:p>
      </dgm:t>
    </dgm:pt>
    <dgm:pt modelId="{508CE42F-4ABF-49DB-8565-05B39BFF03EA}" type="sibTrans" cxnId="{5E633CAA-FF45-4E14-B2E5-161396E3A2A6}">
      <dgm:prSet/>
      <dgm:spPr/>
      <dgm:t>
        <a:bodyPr/>
        <a:lstStyle/>
        <a:p>
          <a:endParaRPr lang="en-US"/>
        </a:p>
      </dgm:t>
    </dgm:pt>
    <dgm:pt modelId="{97360448-CFC6-4138-9762-E4B71423770D}">
      <dgm:prSet phldrT="[Text]" custT="1"/>
      <dgm:spPr/>
      <dgm:t>
        <a:bodyPr/>
        <a:lstStyle/>
        <a:p>
          <a:r>
            <a:rPr lang="en-US" sz="1600"/>
            <a:t>Aug 2021</a:t>
          </a:r>
        </a:p>
      </dgm:t>
    </dgm:pt>
    <dgm:pt modelId="{8853DE1F-42C1-4A77-93FD-BE722EFD959F}" type="parTrans" cxnId="{9436C0C5-4247-4037-B2BC-D8DCAF40A355}">
      <dgm:prSet/>
      <dgm:spPr/>
      <dgm:t>
        <a:bodyPr/>
        <a:lstStyle/>
        <a:p>
          <a:endParaRPr lang="en-US"/>
        </a:p>
      </dgm:t>
    </dgm:pt>
    <dgm:pt modelId="{5F24A3E0-B4B5-489D-BE47-FB8057F164DA}" type="sibTrans" cxnId="{9436C0C5-4247-4037-B2BC-D8DCAF40A355}">
      <dgm:prSet/>
      <dgm:spPr/>
      <dgm:t>
        <a:bodyPr/>
        <a:lstStyle/>
        <a:p>
          <a:endParaRPr lang="en-US"/>
        </a:p>
      </dgm:t>
    </dgm:pt>
    <dgm:pt modelId="{433170D7-6827-4F7A-A399-EC88DDB08C82}">
      <dgm:prSet phldrT="[Text]" custT="1"/>
      <dgm:spPr/>
      <dgm:t>
        <a:bodyPr/>
        <a:lstStyle/>
        <a:p>
          <a:r>
            <a:rPr lang="en-US" sz="1600"/>
            <a:t>Sep 2021</a:t>
          </a:r>
        </a:p>
      </dgm:t>
    </dgm:pt>
    <dgm:pt modelId="{1966B21F-B91B-41E3-86BF-9A768B2D7E1D}" type="parTrans" cxnId="{B6538D0A-600F-4081-917D-BB6CCE76356F}">
      <dgm:prSet/>
      <dgm:spPr/>
      <dgm:t>
        <a:bodyPr/>
        <a:lstStyle/>
        <a:p>
          <a:endParaRPr lang="en-US"/>
        </a:p>
      </dgm:t>
    </dgm:pt>
    <dgm:pt modelId="{6DFCDE17-7391-4509-9C51-7F51A36ADCBC}" type="sibTrans" cxnId="{B6538D0A-600F-4081-917D-BB6CCE76356F}">
      <dgm:prSet/>
      <dgm:spPr/>
      <dgm:t>
        <a:bodyPr/>
        <a:lstStyle/>
        <a:p>
          <a:endParaRPr lang="en-US"/>
        </a:p>
      </dgm:t>
    </dgm:pt>
    <dgm:pt modelId="{BF8F759A-D3B9-4B6C-BF9F-AE79543EA250}">
      <dgm:prSet phldrT="[Text]" custT="1"/>
      <dgm:spPr/>
      <dgm:t>
        <a:bodyPr/>
        <a:lstStyle/>
        <a:p>
          <a:r>
            <a:rPr lang="en-US" sz="1600"/>
            <a:t>Oct 2021</a:t>
          </a:r>
        </a:p>
      </dgm:t>
    </dgm:pt>
    <dgm:pt modelId="{B8D47F1D-E64E-44F6-A4E6-0368C3968D1F}" type="parTrans" cxnId="{F9444BF0-FE6D-4C4B-898D-6BD85702DE04}">
      <dgm:prSet/>
      <dgm:spPr/>
      <dgm:t>
        <a:bodyPr/>
        <a:lstStyle/>
        <a:p>
          <a:endParaRPr lang="en-US"/>
        </a:p>
      </dgm:t>
    </dgm:pt>
    <dgm:pt modelId="{2081AADE-C1AE-4512-8FC4-3A390FD1A451}" type="sibTrans" cxnId="{F9444BF0-FE6D-4C4B-898D-6BD85702DE04}">
      <dgm:prSet/>
      <dgm:spPr/>
      <dgm:t>
        <a:bodyPr/>
        <a:lstStyle/>
        <a:p>
          <a:endParaRPr lang="en-US"/>
        </a:p>
      </dgm:t>
    </dgm:pt>
    <dgm:pt modelId="{34BA92A7-20A1-4E62-926E-E9BD94F45107}">
      <dgm:prSet phldrT="[Text]" custT="1"/>
      <dgm:spPr/>
      <dgm:t>
        <a:bodyPr/>
        <a:lstStyle/>
        <a:p>
          <a:r>
            <a:rPr lang="en-US" sz="1600"/>
            <a:t>Jan 2022</a:t>
          </a:r>
        </a:p>
      </dgm:t>
    </dgm:pt>
    <dgm:pt modelId="{E9DED528-C03C-42F2-9524-FADFEF28A90D}" type="parTrans" cxnId="{9981AB9F-D8C1-43F7-8340-C6275E4BD127}">
      <dgm:prSet/>
      <dgm:spPr/>
      <dgm:t>
        <a:bodyPr/>
        <a:lstStyle/>
        <a:p>
          <a:endParaRPr lang="en-US"/>
        </a:p>
      </dgm:t>
    </dgm:pt>
    <dgm:pt modelId="{7AD4328A-F87B-4D82-82C8-F1B17128F76B}" type="sibTrans" cxnId="{9981AB9F-D8C1-43F7-8340-C6275E4BD127}">
      <dgm:prSet/>
      <dgm:spPr/>
      <dgm:t>
        <a:bodyPr/>
        <a:lstStyle/>
        <a:p>
          <a:endParaRPr lang="en-US"/>
        </a:p>
      </dgm:t>
    </dgm:pt>
    <dgm:pt modelId="{96C01847-8A21-444B-B744-239D7A5D04E6}">
      <dgm:prSet phldrT="[Text]" custT="1"/>
      <dgm:spPr/>
      <dgm:t>
        <a:bodyPr/>
        <a:lstStyle/>
        <a:p>
          <a:r>
            <a:rPr lang="en-US" sz="1600"/>
            <a:t>Jan 2023</a:t>
          </a:r>
        </a:p>
      </dgm:t>
    </dgm:pt>
    <dgm:pt modelId="{D271BD95-6A41-4A03-A77D-52CD847F28E5}" type="parTrans" cxnId="{B8ADF434-69DE-4AB7-B9F5-6BA72C594302}">
      <dgm:prSet/>
      <dgm:spPr/>
      <dgm:t>
        <a:bodyPr/>
        <a:lstStyle/>
        <a:p>
          <a:endParaRPr lang="en-US"/>
        </a:p>
      </dgm:t>
    </dgm:pt>
    <dgm:pt modelId="{792C1816-E2D1-4C9F-8AAF-EA12EB56E926}" type="sibTrans" cxnId="{B8ADF434-69DE-4AB7-B9F5-6BA72C594302}">
      <dgm:prSet/>
      <dgm:spPr/>
      <dgm:t>
        <a:bodyPr/>
        <a:lstStyle/>
        <a:p>
          <a:endParaRPr lang="en-US"/>
        </a:p>
      </dgm:t>
    </dgm:pt>
    <dgm:pt modelId="{11EF2410-226A-4608-8F3E-937E823A448E}" type="pres">
      <dgm:prSet presAssocID="{D7D48AD0-39B0-44CF-A610-9FBC96787AD1}" presName="Name0" presStyleCnt="0">
        <dgm:presLayoutVars>
          <dgm:dir/>
          <dgm:resizeHandles val="exact"/>
        </dgm:presLayoutVars>
      </dgm:prSet>
      <dgm:spPr/>
    </dgm:pt>
    <dgm:pt modelId="{38D3E5F8-891B-4CDC-96FD-73400C492E3A}" type="pres">
      <dgm:prSet presAssocID="{D7D48AD0-39B0-44CF-A610-9FBC96787AD1}" presName="arrow" presStyleLbl="bgShp" presStyleIdx="0" presStyleCnt="1"/>
      <dgm:spPr/>
    </dgm:pt>
    <dgm:pt modelId="{E6FF6EE8-CEDB-40CC-BAD4-FC8C3C04EDDD}" type="pres">
      <dgm:prSet presAssocID="{D7D48AD0-39B0-44CF-A610-9FBC96787AD1}" presName="points" presStyleCnt="0"/>
      <dgm:spPr/>
    </dgm:pt>
    <dgm:pt modelId="{C6E30C1D-FAB2-4546-AE07-BF0A8C22CDC0}" type="pres">
      <dgm:prSet presAssocID="{0C94EFAE-5200-4E89-B12D-DF18E62B3AF0}" presName="compositeA" presStyleCnt="0"/>
      <dgm:spPr/>
    </dgm:pt>
    <dgm:pt modelId="{E1826900-F360-41BA-B983-F35FA7072B69}" type="pres">
      <dgm:prSet presAssocID="{0C94EFAE-5200-4E89-B12D-DF18E62B3AF0}" presName="textA" presStyleLbl="revTx" presStyleIdx="0" presStyleCnt="6" custScaleX="412850">
        <dgm:presLayoutVars>
          <dgm:bulletEnabled val="1"/>
        </dgm:presLayoutVars>
      </dgm:prSet>
      <dgm:spPr/>
    </dgm:pt>
    <dgm:pt modelId="{C85F6A90-31D3-4E23-B02A-D2F8955D3B55}" type="pres">
      <dgm:prSet presAssocID="{0C94EFAE-5200-4E89-B12D-DF18E62B3AF0}" presName="circleA" presStyleLbl="node1" presStyleIdx="0" presStyleCnt="6"/>
      <dgm:spPr/>
    </dgm:pt>
    <dgm:pt modelId="{3AEEFBDE-CC82-4B41-831F-9EEEC15150B7}" type="pres">
      <dgm:prSet presAssocID="{0C94EFAE-5200-4E89-B12D-DF18E62B3AF0}" presName="spaceA" presStyleCnt="0"/>
      <dgm:spPr/>
    </dgm:pt>
    <dgm:pt modelId="{6B0D9697-05D8-406E-AF36-EAC4DDDB9A85}" type="pres">
      <dgm:prSet presAssocID="{508CE42F-4ABF-49DB-8565-05B39BFF03EA}" presName="space" presStyleCnt="0"/>
      <dgm:spPr/>
    </dgm:pt>
    <dgm:pt modelId="{053C0A27-FFDE-468B-9CBA-3A5F9148E092}" type="pres">
      <dgm:prSet presAssocID="{97360448-CFC6-4138-9762-E4B71423770D}" presName="compositeB" presStyleCnt="0"/>
      <dgm:spPr/>
    </dgm:pt>
    <dgm:pt modelId="{6E12C91A-DEF5-4AA3-BF28-E2442C88F3E9}" type="pres">
      <dgm:prSet presAssocID="{97360448-CFC6-4138-9762-E4B71423770D}" presName="textB" presStyleLbl="revTx" presStyleIdx="1" presStyleCnt="6" custScaleY="45398" custLinFactNeighborX="-773" custLinFactNeighborY="-40194">
        <dgm:presLayoutVars>
          <dgm:bulletEnabled val="1"/>
        </dgm:presLayoutVars>
      </dgm:prSet>
      <dgm:spPr/>
    </dgm:pt>
    <dgm:pt modelId="{57E886AD-36AD-4AA6-8D23-928AA96DC966}" type="pres">
      <dgm:prSet presAssocID="{97360448-CFC6-4138-9762-E4B71423770D}" presName="circleB" presStyleLbl="node1" presStyleIdx="1" presStyleCnt="6" custLinFactNeighborY="-56000"/>
      <dgm:spPr/>
    </dgm:pt>
    <dgm:pt modelId="{580AEFD5-1B44-46FE-9C10-FA0175B63B13}" type="pres">
      <dgm:prSet presAssocID="{97360448-CFC6-4138-9762-E4B71423770D}" presName="spaceB" presStyleCnt="0"/>
      <dgm:spPr/>
    </dgm:pt>
    <dgm:pt modelId="{EE5D7271-1F96-4A5A-824E-549E1430399E}" type="pres">
      <dgm:prSet presAssocID="{5F24A3E0-B4B5-489D-BE47-FB8057F164DA}" presName="space" presStyleCnt="0"/>
      <dgm:spPr/>
    </dgm:pt>
    <dgm:pt modelId="{3DC2FFEF-7F49-4EA0-AB5A-70364F4F0033}" type="pres">
      <dgm:prSet presAssocID="{433170D7-6827-4F7A-A399-EC88DDB08C82}" presName="compositeA" presStyleCnt="0"/>
      <dgm:spPr/>
    </dgm:pt>
    <dgm:pt modelId="{09C97874-90F2-43A2-B0C9-D5A4029353AC}" type="pres">
      <dgm:prSet presAssocID="{433170D7-6827-4F7A-A399-EC88DDB08C82}" presName="textA" presStyleLbl="revTx" presStyleIdx="2" presStyleCnt="6">
        <dgm:presLayoutVars>
          <dgm:bulletEnabled val="1"/>
        </dgm:presLayoutVars>
      </dgm:prSet>
      <dgm:spPr/>
    </dgm:pt>
    <dgm:pt modelId="{3F2BFA81-6155-4C66-8925-073B78806B9F}" type="pres">
      <dgm:prSet presAssocID="{433170D7-6827-4F7A-A399-EC88DDB08C82}" presName="circleA" presStyleLbl="node1" presStyleIdx="2" presStyleCnt="6"/>
      <dgm:spPr/>
    </dgm:pt>
    <dgm:pt modelId="{519AABB3-9A83-40A1-8B50-631981B460AF}" type="pres">
      <dgm:prSet presAssocID="{433170D7-6827-4F7A-A399-EC88DDB08C82}" presName="spaceA" presStyleCnt="0"/>
      <dgm:spPr/>
    </dgm:pt>
    <dgm:pt modelId="{CE3982DA-805C-4B8F-9095-1346FBD9C6F8}" type="pres">
      <dgm:prSet presAssocID="{6DFCDE17-7391-4509-9C51-7F51A36ADCBC}" presName="space" presStyleCnt="0"/>
      <dgm:spPr/>
    </dgm:pt>
    <dgm:pt modelId="{AF754C3D-8A5B-4672-9CB6-998D10D47BB4}" type="pres">
      <dgm:prSet presAssocID="{BF8F759A-D3B9-4B6C-BF9F-AE79543EA250}" presName="compositeB" presStyleCnt="0"/>
      <dgm:spPr/>
    </dgm:pt>
    <dgm:pt modelId="{64CD84AF-E7DE-4F33-8B98-7B7046C3A242}" type="pres">
      <dgm:prSet presAssocID="{BF8F759A-D3B9-4B6C-BF9F-AE79543EA250}" presName="textB" presStyleLbl="revTx" presStyleIdx="3" presStyleCnt="6" custScaleX="101272" custScaleY="40632" custLinFactNeighborX="314" custLinFactNeighborY="-44652">
        <dgm:presLayoutVars>
          <dgm:bulletEnabled val="1"/>
        </dgm:presLayoutVars>
      </dgm:prSet>
      <dgm:spPr/>
    </dgm:pt>
    <dgm:pt modelId="{1939A560-5D46-4A3C-813F-B76CFC73ED10}" type="pres">
      <dgm:prSet presAssocID="{BF8F759A-D3B9-4B6C-BF9F-AE79543EA250}" presName="circleB" presStyleLbl="node1" presStyleIdx="3" presStyleCnt="6" custLinFactNeighborX="11184" custLinFactNeighborY="-60159"/>
      <dgm:spPr/>
    </dgm:pt>
    <dgm:pt modelId="{E7D10232-D6FC-4B6C-8AB5-16D909555E2B}" type="pres">
      <dgm:prSet presAssocID="{BF8F759A-D3B9-4B6C-BF9F-AE79543EA250}" presName="spaceB" presStyleCnt="0"/>
      <dgm:spPr/>
    </dgm:pt>
    <dgm:pt modelId="{79D45B70-C458-4A47-B084-C95E7B1E1515}" type="pres">
      <dgm:prSet presAssocID="{2081AADE-C1AE-4512-8FC4-3A390FD1A451}" presName="space" presStyleCnt="0"/>
      <dgm:spPr/>
    </dgm:pt>
    <dgm:pt modelId="{28D4CE48-32A8-4232-B91D-79EC259137CD}" type="pres">
      <dgm:prSet presAssocID="{34BA92A7-20A1-4E62-926E-E9BD94F45107}" presName="compositeA" presStyleCnt="0"/>
      <dgm:spPr/>
    </dgm:pt>
    <dgm:pt modelId="{AE255B90-71EE-49AD-B4B0-9C050D2E3AFC}" type="pres">
      <dgm:prSet presAssocID="{34BA92A7-20A1-4E62-926E-E9BD94F45107}" presName="textA" presStyleLbl="revTx" presStyleIdx="4" presStyleCnt="6">
        <dgm:presLayoutVars>
          <dgm:bulletEnabled val="1"/>
        </dgm:presLayoutVars>
      </dgm:prSet>
      <dgm:spPr/>
    </dgm:pt>
    <dgm:pt modelId="{387437C9-DA85-465B-B9DD-203F5C7507E3}" type="pres">
      <dgm:prSet presAssocID="{34BA92A7-20A1-4E62-926E-E9BD94F45107}" presName="circleA" presStyleLbl="node1" presStyleIdx="4" presStyleCnt="6"/>
      <dgm:spPr/>
    </dgm:pt>
    <dgm:pt modelId="{CF36D447-A116-417F-B9B8-4B4D5CC6324A}" type="pres">
      <dgm:prSet presAssocID="{34BA92A7-20A1-4E62-926E-E9BD94F45107}" presName="spaceA" presStyleCnt="0"/>
      <dgm:spPr/>
    </dgm:pt>
    <dgm:pt modelId="{BFE11FD5-6E15-4B38-8BB7-8E8D4EFD3696}" type="pres">
      <dgm:prSet presAssocID="{7AD4328A-F87B-4D82-82C8-F1B17128F76B}" presName="space" presStyleCnt="0"/>
      <dgm:spPr/>
    </dgm:pt>
    <dgm:pt modelId="{7E623CD6-683F-4440-B298-36BF0C6A956D}" type="pres">
      <dgm:prSet presAssocID="{96C01847-8A21-444B-B744-239D7A5D04E6}" presName="compositeB" presStyleCnt="0"/>
      <dgm:spPr/>
    </dgm:pt>
    <dgm:pt modelId="{EA4DC037-397F-449E-880A-7652D818C4B6}" type="pres">
      <dgm:prSet presAssocID="{96C01847-8A21-444B-B744-239D7A5D04E6}" presName="textB" presStyleLbl="revTx" presStyleIdx="5" presStyleCnt="6">
        <dgm:presLayoutVars>
          <dgm:bulletEnabled val="1"/>
        </dgm:presLayoutVars>
      </dgm:prSet>
      <dgm:spPr/>
    </dgm:pt>
    <dgm:pt modelId="{B5CF6F04-5583-45BC-8B8B-EF4B7FE9A2AF}" type="pres">
      <dgm:prSet presAssocID="{96C01847-8A21-444B-B744-239D7A5D04E6}" presName="circleB" presStyleLbl="node1" presStyleIdx="5" presStyleCnt="6"/>
      <dgm:spPr/>
    </dgm:pt>
    <dgm:pt modelId="{79CB7DB3-B4C0-4A78-ABE8-1EC386ACFCC4}" type="pres">
      <dgm:prSet presAssocID="{96C01847-8A21-444B-B744-239D7A5D04E6}" presName="spaceB" presStyleCnt="0"/>
      <dgm:spPr/>
    </dgm:pt>
  </dgm:ptLst>
  <dgm:cxnLst>
    <dgm:cxn modelId="{B6538D0A-600F-4081-917D-BB6CCE76356F}" srcId="{D7D48AD0-39B0-44CF-A610-9FBC96787AD1}" destId="{433170D7-6827-4F7A-A399-EC88DDB08C82}" srcOrd="2" destOrd="0" parTransId="{1966B21F-B91B-41E3-86BF-9A768B2D7E1D}" sibTransId="{6DFCDE17-7391-4509-9C51-7F51A36ADCBC}"/>
    <dgm:cxn modelId="{049FBE24-58C1-485D-8763-88E5A6CCF17A}" type="presOf" srcId="{D7D48AD0-39B0-44CF-A610-9FBC96787AD1}" destId="{11EF2410-226A-4608-8F3E-937E823A448E}" srcOrd="0" destOrd="0" presId="urn:microsoft.com/office/officeart/2005/8/layout/hProcess11"/>
    <dgm:cxn modelId="{27F69428-E258-41C9-A8B0-055CF64357E4}" type="presOf" srcId="{BF8F759A-D3B9-4B6C-BF9F-AE79543EA250}" destId="{64CD84AF-E7DE-4F33-8B98-7B7046C3A242}" srcOrd="0" destOrd="0" presId="urn:microsoft.com/office/officeart/2005/8/layout/hProcess11"/>
    <dgm:cxn modelId="{BF521D2E-A09B-44AC-8022-61FED608AC9A}" type="presOf" srcId="{433170D7-6827-4F7A-A399-EC88DDB08C82}" destId="{09C97874-90F2-43A2-B0C9-D5A4029353AC}" srcOrd="0" destOrd="0" presId="urn:microsoft.com/office/officeart/2005/8/layout/hProcess11"/>
    <dgm:cxn modelId="{B8ADF434-69DE-4AB7-B9F5-6BA72C594302}" srcId="{D7D48AD0-39B0-44CF-A610-9FBC96787AD1}" destId="{96C01847-8A21-444B-B744-239D7A5D04E6}" srcOrd="5" destOrd="0" parTransId="{D271BD95-6A41-4A03-A77D-52CD847F28E5}" sibTransId="{792C1816-E2D1-4C9F-8AAF-EA12EB56E926}"/>
    <dgm:cxn modelId="{D51C123E-26AA-404F-8A2B-5AF6EF84DB98}" type="presOf" srcId="{97360448-CFC6-4138-9762-E4B71423770D}" destId="{6E12C91A-DEF5-4AA3-BF28-E2442C88F3E9}" srcOrd="0" destOrd="0" presId="urn:microsoft.com/office/officeart/2005/8/layout/hProcess11"/>
    <dgm:cxn modelId="{911D3072-5C60-4209-8651-F87FAC4417DA}" type="presOf" srcId="{0C94EFAE-5200-4E89-B12D-DF18E62B3AF0}" destId="{E1826900-F360-41BA-B983-F35FA7072B69}" srcOrd="0" destOrd="0" presId="urn:microsoft.com/office/officeart/2005/8/layout/hProcess11"/>
    <dgm:cxn modelId="{B9E5FE91-3597-4234-AFAD-68171B49F0DD}" type="presOf" srcId="{96C01847-8A21-444B-B744-239D7A5D04E6}" destId="{EA4DC037-397F-449E-880A-7652D818C4B6}" srcOrd="0" destOrd="0" presId="urn:microsoft.com/office/officeart/2005/8/layout/hProcess11"/>
    <dgm:cxn modelId="{9981AB9F-D8C1-43F7-8340-C6275E4BD127}" srcId="{D7D48AD0-39B0-44CF-A610-9FBC96787AD1}" destId="{34BA92A7-20A1-4E62-926E-E9BD94F45107}" srcOrd="4" destOrd="0" parTransId="{E9DED528-C03C-42F2-9524-FADFEF28A90D}" sibTransId="{7AD4328A-F87B-4D82-82C8-F1B17128F76B}"/>
    <dgm:cxn modelId="{5E633CAA-FF45-4E14-B2E5-161396E3A2A6}" srcId="{D7D48AD0-39B0-44CF-A610-9FBC96787AD1}" destId="{0C94EFAE-5200-4E89-B12D-DF18E62B3AF0}" srcOrd="0" destOrd="0" parTransId="{E30BF6EE-78FC-47A0-B803-DD3D859A9DDA}" sibTransId="{508CE42F-4ABF-49DB-8565-05B39BFF03EA}"/>
    <dgm:cxn modelId="{6D4E3AC0-DA9D-4472-AA54-2B3967F5C9D2}" type="presOf" srcId="{34BA92A7-20A1-4E62-926E-E9BD94F45107}" destId="{AE255B90-71EE-49AD-B4B0-9C050D2E3AFC}" srcOrd="0" destOrd="0" presId="urn:microsoft.com/office/officeart/2005/8/layout/hProcess11"/>
    <dgm:cxn modelId="{9436C0C5-4247-4037-B2BC-D8DCAF40A355}" srcId="{D7D48AD0-39B0-44CF-A610-9FBC96787AD1}" destId="{97360448-CFC6-4138-9762-E4B71423770D}" srcOrd="1" destOrd="0" parTransId="{8853DE1F-42C1-4A77-93FD-BE722EFD959F}" sibTransId="{5F24A3E0-B4B5-489D-BE47-FB8057F164DA}"/>
    <dgm:cxn modelId="{F9444BF0-FE6D-4C4B-898D-6BD85702DE04}" srcId="{D7D48AD0-39B0-44CF-A610-9FBC96787AD1}" destId="{BF8F759A-D3B9-4B6C-BF9F-AE79543EA250}" srcOrd="3" destOrd="0" parTransId="{B8D47F1D-E64E-44F6-A4E6-0368C3968D1F}" sibTransId="{2081AADE-C1AE-4512-8FC4-3A390FD1A451}"/>
    <dgm:cxn modelId="{4D0A1F35-C6AA-403D-B836-6D8A3725A2E6}" type="presParOf" srcId="{11EF2410-226A-4608-8F3E-937E823A448E}" destId="{38D3E5F8-891B-4CDC-96FD-73400C492E3A}" srcOrd="0" destOrd="0" presId="urn:microsoft.com/office/officeart/2005/8/layout/hProcess11"/>
    <dgm:cxn modelId="{FFAE7845-B14A-4310-9DCB-0518F658CB29}" type="presParOf" srcId="{11EF2410-226A-4608-8F3E-937E823A448E}" destId="{E6FF6EE8-CEDB-40CC-BAD4-FC8C3C04EDDD}" srcOrd="1" destOrd="0" presId="urn:microsoft.com/office/officeart/2005/8/layout/hProcess11"/>
    <dgm:cxn modelId="{46DF4F07-8D56-4F67-9601-6C45EDFB5015}" type="presParOf" srcId="{E6FF6EE8-CEDB-40CC-BAD4-FC8C3C04EDDD}" destId="{C6E30C1D-FAB2-4546-AE07-BF0A8C22CDC0}" srcOrd="0" destOrd="0" presId="urn:microsoft.com/office/officeart/2005/8/layout/hProcess11"/>
    <dgm:cxn modelId="{35D51164-8CD1-4231-B259-966CA8E9B6D3}" type="presParOf" srcId="{C6E30C1D-FAB2-4546-AE07-BF0A8C22CDC0}" destId="{E1826900-F360-41BA-B983-F35FA7072B69}" srcOrd="0" destOrd="0" presId="urn:microsoft.com/office/officeart/2005/8/layout/hProcess11"/>
    <dgm:cxn modelId="{AF40C5DF-AD01-46B5-ACA2-7E0E87836B71}" type="presParOf" srcId="{C6E30C1D-FAB2-4546-AE07-BF0A8C22CDC0}" destId="{C85F6A90-31D3-4E23-B02A-D2F8955D3B55}" srcOrd="1" destOrd="0" presId="urn:microsoft.com/office/officeart/2005/8/layout/hProcess11"/>
    <dgm:cxn modelId="{76B35F50-59B5-4599-9EFC-051D57B726D8}" type="presParOf" srcId="{C6E30C1D-FAB2-4546-AE07-BF0A8C22CDC0}" destId="{3AEEFBDE-CC82-4B41-831F-9EEEC15150B7}" srcOrd="2" destOrd="0" presId="urn:microsoft.com/office/officeart/2005/8/layout/hProcess11"/>
    <dgm:cxn modelId="{53A1849C-3C0C-4731-BA94-F75DA6DE580B}" type="presParOf" srcId="{E6FF6EE8-CEDB-40CC-BAD4-FC8C3C04EDDD}" destId="{6B0D9697-05D8-406E-AF36-EAC4DDDB9A85}" srcOrd="1" destOrd="0" presId="urn:microsoft.com/office/officeart/2005/8/layout/hProcess11"/>
    <dgm:cxn modelId="{8D883BF1-5CEC-405A-9F0C-C75F24864E1A}" type="presParOf" srcId="{E6FF6EE8-CEDB-40CC-BAD4-FC8C3C04EDDD}" destId="{053C0A27-FFDE-468B-9CBA-3A5F9148E092}" srcOrd="2" destOrd="0" presId="urn:microsoft.com/office/officeart/2005/8/layout/hProcess11"/>
    <dgm:cxn modelId="{574B2EE1-C359-4592-AAE7-E896BD332B19}" type="presParOf" srcId="{053C0A27-FFDE-468B-9CBA-3A5F9148E092}" destId="{6E12C91A-DEF5-4AA3-BF28-E2442C88F3E9}" srcOrd="0" destOrd="0" presId="urn:microsoft.com/office/officeart/2005/8/layout/hProcess11"/>
    <dgm:cxn modelId="{DE08AB9F-7652-4345-ABEE-F625B90A2ED1}" type="presParOf" srcId="{053C0A27-FFDE-468B-9CBA-3A5F9148E092}" destId="{57E886AD-36AD-4AA6-8D23-928AA96DC966}" srcOrd="1" destOrd="0" presId="urn:microsoft.com/office/officeart/2005/8/layout/hProcess11"/>
    <dgm:cxn modelId="{7495EE8F-0940-4253-92DB-18949D461748}" type="presParOf" srcId="{053C0A27-FFDE-468B-9CBA-3A5F9148E092}" destId="{580AEFD5-1B44-46FE-9C10-FA0175B63B13}" srcOrd="2" destOrd="0" presId="urn:microsoft.com/office/officeart/2005/8/layout/hProcess11"/>
    <dgm:cxn modelId="{4BDFE455-2FF4-4DF6-BBA2-D1D50B420375}" type="presParOf" srcId="{E6FF6EE8-CEDB-40CC-BAD4-FC8C3C04EDDD}" destId="{EE5D7271-1F96-4A5A-824E-549E1430399E}" srcOrd="3" destOrd="0" presId="urn:microsoft.com/office/officeart/2005/8/layout/hProcess11"/>
    <dgm:cxn modelId="{95A1680E-7869-461E-A9FC-4C8CFAB7347D}" type="presParOf" srcId="{E6FF6EE8-CEDB-40CC-BAD4-FC8C3C04EDDD}" destId="{3DC2FFEF-7F49-4EA0-AB5A-70364F4F0033}" srcOrd="4" destOrd="0" presId="urn:microsoft.com/office/officeart/2005/8/layout/hProcess11"/>
    <dgm:cxn modelId="{6A147704-8350-4AFF-B013-5739B87C1179}" type="presParOf" srcId="{3DC2FFEF-7F49-4EA0-AB5A-70364F4F0033}" destId="{09C97874-90F2-43A2-B0C9-D5A4029353AC}" srcOrd="0" destOrd="0" presId="urn:microsoft.com/office/officeart/2005/8/layout/hProcess11"/>
    <dgm:cxn modelId="{3528513A-35AE-4FBA-85B7-785CE741F70F}" type="presParOf" srcId="{3DC2FFEF-7F49-4EA0-AB5A-70364F4F0033}" destId="{3F2BFA81-6155-4C66-8925-073B78806B9F}" srcOrd="1" destOrd="0" presId="urn:microsoft.com/office/officeart/2005/8/layout/hProcess11"/>
    <dgm:cxn modelId="{A46F0095-4254-4D1B-B15E-F41ECCCE624F}" type="presParOf" srcId="{3DC2FFEF-7F49-4EA0-AB5A-70364F4F0033}" destId="{519AABB3-9A83-40A1-8B50-631981B460AF}" srcOrd="2" destOrd="0" presId="urn:microsoft.com/office/officeart/2005/8/layout/hProcess11"/>
    <dgm:cxn modelId="{506BD678-0711-4C58-ABCB-90059F9D8596}" type="presParOf" srcId="{E6FF6EE8-CEDB-40CC-BAD4-FC8C3C04EDDD}" destId="{CE3982DA-805C-4B8F-9095-1346FBD9C6F8}" srcOrd="5" destOrd="0" presId="urn:microsoft.com/office/officeart/2005/8/layout/hProcess11"/>
    <dgm:cxn modelId="{550A24C8-C83E-494C-B643-FCBB2AA0A964}" type="presParOf" srcId="{E6FF6EE8-CEDB-40CC-BAD4-FC8C3C04EDDD}" destId="{AF754C3D-8A5B-4672-9CB6-998D10D47BB4}" srcOrd="6" destOrd="0" presId="urn:microsoft.com/office/officeart/2005/8/layout/hProcess11"/>
    <dgm:cxn modelId="{C26FCA60-2A72-4B35-8828-CF395AC0E725}" type="presParOf" srcId="{AF754C3D-8A5B-4672-9CB6-998D10D47BB4}" destId="{64CD84AF-E7DE-4F33-8B98-7B7046C3A242}" srcOrd="0" destOrd="0" presId="urn:microsoft.com/office/officeart/2005/8/layout/hProcess11"/>
    <dgm:cxn modelId="{D9140812-73C6-4613-A6FF-3AB383CD5BB0}" type="presParOf" srcId="{AF754C3D-8A5B-4672-9CB6-998D10D47BB4}" destId="{1939A560-5D46-4A3C-813F-B76CFC73ED10}" srcOrd="1" destOrd="0" presId="urn:microsoft.com/office/officeart/2005/8/layout/hProcess11"/>
    <dgm:cxn modelId="{D39561EE-ADFA-4BC5-A19B-2DE044A2052B}" type="presParOf" srcId="{AF754C3D-8A5B-4672-9CB6-998D10D47BB4}" destId="{E7D10232-D6FC-4B6C-8AB5-16D909555E2B}" srcOrd="2" destOrd="0" presId="urn:microsoft.com/office/officeart/2005/8/layout/hProcess11"/>
    <dgm:cxn modelId="{1093F20B-6365-4031-B873-B147B6D2AF11}" type="presParOf" srcId="{E6FF6EE8-CEDB-40CC-BAD4-FC8C3C04EDDD}" destId="{79D45B70-C458-4A47-B084-C95E7B1E1515}" srcOrd="7" destOrd="0" presId="urn:microsoft.com/office/officeart/2005/8/layout/hProcess11"/>
    <dgm:cxn modelId="{6200CC60-489E-4FB9-BBC2-0F61C0EB27B8}" type="presParOf" srcId="{E6FF6EE8-CEDB-40CC-BAD4-FC8C3C04EDDD}" destId="{28D4CE48-32A8-4232-B91D-79EC259137CD}" srcOrd="8" destOrd="0" presId="urn:microsoft.com/office/officeart/2005/8/layout/hProcess11"/>
    <dgm:cxn modelId="{3BD9BC97-1738-4400-9461-C918B9B32351}" type="presParOf" srcId="{28D4CE48-32A8-4232-B91D-79EC259137CD}" destId="{AE255B90-71EE-49AD-B4B0-9C050D2E3AFC}" srcOrd="0" destOrd="0" presId="urn:microsoft.com/office/officeart/2005/8/layout/hProcess11"/>
    <dgm:cxn modelId="{E3B905F3-84F9-4C60-B04C-C7CE4AE09864}" type="presParOf" srcId="{28D4CE48-32A8-4232-B91D-79EC259137CD}" destId="{387437C9-DA85-465B-B9DD-203F5C7507E3}" srcOrd="1" destOrd="0" presId="urn:microsoft.com/office/officeart/2005/8/layout/hProcess11"/>
    <dgm:cxn modelId="{DDFF2EC2-1055-4839-896E-C2DF836D1D84}" type="presParOf" srcId="{28D4CE48-32A8-4232-B91D-79EC259137CD}" destId="{CF36D447-A116-417F-B9B8-4B4D5CC6324A}" srcOrd="2" destOrd="0" presId="urn:microsoft.com/office/officeart/2005/8/layout/hProcess11"/>
    <dgm:cxn modelId="{52DFD3CB-138A-468A-9247-0A55B8F50F9D}" type="presParOf" srcId="{E6FF6EE8-CEDB-40CC-BAD4-FC8C3C04EDDD}" destId="{BFE11FD5-6E15-4B38-8BB7-8E8D4EFD3696}" srcOrd="9" destOrd="0" presId="urn:microsoft.com/office/officeart/2005/8/layout/hProcess11"/>
    <dgm:cxn modelId="{A2D9D3CB-1672-4CD6-9229-EA63BA7C5175}" type="presParOf" srcId="{E6FF6EE8-CEDB-40CC-BAD4-FC8C3C04EDDD}" destId="{7E623CD6-683F-4440-B298-36BF0C6A956D}" srcOrd="10" destOrd="0" presId="urn:microsoft.com/office/officeart/2005/8/layout/hProcess11"/>
    <dgm:cxn modelId="{E3D641DE-3DE0-4B05-87B7-05CE1870E13C}" type="presParOf" srcId="{7E623CD6-683F-4440-B298-36BF0C6A956D}" destId="{EA4DC037-397F-449E-880A-7652D818C4B6}" srcOrd="0" destOrd="0" presId="urn:microsoft.com/office/officeart/2005/8/layout/hProcess11"/>
    <dgm:cxn modelId="{3C5EC4EA-8BF2-4FA8-83D3-39145D5F2FD6}" type="presParOf" srcId="{7E623CD6-683F-4440-B298-36BF0C6A956D}" destId="{B5CF6F04-5583-45BC-8B8B-EF4B7FE9A2AF}" srcOrd="1" destOrd="0" presId="urn:microsoft.com/office/officeart/2005/8/layout/hProcess11"/>
    <dgm:cxn modelId="{EC4E3CDF-2D32-49FE-8B32-8855BB789BD5}" type="presParOf" srcId="{7E623CD6-683F-4440-B298-36BF0C6A956D}" destId="{79CB7DB3-B4C0-4A78-ABE8-1EC386ACFCC4}"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D02488D-138E-4EEA-996B-709E3FE1E73E}" type="doc">
      <dgm:prSet loTypeId="urn:microsoft.com/office/officeart/2005/8/layout/vList6" loCatId="process" qsTypeId="urn:microsoft.com/office/officeart/2005/8/quickstyle/simple1" qsCatId="simple" csTypeId="urn:microsoft.com/office/officeart/2005/8/colors/accent0_3" csCatId="mainScheme" phldr="1"/>
      <dgm:spPr/>
      <dgm:t>
        <a:bodyPr/>
        <a:lstStyle/>
        <a:p>
          <a:endParaRPr lang="en-US"/>
        </a:p>
      </dgm:t>
    </dgm:pt>
    <dgm:pt modelId="{6B4CAE74-2C57-44CF-9D3B-7AFF05FE899A}">
      <dgm:prSet phldrT="[Text]"/>
      <dgm:spPr/>
      <dgm:t>
        <a:bodyPr/>
        <a:lstStyle/>
        <a:p>
          <a:r>
            <a:rPr lang="en-US" dirty="0"/>
            <a:t>Jun 30, 2021</a:t>
          </a:r>
        </a:p>
      </dgm:t>
    </dgm:pt>
    <dgm:pt modelId="{DECA5F71-CB35-43A1-9209-15B96F136DCA}" type="parTrans" cxnId="{7E8DC7A3-7B69-437F-83B6-40705BA4030A}">
      <dgm:prSet/>
      <dgm:spPr/>
      <dgm:t>
        <a:bodyPr/>
        <a:lstStyle/>
        <a:p>
          <a:endParaRPr lang="en-US"/>
        </a:p>
      </dgm:t>
    </dgm:pt>
    <dgm:pt modelId="{AF27278B-C73C-41EF-9BAD-D30C814AE594}" type="sibTrans" cxnId="{7E8DC7A3-7B69-437F-83B6-40705BA4030A}">
      <dgm:prSet/>
      <dgm:spPr/>
      <dgm:t>
        <a:bodyPr/>
        <a:lstStyle/>
        <a:p>
          <a:endParaRPr lang="en-US"/>
        </a:p>
      </dgm:t>
    </dgm:pt>
    <dgm:pt modelId="{7BB60B92-E85D-4858-A00E-D16757392BBB}">
      <dgm:prSet phldrT="[Text]"/>
      <dgm:spPr/>
      <dgm:t>
        <a:bodyPr/>
        <a:lstStyle/>
        <a:p>
          <a:r>
            <a:rPr lang="en-US" dirty="0"/>
            <a:t>Update LAD for </a:t>
          </a:r>
          <a:r>
            <a:rPr lang="en-US" dirty="0" err="1"/>
            <a:t>OpenAthens</a:t>
          </a:r>
          <a:endParaRPr lang="en-US" dirty="0"/>
        </a:p>
      </dgm:t>
    </dgm:pt>
    <dgm:pt modelId="{190E9A29-D367-4319-A6DA-1EF25F30BF21}" type="parTrans" cxnId="{DF832B58-74F8-4FD3-A927-48A003EEED1B}">
      <dgm:prSet/>
      <dgm:spPr/>
      <dgm:t>
        <a:bodyPr/>
        <a:lstStyle/>
        <a:p>
          <a:endParaRPr lang="en-US"/>
        </a:p>
      </dgm:t>
    </dgm:pt>
    <dgm:pt modelId="{B522EA24-D14D-402C-97A3-4D66B4788549}" type="sibTrans" cxnId="{DF832B58-74F8-4FD3-A927-48A003EEED1B}">
      <dgm:prSet/>
      <dgm:spPr/>
      <dgm:t>
        <a:bodyPr/>
        <a:lstStyle/>
        <a:p>
          <a:endParaRPr lang="en-US"/>
        </a:p>
      </dgm:t>
    </dgm:pt>
    <dgm:pt modelId="{4BDEB95E-9A48-4A16-979A-695290D8DEEA}">
      <dgm:prSet phldrT="[Text]"/>
      <dgm:spPr>
        <a:solidFill>
          <a:srgbClr val="00838E"/>
        </a:solidFill>
      </dgm:spPr>
      <dgm:t>
        <a:bodyPr/>
        <a:lstStyle/>
        <a:p>
          <a:r>
            <a:rPr lang="en-US" dirty="0"/>
            <a:t>Jul 31, 2021</a:t>
          </a:r>
        </a:p>
      </dgm:t>
    </dgm:pt>
    <dgm:pt modelId="{FF57412C-9B10-4F34-ABD9-FFF31985FF25}" type="parTrans" cxnId="{DAA5C57B-DBE0-417B-ABF3-C03B73D7B106}">
      <dgm:prSet/>
      <dgm:spPr/>
      <dgm:t>
        <a:bodyPr/>
        <a:lstStyle/>
        <a:p>
          <a:endParaRPr lang="en-US"/>
        </a:p>
      </dgm:t>
    </dgm:pt>
    <dgm:pt modelId="{4AC27A51-2006-43F6-BFA4-A21AABB02836}" type="sibTrans" cxnId="{DAA5C57B-DBE0-417B-ABF3-C03B73D7B106}">
      <dgm:prSet/>
      <dgm:spPr/>
      <dgm:t>
        <a:bodyPr/>
        <a:lstStyle/>
        <a:p>
          <a:endParaRPr lang="en-US"/>
        </a:p>
      </dgm:t>
    </dgm:pt>
    <dgm:pt modelId="{7E2CB65C-6DA0-44EB-8E62-4304EB1EB214}">
      <dgm:prSet phldrT="[Text]"/>
      <dgm:spPr>
        <a:solidFill>
          <a:srgbClr val="AD1457"/>
        </a:solidFill>
      </dgm:spPr>
      <dgm:t>
        <a:bodyPr/>
        <a:lstStyle/>
        <a:p>
          <a:r>
            <a:rPr lang="en-US" dirty="0"/>
            <a:t>Jul 31, 2021</a:t>
          </a:r>
        </a:p>
      </dgm:t>
    </dgm:pt>
    <dgm:pt modelId="{65CBD1F8-B8B9-408F-A2E2-B41A264AFE97}" type="parTrans" cxnId="{9300796B-82CE-4118-B082-724E1DE3241B}">
      <dgm:prSet/>
      <dgm:spPr/>
      <dgm:t>
        <a:bodyPr/>
        <a:lstStyle/>
        <a:p>
          <a:endParaRPr lang="en-US"/>
        </a:p>
      </dgm:t>
    </dgm:pt>
    <dgm:pt modelId="{9EACA7E6-A58D-4BE1-BFC4-01BEAF3D5EBA}" type="sibTrans" cxnId="{9300796B-82CE-4118-B082-724E1DE3241B}">
      <dgm:prSet/>
      <dgm:spPr/>
      <dgm:t>
        <a:bodyPr/>
        <a:lstStyle/>
        <a:p>
          <a:endParaRPr lang="en-US"/>
        </a:p>
      </dgm:t>
    </dgm:pt>
    <dgm:pt modelId="{E38909DC-DE18-476D-9631-4ABACD559C28}">
      <dgm:prSet phldrT="[Text]"/>
      <dgm:spPr>
        <a:solidFill>
          <a:srgbClr val="F9CCDF"/>
        </a:solidFill>
      </dgm:spPr>
      <dgm:t>
        <a:bodyPr/>
        <a:lstStyle/>
        <a:p>
          <a:r>
            <a:rPr lang="en-US" dirty="0"/>
            <a:t>Review reports, LAD &lt; 1/1/2011</a:t>
          </a:r>
        </a:p>
      </dgm:t>
    </dgm:pt>
    <dgm:pt modelId="{37659E8E-056B-43F6-BCCD-AC98B5BBC92F}" type="parTrans" cxnId="{CFA9765A-3ADF-4C42-8D42-9934B3AEEB0C}">
      <dgm:prSet/>
      <dgm:spPr/>
      <dgm:t>
        <a:bodyPr/>
        <a:lstStyle/>
        <a:p>
          <a:endParaRPr lang="en-US"/>
        </a:p>
      </dgm:t>
    </dgm:pt>
    <dgm:pt modelId="{BE1B2AE2-FBD4-4D33-A4C9-DE2B58F5B6A6}" type="sibTrans" cxnId="{CFA9765A-3ADF-4C42-8D42-9934B3AEEB0C}">
      <dgm:prSet/>
      <dgm:spPr/>
      <dgm:t>
        <a:bodyPr/>
        <a:lstStyle/>
        <a:p>
          <a:endParaRPr lang="en-US"/>
        </a:p>
      </dgm:t>
    </dgm:pt>
    <dgm:pt modelId="{6F7C213F-ADE0-47E7-9CD6-E22FFE14BD41}">
      <dgm:prSet phldrT="[Text]"/>
      <dgm:spPr/>
      <dgm:t>
        <a:bodyPr/>
        <a:lstStyle/>
        <a:p>
          <a:r>
            <a:rPr lang="en-US" dirty="0"/>
            <a:t>Jul-Aug, 2021</a:t>
          </a:r>
        </a:p>
      </dgm:t>
    </dgm:pt>
    <dgm:pt modelId="{45CCAAF2-0F3B-48FD-9248-D6B0C6246DBB}" type="parTrans" cxnId="{A8D20DFF-28D5-4E54-BC89-068265B962F3}">
      <dgm:prSet/>
      <dgm:spPr/>
      <dgm:t>
        <a:bodyPr/>
        <a:lstStyle/>
        <a:p>
          <a:endParaRPr lang="en-US"/>
        </a:p>
      </dgm:t>
    </dgm:pt>
    <dgm:pt modelId="{97422D43-E81A-4D9C-A56B-A820B6417AD1}" type="sibTrans" cxnId="{A8D20DFF-28D5-4E54-BC89-068265B962F3}">
      <dgm:prSet/>
      <dgm:spPr/>
      <dgm:t>
        <a:bodyPr/>
        <a:lstStyle/>
        <a:p>
          <a:endParaRPr lang="en-US"/>
        </a:p>
      </dgm:t>
    </dgm:pt>
    <dgm:pt modelId="{F5C546A7-789D-40F5-83DB-F60C0A0241AD}">
      <dgm:prSet phldrT="[Text]"/>
      <dgm:spPr>
        <a:solidFill>
          <a:srgbClr val="D0DDDF"/>
        </a:solidFill>
      </dgm:spPr>
      <dgm:t>
        <a:bodyPr/>
        <a:lstStyle/>
        <a:p>
          <a:r>
            <a:rPr lang="en-US" dirty="0"/>
            <a:t>Symphony 3.7.1 Upgrade</a:t>
          </a:r>
        </a:p>
      </dgm:t>
    </dgm:pt>
    <dgm:pt modelId="{62E73039-78C4-4FFD-928D-7838D428E428}" type="parTrans" cxnId="{3113D852-3D4C-4C9A-8D4E-267539D82F5D}">
      <dgm:prSet/>
      <dgm:spPr/>
      <dgm:t>
        <a:bodyPr/>
        <a:lstStyle/>
        <a:p>
          <a:endParaRPr lang="en-US"/>
        </a:p>
      </dgm:t>
    </dgm:pt>
    <dgm:pt modelId="{67BAA095-9605-4EA6-B5C5-8FF272E4A6DC}" type="sibTrans" cxnId="{3113D852-3D4C-4C9A-8D4E-267539D82F5D}">
      <dgm:prSet/>
      <dgm:spPr/>
      <dgm:t>
        <a:bodyPr/>
        <a:lstStyle/>
        <a:p>
          <a:endParaRPr lang="en-US"/>
        </a:p>
      </dgm:t>
    </dgm:pt>
    <dgm:pt modelId="{7A182DFA-4E48-4CD8-9CA9-A7BB1604E640}">
      <dgm:prSet phldrT="[Text]"/>
      <dgm:spPr/>
      <dgm:t>
        <a:bodyPr/>
        <a:lstStyle/>
        <a:p>
          <a:r>
            <a:rPr lang="en-US" dirty="0"/>
            <a:t>Pay bills with SWANPURGE, based on criteria</a:t>
          </a:r>
        </a:p>
      </dgm:t>
    </dgm:pt>
    <dgm:pt modelId="{BC681636-622F-48CE-800B-F2D73E74059B}" type="parTrans" cxnId="{70BB4393-3145-4F73-8EFF-19C9DAD80505}">
      <dgm:prSet/>
      <dgm:spPr/>
      <dgm:t>
        <a:bodyPr/>
        <a:lstStyle/>
        <a:p>
          <a:endParaRPr lang="en-US"/>
        </a:p>
      </dgm:t>
    </dgm:pt>
    <dgm:pt modelId="{47E220D1-AEFB-4E90-9EAE-B015D9CC294A}" type="sibTrans" cxnId="{70BB4393-3145-4F73-8EFF-19C9DAD80505}">
      <dgm:prSet/>
      <dgm:spPr/>
      <dgm:t>
        <a:bodyPr/>
        <a:lstStyle/>
        <a:p>
          <a:endParaRPr lang="en-US"/>
        </a:p>
      </dgm:t>
    </dgm:pt>
    <dgm:pt modelId="{86845978-D346-43A6-AB5B-2E977FB33182}">
      <dgm:prSet phldrT="[Text]"/>
      <dgm:spPr>
        <a:solidFill>
          <a:srgbClr val="F9CCDF"/>
        </a:solidFill>
      </dgm:spPr>
      <dgm:t>
        <a:bodyPr/>
        <a:lstStyle/>
        <a:p>
          <a:r>
            <a:rPr lang="en-US" dirty="0"/>
            <a:t>Update records, if necessary</a:t>
          </a:r>
        </a:p>
      </dgm:t>
    </dgm:pt>
    <dgm:pt modelId="{2E4B49F6-15CD-4002-87C3-2C3F860277DC}" type="parTrans" cxnId="{23B71F2E-133D-4F6C-93C6-01EFACEBE06A}">
      <dgm:prSet/>
      <dgm:spPr/>
      <dgm:t>
        <a:bodyPr/>
        <a:lstStyle/>
        <a:p>
          <a:endParaRPr lang="en-US"/>
        </a:p>
      </dgm:t>
    </dgm:pt>
    <dgm:pt modelId="{9DFFCC17-9DCB-489F-A40C-C04C505F0457}" type="sibTrans" cxnId="{23B71F2E-133D-4F6C-93C6-01EFACEBE06A}">
      <dgm:prSet/>
      <dgm:spPr/>
      <dgm:t>
        <a:bodyPr/>
        <a:lstStyle/>
        <a:p>
          <a:endParaRPr lang="en-US"/>
        </a:p>
      </dgm:t>
    </dgm:pt>
    <dgm:pt modelId="{1924E8E5-0BA4-46A9-9127-7DEDC6B6B5F0}">
      <dgm:prSet phldrT="[Text]"/>
      <dgm:spPr/>
      <dgm:t>
        <a:bodyPr/>
        <a:lstStyle/>
        <a:p>
          <a:r>
            <a:rPr lang="en-US" dirty="0"/>
            <a:t>Aug 2021</a:t>
          </a:r>
        </a:p>
      </dgm:t>
    </dgm:pt>
    <dgm:pt modelId="{DAA59767-6FA7-4C7A-BAEA-9429EC08412D}" type="parTrans" cxnId="{5446C9E8-3775-496A-8F1C-FBDCBDD456BA}">
      <dgm:prSet/>
      <dgm:spPr/>
      <dgm:t>
        <a:bodyPr/>
        <a:lstStyle/>
        <a:p>
          <a:endParaRPr lang="en-US"/>
        </a:p>
      </dgm:t>
    </dgm:pt>
    <dgm:pt modelId="{0DB3DE1F-E990-43C0-9048-1345E813326D}" type="sibTrans" cxnId="{5446C9E8-3775-496A-8F1C-FBDCBDD456BA}">
      <dgm:prSet/>
      <dgm:spPr/>
      <dgm:t>
        <a:bodyPr/>
        <a:lstStyle/>
        <a:p>
          <a:endParaRPr lang="en-US"/>
        </a:p>
      </dgm:t>
    </dgm:pt>
    <dgm:pt modelId="{1E7BC161-74A5-428D-9A55-5C8765CB025D}">
      <dgm:prSet phldrT="[Text]"/>
      <dgm:spPr/>
      <dgm:t>
        <a:bodyPr/>
        <a:lstStyle/>
        <a:p>
          <a:r>
            <a:rPr lang="en-US" dirty="0"/>
            <a:t>Begin monthly automatic removal, 10+ </a:t>
          </a:r>
          <a:r>
            <a:rPr lang="en-US" dirty="0" err="1"/>
            <a:t>yrs</a:t>
          </a:r>
          <a:r>
            <a:rPr lang="en-US" dirty="0"/>
            <a:t> inactive</a:t>
          </a:r>
        </a:p>
      </dgm:t>
    </dgm:pt>
    <dgm:pt modelId="{620880F3-8F48-4998-AFAB-F715AAD45160}" type="parTrans" cxnId="{A36E76A1-43BE-4BEC-BCF4-9787791D1B84}">
      <dgm:prSet/>
      <dgm:spPr/>
      <dgm:t>
        <a:bodyPr/>
        <a:lstStyle/>
        <a:p>
          <a:endParaRPr lang="en-US"/>
        </a:p>
      </dgm:t>
    </dgm:pt>
    <dgm:pt modelId="{41EC10ED-02D0-4570-9913-4D221E510BB2}" type="sibTrans" cxnId="{A36E76A1-43BE-4BEC-BCF4-9787791D1B84}">
      <dgm:prSet/>
      <dgm:spPr/>
      <dgm:t>
        <a:bodyPr/>
        <a:lstStyle/>
        <a:p>
          <a:endParaRPr lang="en-US"/>
        </a:p>
      </dgm:t>
    </dgm:pt>
    <dgm:pt modelId="{CA7CCD2F-03FD-4148-9DD7-5294872B372F}" type="pres">
      <dgm:prSet presAssocID="{FD02488D-138E-4EEA-996B-709E3FE1E73E}" presName="Name0" presStyleCnt="0">
        <dgm:presLayoutVars>
          <dgm:dir/>
          <dgm:animLvl val="lvl"/>
          <dgm:resizeHandles/>
        </dgm:presLayoutVars>
      </dgm:prSet>
      <dgm:spPr/>
    </dgm:pt>
    <dgm:pt modelId="{4CED3E0F-6A99-4683-A5C1-B90F8F152A91}" type="pres">
      <dgm:prSet presAssocID="{6B4CAE74-2C57-44CF-9D3B-7AFF05FE899A}" presName="linNode" presStyleCnt="0"/>
      <dgm:spPr/>
    </dgm:pt>
    <dgm:pt modelId="{C26430C9-A03A-4412-8042-1FA186346456}" type="pres">
      <dgm:prSet presAssocID="{6B4CAE74-2C57-44CF-9D3B-7AFF05FE899A}" presName="parentShp" presStyleLbl="node1" presStyleIdx="0" presStyleCnt="5">
        <dgm:presLayoutVars>
          <dgm:bulletEnabled val="1"/>
        </dgm:presLayoutVars>
      </dgm:prSet>
      <dgm:spPr/>
    </dgm:pt>
    <dgm:pt modelId="{D0D7B7E4-66E9-4BEF-9FCD-A4F5E7451F14}" type="pres">
      <dgm:prSet presAssocID="{6B4CAE74-2C57-44CF-9D3B-7AFF05FE899A}" presName="childShp" presStyleLbl="bgAccFollowNode1" presStyleIdx="0" presStyleCnt="5">
        <dgm:presLayoutVars>
          <dgm:bulletEnabled val="1"/>
        </dgm:presLayoutVars>
      </dgm:prSet>
      <dgm:spPr/>
    </dgm:pt>
    <dgm:pt modelId="{12EDD84E-F844-43A2-8457-2BD04711153E}" type="pres">
      <dgm:prSet presAssocID="{AF27278B-C73C-41EF-9BAD-D30C814AE594}" presName="spacing" presStyleCnt="0"/>
      <dgm:spPr/>
    </dgm:pt>
    <dgm:pt modelId="{3CB93F5A-8A09-4EB7-AF75-2C4EBEA3D3C3}" type="pres">
      <dgm:prSet presAssocID="{4BDEB95E-9A48-4A16-979A-695290D8DEEA}" presName="linNode" presStyleCnt="0"/>
      <dgm:spPr/>
    </dgm:pt>
    <dgm:pt modelId="{E40A5A3C-986C-44B1-9DE6-D1946CD22AAB}" type="pres">
      <dgm:prSet presAssocID="{4BDEB95E-9A48-4A16-979A-695290D8DEEA}" presName="parentShp" presStyleLbl="node1" presStyleIdx="1" presStyleCnt="5">
        <dgm:presLayoutVars>
          <dgm:bulletEnabled val="1"/>
        </dgm:presLayoutVars>
      </dgm:prSet>
      <dgm:spPr/>
    </dgm:pt>
    <dgm:pt modelId="{550E4228-1570-493C-A56D-0F660EEC0857}" type="pres">
      <dgm:prSet presAssocID="{4BDEB95E-9A48-4A16-979A-695290D8DEEA}" presName="childShp" presStyleLbl="bgAccFollowNode1" presStyleIdx="1" presStyleCnt="5">
        <dgm:presLayoutVars>
          <dgm:bulletEnabled val="1"/>
        </dgm:presLayoutVars>
      </dgm:prSet>
      <dgm:spPr/>
    </dgm:pt>
    <dgm:pt modelId="{A0E0DCA6-EFF8-40D0-BE03-0E076862A128}" type="pres">
      <dgm:prSet presAssocID="{4AC27A51-2006-43F6-BFA4-A21AABB02836}" presName="spacing" presStyleCnt="0"/>
      <dgm:spPr/>
    </dgm:pt>
    <dgm:pt modelId="{2C835200-8B9F-4566-B810-D3A7C0D72BEB}" type="pres">
      <dgm:prSet presAssocID="{7E2CB65C-6DA0-44EB-8E62-4304EB1EB214}" presName="linNode" presStyleCnt="0"/>
      <dgm:spPr/>
    </dgm:pt>
    <dgm:pt modelId="{763C4501-ABDE-40C7-9F40-B11515F50611}" type="pres">
      <dgm:prSet presAssocID="{7E2CB65C-6DA0-44EB-8E62-4304EB1EB214}" presName="parentShp" presStyleLbl="node1" presStyleIdx="2" presStyleCnt="5">
        <dgm:presLayoutVars>
          <dgm:bulletEnabled val="1"/>
        </dgm:presLayoutVars>
      </dgm:prSet>
      <dgm:spPr/>
    </dgm:pt>
    <dgm:pt modelId="{D8665F26-9DCB-40A5-8B0C-FCFEC77B9D4D}" type="pres">
      <dgm:prSet presAssocID="{7E2CB65C-6DA0-44EB-8E62-4304EB1EB214}" presName="childShp" presStyleLbl="bgAccFollowNode1" presStyleIdx="2" presStyleCnt="5">
        <dgm:presLayoutVars>
          <dgm:bulletEnabled val="1"/>
        </dgm:presLayoutVars>
      </dgm:prSet>
      <dgm:spPr/>
    </dgm:pt>
    <dgm:pt modelId="{7942FA72-7703-4D91-8175-941663BE749D}" type="pres">
      <dgm:prSet presAssocID="{9EACA7E6-A58D-4BE1-BFC4-01BEAF3D5EBA}" presName="spacing" presStyleCnt="0"/>
      <dgm:spPr/>
    </dgm:pt>
    <dgm:pt modelId="{CC0F1765-9627-42FA-B94E-74AFA762C67F}" type="pres">
      <dgm:prSet presAssocID="{6F7C213F-ADE0-47E7-9CD6-E22FFE14BD41}" presName="linNode" presStyleCnt="0"/>
      <dgm:spPr/>
    </dgm:pt>
    <dgm:pt modelId="{D4CF73D9-A109-4559-8491-E17F6972844A}" type="pres">
      <dgm:prSet presAssocID="{6F7C213F-ADE0-47E7-9CD6-E22FFE14BD41}" presName="parentShp" presStyleLbl="node1" presStyleIdx="3" presStyleCnt="5">
        <dgm:presLayoutVars>
          <dgm:bulletEnabled val="1"/>
        </dgm:presLayoutVars>
      </dgm:prSet>
      <dgm:spPr/>
    </dgm:pt>
    <dgm:pt modelId="{9355FCCB-B4D1-4700-93BC-E4754186209E}" type="pres">
      <dgm:prSet presAssocID="{6F7C213F-ADE0-47E7-9CD6-E22FFE14BD41}" presName="childShp" presStyleLbl="bgAccFollowNode1" presStyleIdx="3" presStyleCnt="5">
        <dgm:presLayoutVars>
          <dgm:bulletEnabled val="1"/>
        </dgm:presLayoutVars>
      </dgm:prSet>
      <dgm:spPr/>
    </dgm:pt>
    <dgm:pt modelId="{AAADE25B-4B3D-400F-8FB0-D21A44F972DD}" type="pres">
      <dgm:prSet presAssocID="{97422D43-E81A-4D9C-A56B-A820B6417AD1}" presName="spacing" presStyleCnt="0"/>
      <dgm:spPr/>
    </dgm:pt>
    <dgm:pt modelId="{D1C7354F-80B5-4F70-94F1-5462A56F51AC}" type="pres">
      <dgm:prSet presAssocID="{1924E8E5-0BA4-46A9-9127-7DEDC6B6B5F0}" presName="linNode" presStyleCnt="0"/>
      <dgm:spPr/>
    </dgm:pt>
    <dgm:pt modelId="{9ABCB815-B0A3-4152-BAE5-9A5EEB99B811}" type="pres">
      <dgm:prSet presAssocID="{1924E8E5-0BA4-46A9-9127-7DEDC6B6B5F0}" presName="parentShp" presStyleLbl="node1" presStyleIdx="4" presStyleCnt="5">
        <dgm:presLayoutVars>
          <dgm:bulletEnabled val="1"/>
        </dgm:presLayoutVars>
      </dgm:prSet>
      <dgm:spPr/>
    </dgm:pt>
    <dgm:pt modelId="{D946A4C5-6D87-4FA0-8F08-356638C32CD9}" type="pres">
      <dgm:prSet presAssocID="{1924E8E5-0BA4-46A9-9127-7DEDC6B6B5F0}" presName="childShp" presStyleLbl="bgAccFollowNode1" presStyleIdx="4" presStyleCnt="5">
        <dgm:presLayoutVars>
          <dgm:bulletEnabled val="1"/>
        </dgm:presLayoutVars>
      </dgm:prSet>
      <dgm:spPr/>
    </dgm:pt>
  </dgm:ptLst>
  <dgm:cxnLst>
    <dgm:cxn modelId="{85446927-AFE0-41AA-9E05-DAA399171D0B}" type="presOf" srcId="{1E7BC161-74A5-428D-9A55-5C8765CB025D}" destId="{D946A4C5-6D87-4FA0-8F08-356638C32CD9}" srcOrd="0" destOrd="0" presId="urn:microsoft.com/office/officeart/2005/8/layout/vList6"/>
    <dgm:cxn modelId="{23B71F2E-133D-4F6C-93C6-01EFACEBE06A}" srcId="{7E2CB65C-6DA0-44EB-8E62-4304EB1EB214}" destId="{86845978-D346-43A6-AB5B-2E977FB33182}" srcOrd="1" destOrd="0" parTransId="{2E4B49F6-15CD-4002-87C3-2C3F860277DC}" sibTransId="{9DFFCC17-9DCB-489F-A40C-C04C505F0457}"/>
    <dgm:cxn modelId="{F0A8EF39-F2CA-4056-87B7-5BA31966751B}" type="presOf" srcId="{E38909DC-DE18-476D-9631-4ABACD559C28}" destId="{D8665F26-9DCB-40A5-8B0C-FCFEC77B9D4D}" srcOrd="0" destOrd="0" presId="urn:microsoft.com/office/officeart/2005/8/layout/vList6"/>
    <dgm:cxn modelId="{39835369-B8A5-4660-9833-2256A95D5AE7}" type="presOf" srcId="{7A182DFA-4E48-4CD8-9CA9-A7BB1604E640}" destId="{9355FCCB-B4D1-4700-93BC-E4754186209E}" srcOrd="0" destOrd="0" presId="urn:microsoft.com/office/officeart/2005/8/layout/vList6"/>
    <dgm:cxn modelId="{9300796B-82CE-4118-B082-724E1DE3241B}" srcId="{FD02488D-138E-4EEA-996B-709E3FE1E73E}" destId="{7E2CB65C-6DA0-44EB-8E62-4304EB1EB214}" srcOrd="2" destOrd="0" parTransId="{65CBD1F8-B8B9-408F-A2E2-B41A264AFE97}" sibTransId="{9EACA7E6-A58D-4BE1-BFC4-01BEAF3D5EBA}"/>
    <dgm:cxn modelId="{809E0951-EBFB-4120-BB6E-1928A2D6CD16}" type="presOf" srcId="{6B4CAE74-2C57-44CF-9D3B-7AFF05FE899A}" destId="{C26430C9-A03A-4412-8042-1FA186346456}" srcOrd="0" destOrd="0" presId="urn:microsoft.com/office/officeart/2005/8/layout/vList6"/>
    <dgm:cxn modelId="{3113D852-3D4C-4C9A-8D4E-267539D82F5D}" srcId="{4BDEB95E-9A48-4A16-979A-695290D8DEEA}" destId="{F5C546A7-789D-40F5-83DB-F60C0A0241AD}" srcOrd="0" destOrd="0" parTransId="{62E73039-78C4-4FFD-928D-7838D428E428}" sibTransId="{67BAA095-9605-4EA6-B5C5-8FF272E4A6DC}"/>
    <dgm:cxn modelId="{A639EF52-F0D6-4BA9-B592-4C38142D9F18}" type="presOf" srcId="{7E2CB65C-6DA0-44EB-8E62-4304EB1EB214}" destId="{763C4501-ABDE-40C7-9F40-B11515F50611}" srcOrd="0" destOrd="0" presId="urn:microsoft.com/office/officeart/2005/8/layout/vList6"/>
    <dgm:cxn modelId="{DF832B58-74F8-4FD3-A927-48A003EEED1B}" srcId="{6B4CAE74-2C57-44CF-9D3B-7AFF05FE899A}" destId="{7BB60B92-E85D-4858-A00E-D16757392BBB}" srcOrd="0" destOrd="0" parTransId="{190E9A29-D367-4319-A6DA-1EF25F30BF21}" sibTransId="{B522EA24-D14D-402C-97A3-4D66B4788549}"/>
    <dgm:cxn modelId="{CFA9765A-3ADF-4C42-8D42-9934B3AEEB0C}" srcId="{7E2CB65C-6DA0-44EB-8E62-4304EB1EB214}" destId="{E38909DC-DE18-476D-9631-4ABACD559C28}" srcOrd="0" destOrd="0" parTransId="{37659E8E-056B-43F6-BCCD-AC98B5BBC92F}" sibTransId="{BE1B2AE2-FBD4-4D33-A4C9-DE2B58F5B6A6}"/>
    <dgm:cxn modelId="{DAA5C57B-DBE0-417B-ABF3-C03B73D7B106}" srcId="{FD02488D-138E-4EEA-996B-709E3FE1E73E}" destId="{4BDEB95E-9A48-4A16-979A-695290D8DEEA}" srcOrd="1" destOrd="0" parTransId="{FF57412C-9B10-4F34-ABD9-FFF31985FF25}" sibTransId="{4AC27A51-2006-43F6-BFA4-A21AABB02836}"/>
    <dgm:cxn modelId="{B01E1F88-17F8-4374-BA7D-3732231B43AF}" type="presOf" srcId="{1924E8E5-0BA4-46A9-9127-7DEDC6B6B5F0}" destId="{9ABCB815-B0A3-4152-BAE5-9A5EEB99B811}" srcOrd="0" destOrd="0" presId="urn:microsoft.com/office/officeart/2005/8/layout/vList6"/>
    <dgm:cxn modelId="{70BB4393-3145-4F73-8EFF-19C9DAD80505}" srcId="{6F7C213F-ADE0-47E7-9CD6-E22FFE14BD41}" destId="{7A182DFA-4E48-4CD8-9CA9-A7BB1604E640}" srcOrd="0" destOrd="0" parTransId="{BC681636-622F-48CE-800B-F2D73E74059B}" sibTransId="{47E220D1-AEFB-4E90-9EAE-B015D9CC294A}"/>
    <dgm:cxn modelId="{9CFCFF96-5566-488D-9332-7234D04EFE23}" type="presOf" srcId="{86845978-D346-43A6-AB5B-2E977FB33182}" destId="{D8665F26-9DCB-40A5-8B0C-FCFEC77B9D4D}" srcOrd="0" destOrd="1" presId="urn:microsoft.com/office/officeart/2005/8/layout/vList6"/>
    <dgm:cxn modelId="{A36E76A1-43BE-4BEC-BCF4-9787791D1B84}" srcId="{1924E8E5-0BA4-46A9-9127-7DEDC6B6B5F0}" destId="{1E7BC161-74A5-428D-9A55-5C8765CB025D}" srcOrd="0" destOrd="0" parTransId="{620880F3-8F48-4998-AFAB-F715AAD45160}" sibTransId="{41EC10ED-02D0-4570-9913-4D221E510BB2}"/>
    <dgm:cxn modelId="{7E8DC7A3-7B69-437F-83B6-40705BA4030A}" srcId="{FD02488D-138E-4EEA-996B-709E3FE1E73E}" destId="{6B4CAE74-2C57-44CF-9D3B-7AFF05FE899A}" srcOrd="0" destOrd="0" parTransId="{DECA5F71-CB35-43A1-9209-15B96F136DCA}" sibTransId="{AF27278B-C73C-41EF-9BAD-D30C814AE594}"/>
    <dgm:cxn modelId="{654BB5AB-AEE4-410C-8ADD-0B93B03E8784}" type="presOf" srcId="{6F7C213F-ADE0-47E7-9CD6-E22FFE14BD41}" destId="{D4CF73D9-A109-4559-8491-E17F6972844A}" srcOrd="0" destOrd="0" presId="urn:microsoft.com/office/officeart/2005/8/layout/vList6"/>
    <dgm:cxn modelId="{C461B7CA-A6AB-42F6-B246-3FC4E45809D3}" type="presOf" srcId="{4BDEB95E-9A48-4A16-979A-695290D8DEEA}" destId="{E40A5A3C-986C-44B1-9DE6-D1946CD22AAB}" srcOrd="0" destOrd="0" presId="urn:microsoft.com/office/officeart/2005/8/layout/vList6"/>
    <dgm:cxn modelId="{3C6BD6CD-8AB3-4409-B889-F8348922234E}" type="presOf" srcId="{FD02488D-138E-4EEA-996B-709E3FE1E73E}" destId="{CA7CCD2F-03FD-4148-9DD7-5294872B372F}" srcOrd="0" destOrd="0" presId="urn:microsoft.com/office/officeart/2005/8/layout/vList6"/>
    <dgm:cxn modelId="{99873DDA-7682-4638-90B9-671C12E4A73D}" type="presOf" srcId="{F5C546A7-789D-40F5-83DB-F60C0A0241AD}" destId="{550E4228-1570-493C-A56D-0F660EEC0857}" srcOrd="0" destOrd="0" presId="urn:microsoft.com/office/officeart/2005/8/layout/vList6"/>
    <dgm:cxn modelId="{FE10D8DE-6F1A-45BD-91BF-13911C8A60A7}" type="presOf" srcId="{7BB60B92-E85D-4858-A00E-D16757392BBB}" destId="{D0D7B7E4-66E9-4BEF-9FCD-A4F5E7451F14}" srcOrd="0" destOrd="0" presId="urn:microsoft.com/office/officeart/2005/8/layout/vList6"/>
    <dgm:cxn modelId="{5446C9E8-3775-496A-8F1C-FBDCBDD456BA}" srcId="{FD02488D-138E-4EEA-996B-709E3FE1E73E}" destId="{1924E8E5-0BA4-46A9-9127-7DEDC6B6B5F0}" srcOrd="4" destOrd="0" parTransId="{DAA59767-6FA7-4C7A-BAEA-9429EC08412D}" sibTransId="{0DB3DE1F-E990-43C0-9048-1345E813326D}"/>
    <dgm:cxn modelId="{A8D20DFF-28D5-4E54-BC89-068265B962F3}" srcId="{FD02488D-138E-4EEA-996B-709E3FE1E73E}" destId="{6F7C213F-ADE0-47E7-9CD6-E22FFE14BD41}" srcOrd="3" destOrd="0" parTransId="{45CCAAF2-0F3B-48FD-9248-D6B0C6246DBB}" sibTransId="{97422D43-E81A-4D9C-A56B-A820B6417AD1}"/>
    <dgm:cxn modelId="{4E1995A5-7E10-422C-9E25-71FC5F90BFDA}" type="presParOf" srcId="{CA7CCD2F-03FD-4148-9DD7-5294872B372F}" destId="{4CED3E0F-6A99-4683-A5C1-B90F8F152A91}" srcOrd="0" destOrd="0" presId="urn:microsoft.com/office/officeart/2005/8/layout/vList6"/>
    <dgm:cxn modelId="{79913D3A-FFE6-46CC-9084-5F320011BC34}" type="presParOf" srcId="{4CED3E0F-6A99-4683-A5C1-B90F8F152A91}" destId="{C26430C9-A03A-4412-8042-1FA186346456}" srcOrd="0" destOrd="0" presId="urn:microsoft.com/office/officeart/2005/8/layout/vList6"/>
    <dgm:cxn modelId="{5AC6B861-BA2B-434C-AA7F-8C4F8AC12FED}" type="presParOf" srcId="{4CED3E0F-6A99-4683-A5C1-B90F8F152A91}" destId="{D0D7B7E4-66E9-4BEF-9FCD-A4F5E7451F14}" srcOrd="1" destOrd="0" presId="urn:microsoft.com/office/officeart/2005/8/layout/vList6"/>
    <dgm:cxn modelId="{7F0E4882-190F-4975-9BF8-A5097149559C}" type="presParOf" srcId="{CA7CCD2F-03FD-4148-9DD7-5294872B372F}" destId="{12EDD84E-F844-43A2-8457-2BD04711153E}" srcOrd="1" destOrd="0" presId="urn:microsoft.com/office/officeart/2005/8/layout/vList6"/>
    <dgm:cxn modelId="{D630FEF9-CF66-4EC0-8F53-060A6A48EC5D}" type="presParOf" srcId="{CA7CCD2F-03FD-4148-9DD7-5294872B372F}" destId="{3CB93F5A-8A09-4EB7-AF75-2C4EBEA3D3C3}" srcOrd="2" destOrd="0" presId="urn:microsoft.com/office/officeart/2005/8/layout/vList6"/>
    <dgm:cxn modelId="{3794FD79-E542-40EC-8D08-7942C100420F}" type="presParOf" srcId="{3CB93F5A-8A09-4EB7-AF75-2C4EBEA3D3C3}" destId="{E40A5A3C-986C-44B1-9DE6-D1946CD22AAB}" srcOrd="0" destOrd="0" presId="urn:microsoft.com/office/officeart/2005/8/layout/vList6"/>
    <dgm:cxn modelId="{85DAFA35-201D-4F0A-9EAE-D5E4E1C343B6}" type="presParOf" srcId="{3CB93F5A-8A09-4EB7-AF75-2C4EBEA3D3C3}" destId="{550E4228-1570-493C-A56D-0F660EEC0857}" srcOrd="1" destOrd="0" presId="urn:microsoft.com/office/officeart/2005/8/layout/vList6"/>
    <dgm:cxn modelId="{ACE6775A-4E44-4333-812A-94ACE0C0B40B}" type="presParOf" srcId="{CA7CCD2F-03FD-4148-9DD7-5294872B372F}" destId="{A0E0DCA6-EFF8-40D0-BE03-0E076862A128}" srcOrd="3" destOrd="0" presId="urn:microsoft.com/office/officeart/2005/8/layout/vList6"/>
    <dgm:cxn modelId="{029429FB-823F-4486-8F3F-AB43426C7260}" type="presParOf" srcId="{CA7CCD2F-03FD-4148-9DD7-5294872B372F}" destId="{2C835200-8B9F-4566-B810-D3A7C0D72BEB}" srcOrd="4" destOrd="0" presId="urn:microsoft.com/office/officeart/2005/8/layout/vList6"/>
    <dgm:cxn modelId="{3B5CA26C-55C4-42D8-9878-1A6A1B2AB60B}" type="presParOf" srcId="{2C835200-8B9F-4566-B810-D3A7C0D72BEB}" destId="{763C4501-ABDE-40C7-9F40-B11515F50611}" srcOrd="0" destOrd="0" presId="urn:microsoft.com/office/officeart/2005/8/layout/vList6"/>
    <dgm:cxn modelId="{233A01BE-857A-4694-BC2C-E616658A99A3}" type="presParOf" srcId="{2C835200-8B9F-4566-B810-D3A7C0D72BEB}" destId="{D8665F26-9DCB-40A5-8B0C-FCFEC77B9D4D}" srcOrd="1" destOrd="0" presId="urn:microsoft.com/office/officeart/2005/8/layout/vList6"/>
    <dgm:cxn modelId="{3B83A79C-6060-4C14-98AC-BAB4B12850B4}" type="presParOf" srcId="{CA7CCD2F-03FD-4148-9DD7-5294872B372F}" destId="{7942FA72-7703-4D91-8175-941663BE749D}" srcOrd="5" destOrd="0" presId="urn:microsoft.com/office/officeart/2005/8/layout/vList6"/>
    <dgm:cxn modelId="{CF827BAC-514D-46EE-A610-04B70E79E2CA}" type="presParOf" srcId="{CA7CCD2F-03FD-4148-9DD7-5294872B372F}" destId="{CC0F1765-9627-42FA-B94E-74AFA762C67F}" srcOrd="6" destOrd="0" presId="urn:microsoft.com/office/officeart/2005/8/layout/vList6"/>
    <dgm:cxn modelId="{16F4A047-1407-4370-8520-E66979BD3581}" type="presParOf" srcId="{CC0F1765-9627-42FA-B94E-74AFA762C67F}" destId="{D4CF73D9-A109-4559-8491-E17F6972844A}" srcOrd="0" destOrd="0" presId="urn:microsoft.com/office/officeart/2005/8/layout/vList6"/>
    <dgm:cxn modelId="{BA396825-41EB-4CB6-8C75-F1A4D0C305D5}" type="presParOf" srcId="{CC0F1765-9627-42FA-B94E-74AFA762C67F}" destId="{9355FCCB-B4D1-4700-93BC-E4754186209E}" srcOrd="1" destOrd="0" presId="urn:microsoft.com/office/officeart/2005/8/layout/vList6"/>
    <dgm:cxn modelId="{0579E565-9B95-4384-8484-AD0356502169}" type="presParOf" srcId="{CA7CCD2F-03FD-4148-9DD7-5294872B372F}" destId="{AAADE25B-4B3D-400F-8FB0-D21A44F972DD}" srcOrd="7" destOrd="0" presId="urn:microsoft.com/office/officeart/2005/8/layout/vList6"/>
    <dgm:cxn modelId="{65EE00CA-F274-4B55-8248-0A86A146F3D6}" type="presParOf" srcId="{CA7CCD2F-03FD-4148-9DD7-5294872B372F}" destId="{D1C7354F-80B5-4F70-94F1-5462A56F51AC}" srcOrd="8" destOrd="0" presId="urn:microsoft.com/office/officeart/2005/8/layout/vList6"/>
    <dgm:cxn modelId="{A78C7F1A-8A1C-44C4-B849-1A99E507298E}" type="presParOf" srcId="{D1C7354F-80B5-4F70-94F1-5462A56F51AC}" destId="{9ABCB815-B0A3-4152-BAE5-9A5EEB99B811}" srcOrd="0" destOrd="0" presId="urn:microsoft.com/office/officeart/2005/8/layout/vList6"/>
    <dgm:cxn modelId="{5FC7494B-84BA-4B7F-BF4B-67D9A5A1B356}" type="presParOf" srcId="{D1C7354F-80B5-4F70-94F1-5462A56F51AC}" destId="{D946A4C5-6D87-4FA0-8F08-356638C32CD9}" srcOrd="1" destOrd="0" presId="urn:microsoft.com/office/officeart/2005/8/layout/vList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EE7933-CED2-4062-AB21-A0AF6B7DB055}"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82C95C2-0590-48A0-B766-013C060A9609}">
      <dgm:prSet custT="1"/>
      <dgm:spPr/>
      <dgm:t>
        <a:bodyPr/>
        <a:lstStyle/>
        <a:p>
          <a:pPr>
            <a:lnSpc>
              <a:spcPct val="100000"/>
            </a:lnSpc>
          </a:pPr>
          <a:r>
            <a:rPr lang="en-US" sz="1800" b="0" dirty="0">
              <a:latin typeface="Source Sans Pro"/>
              <a:ea typeface="Source Sans Pro"/>
            </a:rPr>
            <a:t>“</a:t>
          </a:r>
          <a:r>
            <a:rPr lang="en-US" sz="1800" b="0" dirty="0">
              <a:latin typeface="Source Sans Pro SemiBold"/>
              <a:ea typeface="Source Sans Pro SemiBold"/>
            </a:rPr>
            <a:t>Right</a:t>
          </a:r>
          <a:r>
            <a:rPr lang="en-US" sz="1800" b="0" dirty="0"/>
            <a:t> away, I know if it’s available, where it’s available, type of book, i.e. Kindle, CD, on the shelf, etc. I can check it out right there. It’s great</a:t>
          </a:r>
          <a:r>
            <a:rPr lang="en-US" sz="1800" b="0" dirty="0">
              <a:latin typeface="Source Sans Pro"/>
              <a:ea typeface="Source Sans Pro"/>
            </a:rPr>
            <a:t>!.” </a:t>
          </a:r>
        </a:p>
      </dgm:t>
    </dgm:pt>
    <dgm:pt modelId="{17236F3E-F06F-44E8-9BC7-13A6654BA350}" type="parTrans" cxnId="{9EF8455B-043D-48E7-B61B-C45BAA32AD3B}">
      <dgm:prSet/>
      <dgm:spPr/>
      <dgm:t>
        <a:bodyPr/>
        <a:lstStyle/>
        <a:p>
          <a:endParaRPr lang="en-US"/>
        </a:p>
      </dgm:t>
    </dgm:pt>
    <dgm:pt modelId="{A0EC38DA-E929-4886-BA75-87B64DCDE000}" type="sibTrans" cxnId="{9EF8455B-043D-48E7-B61B-C45BAA32AD3B}">
      <dgm:prSet/>
      <dgm:spPr/>
      <dgm:t>
        <a:bodyPr/>
        <a:lstStyle/>
        <a:p>
          <a:endParaRPr lang="en-US"/>
        </a:p>
      </dgm:t>
    </dgm:pt>
    <dgm:pt modelId="{C9D59EB7-BDE3-4432-8440-9D82A10F03BC}">
      <dgm:prSet phldr="0" custT="1"/>
      <dgm:spPr/>
      <dgm:t>
        <a:bodyPr/>
        <a:lstStyle/>
        <a:p>
          <a:pPr>
            <a:lnSpc>
              <a:spcPct val="100000"/>
            </a:lnSpc>
          </a:pPr>
          <a:r>
            <a:rPr lang="en-US" sz="1800" b="0" dirty="0"/>
            <a:t>I was not so visually overwhelmed as I was in the previous catalog.  Also, I I liked how you could pick the format of material easily.  The older version catalog was very difficult to pick the format.  Also, I could easily identify if the book I was looking for was on the shelf, or from another library.  Much more visually appealing!</a:t>
          </a:r>
        </a:p>
      </dgm:t>
    </dgm:pt>
    <dgm:pt modelId="{F63A88EB-9700-4AC7-B868-E1C41D4EC348}" type="parTrans" cxnId="{E41FB9D7-7632-4F6F-9065-8334EB14F3A6}">
      <dgm:prSet/>
      <dgm:spPr/>
      <dgm:t>
        <a:bodyPr/>
        <a:lstStyle/>
        <a:p>
          <a:endParaRPr lang="en-US"/>
        </a:p>
      </dgm:t>
    </dgm:pt>
    <dgm:pt modelId="{98F9D412-1AB6-4E00-BD93-FB114AB11304}" type="sibTrans" cxnId="{E41FB9D7-7632-4F6F-9065-8334EB14F3A6}">
      <dgm:prSet/>
      <dgm:spPr/>
      <dgm:t>
        <a:bodyPr/>
        <a:lstStyle/>
        <a:p>
          <a:endParaRPr lang="en-US"/>
        </a:p>
      </dgm:t>
    </dgm:pt>
    <dgm:pt modelId="{EBDA283E-A6A4-44FE-82EE-468FA157A7AD}">
      <dgm:prSet/>
      <dgm:spPr/>
      <dgm:t>
        <a:bodyPr/>
        <a:lstStyle/>
        <a:p>
          <a:pPr>
            <a:lnSpc>
              <a:spcPct val="100000"/>
            </a:lnSpc>
          </a:pPr>
          <a:r>
            <a:rPr lang="en-US" b="0" dirty="0">
              <a:latin typeface="Source Sans Pro SemiBold"/>
            </a:rPr>
            <a:t>I</a:t>
          </a:r>
          <a:r>
            <a:rPr lang="en-US" b="0" dirty="0"/>
            <a:t> like how the beta catalog shows all of the different formats of a book in one place (</a:t>
          </a:r>
          <a:r>
            <a:rPr lang="en-US" b="0" dirty="0" err="1"/>
            <a:t>ebook</a:t>
          </a:r>
          <a:r>
            <a:rPr lang="en-US" b="0" dirty="0"/>
            <a:t>, physical, audiobook), compared to the current catalog, where each format is a separate entry. I also like the homepage on the beta catalog, with more suggestions in different categories.</a:t>
          </a:r>
        </a:p>
      </dgm:t>
    </dgm:pt>
    <dgm:pt modelId="{3536AF5F-EA5C-4C83-BCB9-7F4B14C624D7}" type="parTrans" cxnId="{567E4969-8608-4EF4-937A-5CB7B0ADB9C5}">
      <dgm:prSet/>
      <dgm:spPr/>
      <dgm:t>
        <a:bodyPr/>
        <a:lstStyle/>
        <a:p>
          <a:endParaRPr lang="en-US"/>
        </a:p>
      </dgm:t>
    </dgm:pt>
    <dgm:pt modelId="{853BF923-249C-43DF-96AD-5C42AE432936}" type="sibTrans" cxnId="{567E4969-8608-4EF4-937A-5CB7B0ADB9C5}">
      <dgm:prSet/>
      <dgm:spPr/>
      <dgm:t>
        <a:bodyPr/>
        <a:lstStyle/>
        <a:p>
          <a:endParaRPr lang="en-US"/>
        </a:p>
      </dgm:t>
    </dgm:pt>
    <dgm:pt modelId="{A9B186E0-2891-437C-93C6-CDBD9936219B}" type="pres">
      <dgm:prSet presAssocID="{57EE7933-CED2-4062-AB21-A0AF6B7DB055}" presName="root" presStyleCnt="0">
        <dgm:presLayoutVars>
          <dgm:dir/>
          <dgm:resizeHandles val="exact"/>
        </dgm:presLayoutVars>
      </dgm:prSet>
      <dgm:spPr/>
    </dgm:pt>
    <dgm:pt modelId="{9395C3CD-8C68-41AB-9E98-4BEEDD0B4312}" type="pres">
      <dgm:prSet presAssocID="{182C95C2-0590-48A0-B766-013C060A9609}" presName="compNode" presStyleCnt="0"/>
      <dgm:spPr/>
    </dgm:pt>
    <dgm:pt modelId="{3DD92603-D630-4A65-938C-7E450B8A0044}" type="pres">
      <dgm:prSet presAssocID="{182C95C2-0590-48A0-B766-013C060A9609}" presName="bgRect" presStyleLbl="bgShp" presStyleIdx="0" presStyleCnt="3"/>
      <dgm:spPr/>
    </dgm:pt>
    <dgm:pt modelId="{DCC19CFD-446A-4C59-B9B0-A97388593A7E}" type="pres">
      <dgm:prSet presAssocID="{182C95C2-0590-48A0-B766-013C060A9609}"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Volume with solid fill"/>
        </a:ext>
      </dgm:extLst>
    </dgm:pt>
    <dgm:pt modelId="{44E1AF4D-E793-4664-B7E0-5E0CD26F41E3}" type="pres">
      <dgm:prSet presAssocID="{182C95C2-0590-48A0-B766-013C060A9609}" presName="spaceRect" presStyleCnt="0"/>
      <dgm:spPr/>
    </dgm:pt>
    <dgm:pt modelId="{94B967DE-E78E-4998-9EE4-99C33382190D}" type="pres">
      <dgm:prSet presAssocID="{182C95C2-0590-48A0-B766-013C060A9609}" presName="parTx" presStyleLbl="revTx" presStyleIdx="0" presStyleCnt="3">
        <dgm:presLayoutVars>
          <dgm:chMax val="0"/>
          <dgm:chPref val="0"/>
        </dgm:presLayoutVars>
      </dgm:prSet>
      <dgm:spPr/>
    </dgm:pt>
    <dgm:pt modelId="{A492ADAF-4179-489B-AA87-EBDD119EB049}" type="pres">
      <dgm:prSet presAssocID="{A0EC38DA-E929-4886-BA75-87B64DCDE000}" presName="sibTrans" presStyleCnt="0"/>
      <dgm:spPr/>
    </dgm:pt>
    <dgm:pt modelId="{089A16C6-39B7-4E23-836B-E69D17249AEB}" type="pres">
      <dgm:prSet presAssocID="{C9D59EB7-BDE3-4432-8440-9D82A10F03BC}" presName="compNode" presStyleCnt="0"/>
      <dgm:spPr/>
    </dgm:pt>
    <dgm:pt modelId="{A3DC78CE-905A-4F02-986F-6D960DF737A4}" type="pres">
      <dgm:prSet presAssocID="{C9D59EB7-BDE3-4432-8440-9D82A10F03BC}" presName="bgRect" presStyleLbl="bgShp" presStyleIdx="1" presStyleCnt="3"/>
      <dgm:spPr/>
    </dgm:pt>
    <dgm:pt modelId="{2B206807-43CC-4615-B03B-5906CA5A4B6D}" type="pres">
      <dgm:prSet presAssocID="{C9D59EB7-BDE3-4432-8440-9D82A10F03BC}"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Books"/>
        </a:ext>
      </dgm:extLst>
    </dgm:pt>
    <dgm:pt modelId="{1811A988-A869-472C-B293-5F59A20CAC58}" type="pres">
      <dgm:prSet presAssocID="{C9D59EB7-BDE3-4432-8440-9D82A10F03BC}" presName="spaceRect" presStyleCnt="0"/>
      <dgm:spPr/>
    </dgm:pt>
    <dgm:pt modelId="{33BF1025-A3B2-4FEE-82A6-F6D010D32265}" type="pres">
      <dgm:prSet presAssocID="{C9D59EB7-BDE3-4432-8440-9D82A10F03BC}" presName="parTx" presStyleLbl="revTx" presStyleIdx="1" presStyleCnt="3">
        <dgm:presLayoutVars>
          <dgm:chMax val="0"/>
          <dgm:chPref val="0"/>
        </dgm:presLayoutVars>
      </dgm:prSet>
      <dgm:spPr/>
    </dgm:pt>
    <dgm:pt modelId="{77162981-9EC7-4E12-AED3-EA236E40B244}" type="pres">
      <dgm:prSet presAssocID="{98F9D412-1AB6-4E00-BD93-FB114AB11304}" presName="sibTrans" presStyleCnt="0"/>
      <dgm:spPr/>
    </dgm:pt>
    <dgm:pt modelId="{280867EA-E73D-4109-BB75-0A170C191603}" type="pres">
      <dgm:prSet presAssocID="{EBDA283E-A6A4-44FE-82EE-468FA157A7AD}" presName="compNode" presStyleCnt="0"/>
      <dgm:spPr/>
    </dgm:pt>
    <dgm:pt modelId="{5A8FF964-F9E7-417C-900D-DE62EE3F096E}" type="pres">
      <dgm:prSet presAssocID="{EBDA283E-A6A4-44FE-82EE-468FA157A7AD}" presName="bgRect" presStyleLbl="bgShp" presStyleIdx="2" presStyleCnt="3"/>
      <dgm:spPr/>
    </dgm:pt>
    <dgm:pt modelId="{94B18781-1571-4714-B77E-B43C3974A869}" type="pres">
      <dgm:prSet presAssocID="{EBDA283E-A6A4-44FE-82EE-468FA157A7AD}"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ursor"/>
        </a:ext>
      </dgm:extLst>
    </dgm:pt>
    <dgm:pt modelId="{169E14A7-5ED6-4DCE-94EC-822B2DF536A0}" type="pres">
      <dgm:prSet presAssocID="{EBDA283E-A6A4-44FE-82EE-468FA157A7AD}" presName="spaceRect" presStyleCnt="0"/>
      <dgm:spPr/>
    </dgm:pt>
    <dgm:pt modelId="{CF067C30-B0A0-4636-BA0B-A63EFB0A774B}" type="pres">
      <dgm:prSet presAssocID="{EBDA283E-A6A4-44FE-82EE-468FA157A7AD}" presName="parTx" presStyleLbl="revTx" presStyleIdx="2" presStyleCnt="3">
        <dgm:presLayoutVars>
          <dgm:chMax val="0"/>
          <dgm:chPref val="0"/>
        </dgm:presLayoutVars>
      </dgm:prSet>
      <dgm:spPr/>
    </dgm:pt>
  </dgm:ptLst>
  <dgm:cxnLst>
    <dgm:cxn modelId="{50FEEA16-89A1-4626-B1B8-D1068C14EFFB}" type="presOf" srcId="{182C95C2-0590-48A0-B766-013C060A9609}" destId="{94B967DE-E78E-4998-9EE4-99C33382190D}" srcOrd="0" destOrd="0" presId="urn:microsoft.com/office/officeart/2018/2/layout/IconVerticalSolidList"/>
    <dgm:cxn modelId="{9EF8455B-043D-48E7-B61B-C45BAA32AD3B}" srcId="{57EE7933-CED2-4062-AB21-A0AF6B7DB055}" destId="{182C95C2-0590-48A0-B766-013C060A9609}" srcOrd="0" destOrd="0" parTransId="{17236F3E-F06F-44E8-9BC7-13A6654BA350}" sibTransId="{A0EC38DA-E929-4886-BA75-87B64DCDE000}"/>
    <dgm:cxn modelId="{567E4969-8608-4EF4-937A-5CB7B0ADB9C5}" srcId="{57EE7933-CED2-4062-AB21-A0AF6B7DB055}" destId="{EBDA283E-A6A4-44FE-82EE-468FA157A7AD}" srcOrd="2" destOrd="0" parTransId="{3536AF5F-EA5C-4C83-BCB9-7F4B14C624D7}" sibTransId="{853BF923-249C-43DF-96AD-5C42AE432936}"/>
    <dgm:cxn modelId="{69338B4F-26BB-44E2-BEDE-5C2A1518AAA7}" type="presOf" srcId="{C9D59EB7-BDE3-4432-8440-9D82A10F03BC}" destId="{33BF1025-A3B2-4FEE-82A6-F6D010D32265}" srcOrd="0" destOrd="0" presId="urn:microsoft.com/office/officeart/2018/2/layout/IconVerticalSolidList"/>
    <dgm:cxn modelId="{EA0DEE9A-6F05-4189-A439-ADEDD482BFB5}" type="presOf" srcId="{57EE7933-CED2-4062-AB21-A0AF6B7DB055}" destId="{A9B186E0-2891-437C-93C6-CDBD9936219B}" srcOrd="0" destOrd="0" presId="urn:microsoft.com/office/officeart/2018/2/layout/IconVerticalSolidList"/>
    <dgm:cxn modelId="{C9295CA0-94CC-424D-A6B0-FD20B43FAC1D}" type="presOf" srcId="{EBDA283E-A6A4-44FE-82EE-468FA157A7AD}" destId="{CF067C30-B0A0-4636-BA0B-A63EFB0A774B}" srcOrd="0" destOrd="0" presId="urn:microsoft.com/office/officeart/2018/2/layout/IconVerticalSolidList"/>
    <dgm:cxn modelId="{E41FB9D7-7632-4F6F-9065-8334EB14F3A6}" srcId="{57EE7933-CED2-4062-AB21-A0AF6B7DB055}" destId="{C9D59EB7-BDE3-4432-8440-9D82A10F03BC}" srcOrd="1" destOrd="0" parTransId="{F63A88EB-9700-4AC7-B868-E1C41D4EC348}" sibTransId="{98F9D412-1AB6-4E00-BD93-FB114AB11304}"/>
    <dgm:cxn modelId="{BAA4BD00-6601-40AD-9120-630BA503FEFD}" type="presParOf" srcId="{A9B186E0-2891-437C-93C6-CDBD9936219B}" destId="{9395C3CD-8C68-41AB-9E98-4BEEDD0B4312}" srcOrd="0" destOrd="0" presId="urn:microsoft.com/office/officeart/2018/2/layout/IconVerticalSolidList"/>
    <dgm:cxn modelId="{81FDC64A-D375-42CE-BEA1-9B878F5434BE}" type="presParOf" srcId="{9395C3CD-8C68-41AB-9E98-4BEEDD0B4312}" destId="{3DD92603-D630-4A65-938C-7E450B8A0044}" srcOrd="0" destOrd="0" presId="urn:microsoft.com/office/officeart/2018/2/layout/IconVerticalSolidList"/>
    <dgm:cxn modelId="{EC91DB3F-D034-4977-8881-2D8170D6288D}" type="presParOf" srcId="{9395C3CD-8C68-41AB-9E98-4BEEDD0B4312}" destId="{DCC19CFD-446A-4C59-B9B0-A97388593A7E}" srcOrd="1" destOrd="0" presId="urn:microsoft.com/office/officeart/2018/2/layout/IconVerticalSolidList"/>
    <dgm:cxn modelId="{03804DDC-A3CD-47EF-A6A0-75045E0FBC40}" type="presParOf" srcId="{9395C3CD-8C68-41AB-9E98-4BEEDD0B4312}" destId="{44E1AF4D-E793-4664-B7E0-5E0CD26F41E3}" srcOrd="2" destOrd="0" presId="urn:microsoft.com/office/officeart/2018/2/layout/IconVerticalSolidList"/>
    <dgm:cxn modelId="{544BBBEF-3E82-472B-94E2-899E699FC0BD}" type="presParOf" srcId="{9395C3CD-8C68-41AB-9E98-4BEEDD0B4312}" destId="{94B967DE-E78E-4998-9EE4-99C33382190D}" srcOrd="3" destOrd="0" presId="urn:microsoft.com/office/officeart/2018/2/layout/IconVerticalSolidList"/>
    <dgm:cxn modelId="{6AFE68D6-A9CA-44E2-8F81-7F1239F1E12A}" type="presParOf" srcId="{A9B186E0-2891-437C-93C6-CDBD9936219B}" destId="{A492ADAF-4179-489B-AA87-EBDD119EB049}" srcOrd="1" destOrd="0" presId="urn:microsoft.com/office/officeart/2018/2/layout/IconVerticalSolidList"/>
    <dgm:cxn modelId="{9BAFF818-F6E3-478D-A836-1747C184463A}" type="presParOf" srcId="{A9B186E0-2891-437C-93C6-CDBD9936219B}" destId="{089A16C6-39B7-4E23-836B-E69D17249AEB}" srcOrd="2" destOrd="0" presId="urn:microsoft.com/office/officeart/2018/2/layout/IconVerticalSolidList"/>
    <dgm:cxn modelId="{799FDBB5-19E7-4E74-9626-D9AAB94F8AA1}" type="presParOf" srcId="{089A16C6-39B7-4E23-836B-E69D17249AEB}" destId="{A3DC78CE-905A-4F02-986F-6D960DF737A4}" srcOrd="0" destOrd="0" presId="urn:microsoft.com/office/officeart/2018/2/layout/IconVerticalSolidList"/>
    <dgm:cxn modelId="{6F183F06-A239-49A6-9B5C-8A130575BA94}" type="presParOf" srcId="{089A16C6-39B7-4E23-836B-E69D17249AEB}" destId="{2B206807-43CC-4615-B03B-5906CA5A4B6D}" srcOrd="1" destOrd="0" presId="urn:microsoft.com/office/officeart/2018/2/layout/IconVerticalSolidList"/>
    <dgm:cxn modelId="{88811930-7383-4725-9ADB-2C192AEA8E2A}" type="presParOf" srcId="{089A16C6-39B7-4E23-836B-E69D17249AEB}" destId="{1811A988-A869-472C-B293-5F59A20CAC58}" srcOrd="2" destOrd="0" presId="urn:microsoft.com/office/officeart/2018/2/layout/IconVerticalSolidList"/>
    <dgm:cxn modelId="{9AAC3ED5-AEE3-43F7-B04A-8049CAE3CA02}" type="presParOf" srcId="{089A16C6-39B7-4E23-836B-E69D17249AEB}" destId="{33BF1025-A3B2-4FEE-82A6-F6D010D32265}" srcOrd="3" destOrd="0" presId="urn:microsoft.com/office/officeart/2018/2/layout/IconVerticalSolidList"/>
    <dgm:cxn modelId="{2222ECDB-5C6D-422F-87ED-C7EED4CC6797}" type="presParOf" srcId="{A9B186E0-2891-437C-93C6-CDBD9936219B}" destId="{77162981-9EC7-4E12-AED3-EA236E40B244}" srcOrd="3" destOrd="0" presId="urn:microsoft.com/office/officeart/2018/2/layout/IconVerticalSolidList"/>
    <dgm:cxn modelId="{E7FB4B97-9EDB-451F-B7E4-C438383A037B}" type="presParOf" srcId="{A9B186E0-2891-437C-93C6-CDBD9936219B}" destId="{280867EA-E73D-4109-BB75-0A170C191603}" srcOrd="4" destOrd="0" presId="urn:microsoft.com/office/officeart/2018/2/layout/IconVerticalSolidList"/>
    <dgm:cxn modelId="{A082B081-2ED0-4E64-A16B-232EC5EB798D}" type="presParOf" srcId="{280867EA-E73D-4109-BB75-0A170C191603}" destId="{5A8FF964-F9E7-417C-900D-DE62EE3F096E}" srcOrd="0" destOrd="0" presId="urn:microsoft.com/office/officeart/2018/2/layout/IconVerticalSolidList"/>
    <dgm:cxn modelId="{EDF1C242-521C-4714-B0D1-5F4B584BB340}" type="presParOf" srcId="{280867EA-E73D-4109-BB75-0A170C191603}" destId="{94B18781-1571-4714-B77E-B43C3974A869}" srcOrd="1" destOrd="0" presId="urn:microsoft.com/office/officeart/2018/2/layout/IconVerticalSolidList"/>
    <dgm:cxn modelId="{E11E93BE-4586-4594-9FC8-819C14D216F3}" type="presParOf" srcId="{280867EA-E73D-4109-BB75-0A170C191603}" destId="{169E14A7-5ED6-4DCE-94EC-822B2DF536A0}" srcOrd="2" destOrd="0" presId="urn:microsoft.com/office/officeart/2018/2/layout/IconVerticalSolidList"/>
    <dgm:cxn modelId="{6F988B01-E98E-4AA5-92DA-416C61917AE9}" type="presParOf" srcId="{280867EA-E73D-4109-BB75-0A170C191603}" destId="{CF067C30-B0A0-4636-BA0B-A63EFB0A774B}"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D3E5F8-891B-4CDC-96FD-73400C492E3A}">
      <dsp:nvSpPr>
        <dsp:cNvPr id="0" name=""/>
        <dsp:cNvSpPr/>
      </dsp:nvSpPr>
      <dsp:spPr>
        <a:xfrm>
          <a:off x="0" y="1533888"/>
          <a:ext cx="11345660" cy="2045185"/>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826900-F360-41BA-B983-F35FA7072B69}">
      <dsp:nvSpPr>
        <dsp:cNvPr id="0" name=""/>
        <dsp:cNvSpPr/>
      </dsp:nvSpPr>
      <dsp:spPr>
        <a:xfrm>
          <a:off x="1780" y="0"/>
          <a:ext cx="4487362" cy="204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a:t>Jun-Jul 2021</a:t>
          </a:r>
        </a:p>
      </dsp:txBody>
      <dsp:txXfrm>
        <a:off x="1780" y="0"/>
        <a:ext cx="4487362" cy="2045185"/>
      </dsp:txXfrm>
    </dsp:sp>
    <dsp:sp modelId="{C85F6A90-31D3-4E23-B02A-D2F8955D3B55}">
      <dsp:nvSpPr>
        <dsp:cNvPr id="0" name=""/>
        <dsp:cNvSpPr/>
      </dsp:nvSpPr>
      <dsp:spPr>
        <a:xfrm>
          <a:off x="1989813" y="2300833"/>
          <a:ext cx="511296" cy="511296"/>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E12C91A-DEF5-4AA3-BF28-E2442C88F3E9}">
      <dsp:nvSpPr>
        <dsp:cNvPr id="0" name=""/>
        <dsp:cNvSpPr/>
      </dsp:nvSpPr>
      <dsp:spPr>
        <a:xfrm>
          <a:off x="4535086" y="3083270"/>
          <a:ext cx="1086923" cy="9284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a:t>Aug 2021</a:t>
          </a:r>
        </a:p>
      </dsp:txBody>
      <dsp:txXfrm>
        <a:off x="4535086" y="3083270"/>
        <a:ext cx="1086923" cy="928473"/>
      </dsp:txXfrm>
    </dsp:sp>
    <dsp:sp modelId="{57E886AD-36AD-4AA6-8D23-928AA96DC966}">
      <dsp:nvSpPr>
        <dsp:cNvPr id="0" name=""/>
        <dsp:cNvSpPr/>
      </dsp:nvSpPr>
      <dsp:spPr>
        <a:xfrm>
          <a:off x="4831302" y="2293685"/>
          <a:ext cx="511296" cy="511296"/>
        </a:xfrm>
        <a:prstGeom prst="ellipse">
          <a:avLst/>
        </a:prstGeom>
        <a:solidFill>
          <a:schemeClr val="accent4">
            <a:hueOff val="-1654847"/>
            <a:satOff val="-392"/>
            <a:lumOff val="81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9C97874-90F2-43A2-B0C9-D5A4029353AC}">
      <dsp:nvSpPr>
        <dsp:cNvPr id="0" name=""/>
        <dsp:cNvSpPr/>
      </dsp:nvSpPr>
      <dsp:spPr>
        <a:xfrm>
          <a:off x="5684757" y="0"/>
          <a:ext cx="1086923" cy="204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a:t>Sep 2021</a:t>
          </a:r>
        </a:p>
      </dsp:txBody>
      <dsp:txXfrm>
        <a:off x="5684757" y="0"/>
        <a:ext cx="1086923" cy="2045185"/>
      </dsp:txXfrm>
    </dsp:sp>
    <dsp:sp modelId="{3F2BFA81-6155-4C66-8925-073B78806B9F}">
      <dsp:nvSpPr>
        <dsp:cNvPr id="0" name=""/>
        <dsp:cNvSpPr/>
      </dsp:nvSpPr>
      <dsp:spPr>
        <a:xfrm>
          <a:off x="5972571" y="2300833"/>
          <a:ext cx="511296" cy="511296"/>
        </a:xfrm>
        <a:prstGeom prst="ellipse">
          <a:avLst/>
        </a:prstGeom>
        <a:solidFill>
          <a:schemeClr val="accent4">
            <a:hueOff val="-3309694"/>
            <a:satOff val="-784"/>
            <a:lumOff val="1639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CD84AF-E7DE-4F33-8B98-7B7046C3A242}">
      <dsp:nvSpPr>
        <dsp:cNvPr id="0" name=""/>
        <dsp:cNvSpPr/>
      </dsp:nvSpPr>
      <dsp:spPr>
        <a:xfrm>
          <a:off x="6829440" y="3065200"/>
          <a:ext cx="1100748" cy="830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a:t>Oct 2021</a:t>
          </a:r>
        </a:p>
      </dsp:txBody>
      <dsp:txXfrm>
        <a:off x="6829440" y="3065200"/>
        <a:ext cx="1100748" cy="830999"/>
      </dsp:txXfrm>
    </dsp:sp>
    <dsp:sp modelId="{1939A560-5D46-4A3C-813F-B76CFC73ED10}">
      <dsp:nvSpPr>
        <dsp:cNvPr id="0" name=""/>
        <dsp:cNvSpPr/>
      </dsp:nvSpPr>
      <dsp:spPr>
        <a:xfrm>
          <a:off x="7177936" y="2296788"/>
          <a:ext cx="511296" cy="511296"/>
        </a:xfrm>
        <a:prstGeom prst="ellipse">
          <a:avLst/>
        </a:prstGeom>
        <a:solidFill>
          <a:schemeClr val="accent4">
            <a:hueOff val="-4964540"/>
            <a:satOff val="-1177"/>
            <a:lumOff val="24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E255B90-71EE-49AD-B4B0-9C050D2E3AFC}">
      <dsp:nvSpPr>
        <dsp:cNvPr id="0" name=""/>
        <dsp:cNvSpPr/>
      </dsp:nvSpPr>
      <dsp:spPr>
        <a:xfrm>
          <a:off x="7981122" y="0"/>
          <a:ext cx="1086923" cy="204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US" sz="1600" kern="1200"/>
            <a:t>Jan 2022</a:t>
          </a:r>
        </a:p>
      </dsp:txBody>
      <dsp:txXfrm>
        <a:off x="7981122" y="0"/>
        <a:ext cx="1086923" cy="2045185"/>
      </dsp:txXfrm>
    </dsp:sp>
    <dsp:sp modelId="{387437C9-DA85-465B-B9DD-203F5C7507E3}">
      <dsp:nvSpPr>
        <dsp:cNvPr id="0" name=""/>
        <dsp:cNvSpPr/>
      </dsp:nvSpPr>
      <dsp:spPr>
        <a:xfrm>
          <a:off x="8268935" y="2300833"/>
          <a:ext cx="511296" cy="511296"/>
        </a:xfrm>
        <a:prstGeom prst="ellipse">
          <a:avLst/>
        </a:prstGeom>
        <a:solidFill>
          <a:schemeClr val="accent4">
            <a:hueOff val="-6619387"/>
            <a:satOff val="-1569"/>
            <a:lumOff val="3278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4DC037-397F-449E-880A-7652D818C4B6}">
      <dsp:nvSpPr>
        <dsp:cNvPr id="0" name=""/>
        <dsp:cNvSpPr/>
      </dsp:nvSpPr>
      <dsp:spPr>
        <a:xfrm>
          <a:off x="9122391" y="3067777"/>
          <a:ext cx="1086923" cy="20451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kern="1200"/>
            <a:t>Jan 2023</a:t>
          </a:r>
        </a:p>
      </dsp:txBody>
      <dsp:txXfrm>
        <a:off x="9122391" y="3067777"/>
        <a:ext cx="1086923" cy="2045185"/>
      </dsp:txXfrm>
    </dsp:sp>
    <dsp:sp modelId="{B5CF6F04-5583-45BC-8B8B-EF4B7FE9A2AF}">
      <dsp:nvSpPr>
        <dsp:cNvPr id="0" name=""/>
        <dsp:cNvSpPr/>
      </dsp:nvSpPr>
      <dsp:spPr>
        <a:xfrm>
          <a:off x="9410205" y="2300833"/>
          <a:ext cx="511296" cy="511296"/>
        </a:xfrm>
        <a:prstGeom prst="ellipse">
          <a:avLst/>
        </a:prstGeom>
        <a:solidFill>
          <a:schemeClr val="accent4">
            <a:hueOff val="-8274234"/>
            <a:satOff val="-1961"/>
            <a:lumOff val="4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D7B7E4-66E9-4BEF-9FCD-A4F5E7451F14}">
      <dsp:nvSpPr>
        <dsp:cNvPr id="0" name=""/>
        <dsp:cNvSpPr/>
      </dsp:nvSpPr>
      <dsp:spPr>
        <a:xfrm>
          <a:off x="3772130" y="1599"/>
          <a:ext cx="5658196" cy="865886"/>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Update LAD for </a:t>
          </a:r>
          <a:r>
            <a:rPr lang="en-US" sz="2000" kern="1200" dirty="0" err="1"/>
            <a:t>OpenAthens</a:t>
          </a:r>
          <a:endParaRPr lang="en-US" sz="2000" kern="1200" dirty="0"/>
        </a:p>
      </dsp:txBody>
      <dsp:txXfrm>
        <a:off x="3772130" y="109835"/>
        <a:ext cx="5333489" cy="649414"/>
      </dsp:txXfrm>
    </dsp:sp>
    <dsp:sp modelId="{C26430C9-A03A-4412-8042-1FA186346456}">
      <dsp:nvSpPr>
        <dsp:cNvPr id="0" name=""/>
        <dsp:cNvSpPr/>
      </dsp:nvSpPr>
      <dsp:spPr>
        <a:xfrm>
          <a:off x="0" y="1599"/>
          <a:ext cx="3772130" cy="86588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dirty="0"/>
            <a:t>Jun 30, 2021</a:t>
          </a:r>
        </a:p>
      </dsp:txBody>
      <dsp:txXfrm>
        <a:off x="42269" y="43868"/>
        <a:ext cx="3687592" cy="781348"/>
      </dsp:txXfrm>
    </dsp:sp>
    <dsp:sp modelId="{550E4228-1570-493C-A56D-0F660EEC0857}">
      <dsp:nvSpPr>
        <dsp:cNvPr id="0" name=""/>
        <dsp:cNvSpPr/>
      </dsp:nvSpPr>
      <dsp:spPr>
        <a:xfrm>
          <a:off x="3772130" y="954074"/>
          <a:ext cx="5658196" cy="865886"/>
        </a:xfrm>
        <a:prstGeom prst="rightArrow">
          <a:avLst>
            <a:gd name="adj1" fmla="val 75000"/>
            <a:gd name="adj2" fmla="val 50000"/>
          </a:avLst>
        </a:prstGeom>
        <a:solidFill>
          <a:srgbClr val="D0DDDF"/>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Symphony 3.7.1 Upgrade</a:t>
          </a:r>
        </a:p>
      </dsp:txBody>
      <dsp:txXfrm>
        <a:off x="3772130" y="1062310"/>
        <a:ext cx="5333489" cy="649414"/>
      </dsp:txXfrm>
    </dsp:sp>
    <dsp:sp modelId="{E40A5A3C-986C-44B1-9DE6-D1946CD22AAB}">
      <dsp:nvSpPr>
        <dsp:cNvPr id="0" name=""/>
        <dsp:cNvSpPr/>
      </dsp:nvSpPr>
      <dsp:spPr>
        <a:xfrm>
          <a:off x="0" y="954074"/>
          <a:ext cx="3772130" cy="865886"/>
        </a:xfrm>
        <a:prstGeom prst="roundRect">
          <a:avLst/>
        </a:prstGeom>
        <a:solidFill>
          <a:srgbClr val="00838E"/>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dirty="0"/>
            <a:t>Jul 31, 2021</a:t>
          </a:r>
        </a:p>
      </dsp:txBody>
      <dsp:txXfrm>
        <a:off x="42269" y="996343"/>
        <a:ext cx="3687592" cy="781348"/>
      </dsp:txXfrm>
    </dsp:sp>
    <dsp:sp modelId="{D8665F26-9DCB-40A5-8B0C-FCFEC77B9D4D}">
      <dsp:nvSpPr>
        <dsp:cNvPr id="0" name=""/>
        <dsp:cNvSpPr/>
      </dsp:nvSpPr>
      <dsp:spPr>
        <a:xfrm>
          <a:off x="3772130" y="1906550"/>
          <a:ext cx="5658196" cy="865886"/>
        </a:xfrm>
        <a:prstGeom prst="rightArrow">
          <a:avLst>
            <a:gd name="adj1" fmla="val 75000"/>
            <a:gd name="adj2" fmla="val 50000"/>
          </a:avLst>
        </a:prstGeom>
        <a:solidFill>
          <a:srgbClr val="F9CCDF"/>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Review reports, LAD &lt; 1/1/2011</a:t>
          </a:r>
        </a:p>
        <a:p>
          <a:pPr marL="228600" lvl="1" indent="-228600" algn="l" defTabSz="889000">
            <a:lnSpc>
              <a:spcPct val="90000"/>
            </a:lnSpc>
            <a:spcBef>
              <a:spcPct val="0"/>
            </a:spcBef>
            <a:spcAft>
              <a:spcPct val="15000"/>
            </a:spcAft>
            <a:buChar char="•"/>
          </a:pPr>
          <a:r>
            <a:rPr lang="en-US" sz="2000" kern="1200" dirty="0"/>
            <a:t>Update records, if necessary</a:t>
          </a:r>
        </a:p>
      </dsp:txBody>
      <dsp:txXfrm>
        <a:off x="3772130" y="2014786"/>
        <a:ext cx="5333489" cy="649414"/>
      </dsp:txXfrm>
    </dsp:sp>
    <dsp:sp modelId="{763C4501-ABDE-40C7-9F40-B11515F50611}">
      <dsp:nvSpPr>
        <dsp:cNvPr id="0" name=""/>
        <dsp:cNvSpPr/>
      </dsp:nvSpPr>
      <dsp:spPr>
        <a:xfrm>
          <a:off x="0" y="1906550"/>
          <a:ext cx="3772130" cy="865886"/>
        </a:xfrm>
        <a:prstGeom prst="roundRect">
          <a:avLst/>
        </a:prstGeom>
        <a:solidFill>
          <a:srgbClr val="AD1457"/>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dirty="0"/>
            <a:t>Jul 31, 2021</a:t>
          </a:r>
        </a:p>
      </dsp:txBody>
      <dsp:txXfrm>
        <a:off x="42269" y="1948819"/>
        <a:ext cx="3687592" cy="781348"/>
      </dsp:txXfrm>
    </dsp:sp>
    <dsp:sp modelId="{9355FCCB-B4D1-4700-93BC-E4754186209E}">
      <dsp:nvSpPr>
        <dsp:cNvPr id="0" name=""/>
        <dsp:cNvSpPr/>
      </dsp:nvSpPr>
      <dsp:spPr>
        <a:xfrm>
          <a:off x="3772130" y="2859026"/>
          <a:ext cx="5658196" cy="865886"/>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Pay bills with SWANPURGE, based on criteria</a:t>
          </a:r>
        </a:p>
      </dsp:txBody>
      <dsp:txXfrm>
        <a:off x="3772130" y="2967262"/>
        <a:ext cx="5333489" cy="649414"/>
      </dsp:txXfrm>
    </dsp:sp>
    <dsp:sp modelId="{D4CF73D9-A109-4559-8491-E17F6972844A}">
      <dsp:nvSpPr>
        <dsp:cNvPr id="0" name=""/>
        <dsp:cNvSpPr/>
      </dsp:nvSpPr>
      <dsp:spPr>
        <a:xfrm>
          <a:off x="0" y="2859026"/>
          <a:ext cx="3772130" cy="86588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dirty="0"/>
            <a:t>Jul-Aug, 2021</a:t>
          </a:r>
        </a:p>
      </dsp:txBody>
      <dsp:txXfrm>
        <a:off x="42269" y="2901295"/>
        <a:ext cx="3687592" cy="781348"/>
      </dsp:txXfrm>
    </dsp:sp>
    <dsp:sp modelId="{D946A4C5-6D87-4FA0-8F08-356638C32CD9}">
      <dsp:nvSpPr>
        <dsp:cNvPr id="0" name=""/>
        <dsp:cNvSpPr/>
      </dsp:nvSpPr>
      <dsp:spPr>
        <a:xfrm>
          <a:off x="3772130" y="3811501"/>
          <a:ext cx="5658196" cy="865886"/>
        </a:xfrm>
        <a:prstGeom prst="rightArrow">
          <a:avLst>
            <a:gd name="adj1" fmla="val 75000"/>
            <a:gd name="adj2" fmla="val 50000"/>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Begin monthly automatic removal, 10+ </a:t>
          </a:r>
          <a:r>
            <a:rPr lang="en-US" sz="2000" kern="1200" dirty="0" err="1"/>
            <a:t>yrs</a:t>
          </a:r>
          <a:r>
            <a:rPr lang="en-US" sz="2000" kern="1200" dirty="0"/>
            <a:t> inactive</a:t>
          </a:r>
        </a:p>
      </dsp:txBody>
      <dsp:txXfrm>
        <a:off x="3772130" y="3919737"/>
        <a:ext cx="5333489" cy="649414"/>
      </dsp:txXfrm>
    </dsp:sp>
    <dsp:sp modelId="{9ABCB815-B0A3-4152-BAE5-9A5EEB99B811}">
      <dsp:nvSpPr>
        <dsp:cNvPr id="0" name=""/>
        <dsp:cNvSpPr/>
      </dsp:nvSpPr>
      <dsp:spPr>
        <a:xfrm>
          <a:off x="0" y="3811501"/>
          <a:ext cx="3772130" cy="865886"/>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0020" tIns="80010" rIns="160020" bIns="80010" numCol="1" spcCol="1270" anchor="ctr" anchorCtr="0">
          <a:noAutofit/>
        </a:bodyPr>
        <a:lstStyle/>
        <a:p>
          <a:pPr marL="0" lvl="0" indent="0" algn="ctr" defTabSz="1866900">
            <a:lnSpc>
              <a:spcPct val="90000"/>
            </a:lnSpc>
            <a:spcBef>
              <a:spcPct val="0"/>
            </a:spcBef>
            <a:spcAft>
              <a:spcPct val="35000"/>
            </a:spcAft>
            <a:buNone/>
          </a:pPr>
          <a:r>
            <a:rPr lang="en-US" sz="4200" kern="1200" dirty="0"/>
            <a:t>Aug 2021</a:t>
          </a:r>
        </a:p>
      </dsp:txBody>
      <dsp:txXfrm>
        <a:off x="42269" y="3853770"/>
        <a:ext cx="3687592" cy="78134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D92603-D630-4A65-938C-7E450B8A0044}">
      <dsp:nvSpPr>
        <dsp:cNvPr id="0" name=""/>
        <dsp:cNvSpPr/>
      </dsp:nvSpPr>
      <dsp:spPr>
        <a:xfrm>
          <a:off x="0" y="4247"/>
          <a:ext cx="10515600" cy="12595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CC19CFD-446A-4C59-B9B0-A97388593A7E}">
      <dsp:nvSpPr>
        <dsp:cNvPr id="0" name=""/>
        <dsp:cNvSpPr/>
      </dsp:nvSpPr>
      <dsp:spPr>
        <a:xfrm>
          <a:off x="381027" y="287655"/>
          <a:ext cx="693454" cy="692776"/>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4B967DE-E78E-4998-9EE4-99C33382190D}">
      <dsp:nvSpPr>
        <dsp:cNvPr id="0" name=""/>
        <dsp:cNvSpPr/>
      </dsp:nvSpPr>
      <dsp:spPr>
        <a:xfrm>
          <a:off x="1455508" y="4247"/>
          <a:ext cx="8944337" cy="1260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437" tIns="133437" rIns="133437" bIns="133437" numCol="1" spcCol="1270" anchor="ctr" anchorCtr="0">
          <a:noAutofit/>
        </a:bodyPr>
        <a:lstStyle/>
        <a:p>
          <a:pPr marL="0" lvl="0" indent="0" algn="l" defTabSz="800100">
            <a:lnSpc>
              <a:spcPct val="100000"/>
            </a:lnSpc>
            <a:spcBef>
              <a:spcPct val="0"/>
            </a:spcBef>
            <a:spcAft>
              <a:spcPct val="35000"/>
            </a:spcAft>
            <a:buNone/>
          </a:pPr>
          <a:r>
            <a:rPr lang="en-US" sz="1800" b="0" kern="1200" dirty="0">
              <a:latin typeface="Source Sans Pro"/>
              <a:ea typeface="Source Sans Pro"/>
            </a:rPr>
            <a:t>“</a:t>
          </a:r>
          <a:r>
            <a:rPr lang="en-US" sz="1800" b="0" kern="1200" dirty="0">
              <a:latin typeface="Source Sans Pro SemiBold"/>
              <a:ea typeface="Source Sans Pro SemiBold"/>
            </a:rPr>
            <a:t>Right</a:t>
          </a:r>
          <a:r>
            <a:rPr lang="en-US" sz="1800" b="0" kern="1200" dirty="0"/>
            <a:t> away, I know if it’s available, where it’s available, type of book, i.e. Kindle, CD, on the shelf, etc. I can check it out right there. It’s great</a:t>
          </a:r>
          <a:r>
            <a:rPr lang="en-US" sz="1800" b="0" kern="1200" dirty="0">
              <a:latin typeface="Source Sans Pro"/>
              <a:ea typeface="Source Sans Pro"/>
            </a:rPr>
            <a:t>!.” </a:t>
          </a:r>
        </a:p>
      </dsp:txBody>
      <dsp:txXfrm>
        <a:off x="1455508" y="4247"/>
        <a:ext cx="8944337" cy="1260825"/>
      </dsp:txXfrm>
    </dsp:sp>
    <dsp:sp modelId="{A3DC78CE-905A-4F02-986F-6D960DF737A4}">
      <dsp:nvSpPr>
        <dsp:cNvPr id="0" name=""/>
        <dsp:cNvSpPr/>
      </dsp:nvSpPr>
      <dsp:spPr>
        <a:xfrm>
          <a:off x="0" y="1545256"/>
          <a:ext cx="10515600" cy="12595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206807-43CC-4615-B03B-5906CA5A4B6D}">
      <dsp:nvSpPr>
        <dsp:cNvPr id="0" name=""/>
        <dsp:cNvSpPr/>
      </dsp:nvSpPr>
      <dsp:spPr>
        <a:xfrm>
          <a:off x="381027" y="1828664"/>
          <a:ext cx="693454" cy="69277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BF1025-A3B2-4FEE-82A6-F6D010D32265}">
      <dsp:nvSpPr>
        <dsp:cNvPr id="0" name=""/>
        <dsp:cNvSpPr/>
      </dsp:nvSpPr>
      <dsp:spPr>
        <a:xfrm>
          <a:off x="1455508" y="1545256"/>
          <a:ext cx="8944337" cy="1260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437" tIns="133437" rIns="133437" bIns="133437" numCol="1" spcCol="1270" anchor="ctr" anchorCtr="0">
          <a:noAutofit/>
        </a:bodyPr>
        <a:lstStyle/>
        <a:p>
          <a:pPr marL="0" lvl="0" indent="0" algn="l" defTabSz="800100">
            <a:lnSpc>
              <a:spcPct val="100000"/>
            </a:lnSpc>
            <a:spcBef>
              <a:spcPct val="0"/>
            </a:spcBef>
            <a:spcAft>
              <a:spcPct val="35000"/>
            </a:spcAft>
            <a:buNone/>
          </a:pPr>
          <a:r>
            <a:rPr lang="en-US" sz="1800" b="0" kern="1200" dirty="0"/>
            <a:t>I was not so visually overwhelmed as I was in the previous catalog.  Also, I I liked how you could pick the format of material easily.  The older version catalog was very difficult to pick the format.  Also, I could easily identify if the book I was looking for was on the shelf, or from another library.  Much more visually appealing!</a:t>
          </a:r>
        </a:p>
      </dsp:txBody>
      <dsp:txXfrm>
        <a:off x="1455508" y="1545256"/>
        <a:ext cx="8944337" cy="1260825"/>
      </dsp:txXfrm>
    </dsp:sp>
    <dsp:sp modelId="{5A8FF964-F9E7-417C-900D-DE62EE3F096E}">
      <dsp:nvSpPr>
        <dsp:cNvPr id="0" name=""/>
        <dsp:cNvSpPr/>
      </dsp:nvSpPr>
      <dsp:spPr>
        <a:xfrm>
          <a:off x="0" y="3086265"/>
          <a:ext cx="10515600" cy="125959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B18781-1571-4714-B77E-B43C3974A869}">
      <dsp:nvSpPr>
        <dsp:cNvPr id="0" name=""/>
        <dsp:cNvSpPr/>
      </dsp:nvSpPr>
      <dsp:spPr>
        <a:xfrm>
          <a:off x="381027" y="3369673"/>
          <a:ext cx="693454" cy="69277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067C30-B0A0-4636-BA0B-A63EFB0A774B}">
      <dsp:nvSpPr>
        <dsp:cNvPr id="0" name=""/>
        <dsp:cNvSpPr/>
      </dsp:nvSpPr>
      <dsp:spPr>
        <a:xfrm>
          <a:off x="1455508" y="3086265"/>
          <a:ext cx="8944337" cy="12608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437" tIns="133437" rIns="133437" bIns="133437" numCol="1" spcCol="1270" anchor="ctr" anchorCtr="0">
          <a:noAutofit/>
        </a:bodyPr>
        <a:lstStyle/>
        <a:p>
          <a:pPr marL="0" lvl="0" indent="0" algn="l" defTabSz="755650">
            <a:lnSpc>
              <a:spcPct val="100000"/>
            </a:lnSpc>
            <a:spcBef>
              <a:spcPct val="0"/>
            </a:spcBef>
            <a:spcAft>
              <a:spcPct val="35000"/>
            </a:spcAft>
            <a:buNone/>
          </a:pPr>
          <a:r>
            <a:rPr lang="en-US" sz="1700" b="0" kern="1200" dirty="0">
              <a:latin typeface="Source Sans Pro SemiBold"/>
            </a:rPr>
            <a:t>I</a:t>
          </a:r>
          <a:r>
            <a:rPr lang="en-US" sz="1700" b="0" kern="1200" dirty="0"/>
            <a:t> like how the beta catalog shows all of the different formats of a book in one place (</a:t>
          </a:r>
          <a:r>
            <a:rPr lang="en-US" sz="1700" b="0" kern="1200" dirty="0" err="1"/>
            <a:t>ebook</a:t>
          </a:r>
          <a:r>
            <a:rPr lang="en-US" sz="1700" b="0" kern="1200" dirty="0"/>
            <a:t>, physical, audiobook), compared to the current catalog, where each format is a separate entry. I also like the homepage on the beta catalog, with more suggestions in different categories.</a:t>
          </a:r>
        </a:p>
      </dsp:txBody>
      <dsp:txXfrm>
        <a:off x="1455508" y="3086265"/>
        <a:ext cx="8944337" cy="126082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A2B190-A7EB-4083-8550-ADF73D5DD4E6}" type="datetimeFigureOut">
              <a:rPr lang="en-US" smtClean="0"/>
              <a:t>6/2/2021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F57912A-FAF4-4A7E-9049-202369FF8334}" type="slidenum">
              <a:rPr lang="en-US" smtClean="0"/>
              <a:t>‹#›</a:t>
            </a:fld>
            <a:endParaRPr lang="en-US"/>
          </a:p>
        </p:txBody>
      </p:sp>
    </p:spTree>
    <p:extLst>
      <p:ext uri="{BB962C8B-B14F-4D97-AF65-F5344CB8AC3E}">
        <p14:creationId xmlns:p14="http://schemas.microsoft.com/office/powerpoint/2010/main" val="2812253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5" name="Date Placeholder 4">
            <a:extLst>
              <a:ext uri="{FF2B5EF4-FFF2-40B4-BE49-F238E27FC236}">
                <a16:creationId xmlns:a16="http://schemas.microsoft.com/office/drawing/2014/main" id="{C84AD6F0-E438-46B6-B633-E9A40D8E40AE}"/>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89405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7</a:t>
            </a:fld>
            <a:endParaRPr lang="en-US"/>
          </a:p>
        </p:txBody>
      </p:sp>
    </p:spTree>
    <p:extLst>
      <p:ext uri="{BB962C8B-B14F-4D97-AF65-F5344CB8AC3E}">
        <p14:creationId xmlns:p14="http://schemas.microsoft.com/office/powerpoint/2010/main" val="2753485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Dawne</a:t>
            </a:r>
          </a:p>
        </p:txBody>
      </p:sp>
      <p:sp>
        <p:nvSpPr>
          <p:cNvPr id="4" name="Slide Number Placeholder 3"/>
          <p:cNvSpPr>
            <a:spLocks noGrp="1"/>
          </p:cNvSpPr>
          <p:nvPr>
            <p:ph type="sldNum" sz="quarter" idx="5"/>
          </p:nvPr>
        </p:nvSpPr>
        <p:spPr/>
        <p:txBody>
          <a:bodyPr/>
          <a:lstStyle/>
          <a:p>
            <a:fld id="{F5622ECC-79DD-4674-B3B4-D2B29601EA3F}" type="slidenum">
              <a:rPr lang="en-US" smtClean="0"/>
              <a:t>19</a:t>
            </a:fld>
            <a:endParaRPr lang="en-US"/>
          </a:p>
        </p:txBody>
      </p:sp>
    </p:spTree>
    <p:extLst>
      <p:ext uri="{BB962C8B-B14F-4D97-AF65-F5344CB8AC3E}">
        <p14:creationId xmlns:p14="http://schemas.microsoft.com/office/powerpoint/2010/main" val="37750517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Vickie</a:t>
            </a:r>
          </a:p>
        </p:txBody>
      </p:sp>
      <p:sp>
        <p:nvSpPr>
          <p:cNvPr id="4" name="Slide Number Placeholder 3"/>
          <p:cNvSpPr>
            <a:spLocks noGrp="1"/>
          </p:cNvSpPr>
          <p:nvPr>
            <p:ph type="sldNum" sz="quarter" idx="5"/>
          </p:nvPr>
        </p:nvSpPr>
        <p:spPr/>
        <p:txBody>
          <a:bodyPr/>
          <a:lstStyle/>
          <a:p>
            <a:fld id="{F5622ECC-79DD-4674-B3B4-D2B29601EA3F}" type="slidenum">
              <a:rPr lang="en-US" smtClean="0"/>
              <a:t>20</a:t>
            </a:fld>
            <a:endParaRPr lang="en-US"/>
          </a:p>
        </p:txBody>
      </p:sp>
    </p:spTree>
    <p:extLst>
      <p:ext uri="{BB962C8B-B14F-4D97-AF65-F5344CB8AC3E}">
        <p14:creationId xmlns:p14="http://schemas.microsoft.com/office/powerpoint/2010/main" val="3342537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Dawne</a:t>
            </a:r>
          </a:p>
        </p:txBody>
      </p:sp>
      <p:sp>
        <p:nvSpPr>
          <p:cNvPr id="4" name="Slide Number Placeholder 3"/>
          <p:cNvSpPr>
            <a:spLocks noGrp="1"/>
          </p:cNvSpPr>
          <p:nvPr>
            <p:ph type="sldNum" sz="quarter" idx="5"/>
          </p:nvPr>
        </p:nvSpPr>
        <p:spPr/>
        <p:txBody>
          <a:bodyPr/>
          <a:lstStyle/>
          <a:p>
            <a:fld id="{F5622ECC-79DD-4674-B3B4-D2B29601EA3F}" type="slidenum">
              <a:rPr lang="en-US" smtClean="0"/>
              <a:t>21</a:t>
            </a:fld>
            <a:endParaRPr lang="en-US"/>
          </a:p>
        </p:txBody>
      </p:sp>
    </p:spTree>
    <p:extLst>
      <p:ext uri="{BB962C8B-B14F-4D97-AF65-F5344CB8AC3E}">
        <p14:creationId xmlns:p14="http://schemas.microsoft.com/office/powerpoint/2010/main" val="1874970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24</a:t>
            </a:fld>
            <a:endParaRPr lang="en-US"/>
          </a:p>
        </p:txBody>
      </p:sp>
    </p:spTree>
    <p:extLst>
      <p:ext uri="{BB962C8B-B14F-4D97-AF65-F5344CB8AC3E}">
        <p14:creationId xmlns:p14="http://schemas.microsoft.com/office/powerpoint/2010/main" val="20036081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want to highlight just a few things from the beta launch survey we ran.</a:t>
            </a:r>
          </a:p>
        </p:txBody>
      </p:sp>
      <p:sp>
        <p:nvSpPr>
          <p:cNvPr id="4" name="Slide Number Placeholder 3"/>
          <p:cNvSpPr>
            <a:spLocks noGrp="1"/>
          </p:cNvSpPr>
          <p:nvPr>
            <p:ph type="sldNum" sz="quarter" idx="5"/>
          </p:nvPr>
        </p:nvSpPr>
        <p:spPr/>
        <p:txBody>
          <a:bodyPr/>
          <a:lstStyle/>
          <a:p>
            <a:fld id="{AF57912A-FAF4-4A7E-9049-202369FF8334}" type="slidenum">
              <a:rPr lang="en-US" smtClean="0"/>
              <a:t>25</a:t>
            </a:fld>
            <a:endParaRPr lang="en-US"/>
          </a:p>
        </p:txBody>
      </p:sp>
    </p:spTree>
    <p:extLst>
      <p:ext uri="{BB962C8B-B14F-4D97-AF65-F5344CB8AC3E}">
        <p14:creationId xmlns:p14="http://schemas.microsoft.com/office/powerpoint/2010/main" val="10101929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All comments  about formats and grouped formats were positive.</a:t>
            </a:r>
          </a:p>
        </p:txBody>
      </p:sp>
      <p:sp>
        <p:nvSpPr>
          <p:cNvPr id="4" name="Slide Number Placeholder 3"/>
          <p:cNvSpPr>
            <a:spLocks noGrp="1"/>
          </p:cNvSpPr>
          <p:nvPr>
            <p:ph type="sldNum" sz="quarter" idx="5"/>
          </p:nvPr>
        </p:nvSpPr>
        <p:spPr/>
        <p:txBody>
          <a:bodyPr/>
          <a:lstStyle/>
          <a:p>
            <a:fld id="{AF57912A-FAF4-4A7E-9049-202369FF8334}" type="slidenum">
              <a:rPr lang="en-US" smtClean="0"/>
              <a:t>26</a:t>
            </a:fld>
            <a:endParaRPr lang="en-US"/>
          </a:p>
        </p:txBody>
      </p:sp>
    </p:spTree>
    <p:extLst>
      <p:ext uri="{BB962C8B-B14F-4D97-AF65-F5344CB8AC3E}">
        <p14:creationId xmlns:p14="http://schemas.microsoft.com/office/powerpoint/2010/main" val="985749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Grouping has vastly improved since we started – movie remakes were especially hard to get to group just right. Scott identified several tweaks to the grouping logic that has helped tremendously and we have another round of tweaks to add before the wider rollout.</a:t>
            </a:r>
          </a:p>
        </p:txBody>
      </p:sp>
      <p:sp>
        <p:nvSpPr>
          <p:cNvPr id="4" name="Slide Number Placeholder 3"/>
          <p:cNvSpPr>
            <a:spLocks noGrp="1"/>
          </p:cNvSpPr>
          <p:nvPr>
            <p:ph type="sldNum" sz="quarter" idx="5"/>
          </p:nvPr>
        </p:nvSpPr>
        <p:spPr/>
        <p:txBody>
          <a:bodyPr/>
          <a:lstStyle/>
          <a:p>
            <a:fld id="{AF57912A-FAF4-4A7E-9049-202369FF8334}" type="slidenum">
              <a:rPr lang="en-US" smtClean="0"/>
              <a:t>27</a:t>
            </a:fld>
            <a:endParaRPr lang="en-US"/>
          </a:p>
        </p:txBody>
      </p:sp>
    </p:spTree>
    <p:extLst>
      <p:ext uri="{BB962C8B-B14F-4D97-AF65-F5344CB8AC3E}">
        <p14:creationId xmlns:p14="http://schemas.microsoft.com/office/powerpoint/2010/main" val="3546380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28</a:t>
            </a:fld>
            <a:endParaRPr lang="en-US"/>
          </a:p>
        </p:txBody>
      </p:sp>
    </p:spTree>
    <p:extLst>
      <p:ext uri="{BB962C8B-B14F-4D97-AF65-F5344CB8AC3E}">
        <p14:creationId xmlns:p14="http://schemas.microsoft.com/office/powerpoint/2010/main" val="3821938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had feedback from DUX that staff would prefer for the all-staff trainings to be recorded. Then staff can view recordings on their own time, and come to the bi-weekly office hours with any questions.</a:t>
            </a:r>
          </a:p>
        </p:txBody>
      </p:sp>
      <p:sp>
        <p:nvSpPr>
          <p:cNvPr id="4" name="Slide Number Placeholder 3"/>
          <p:cNvSpPr>
            <a:spLocks noGrp="1"/>
          </p:cNvSpPr>
          <p:nvPr>
            <p:ph type="sldNum" sz="quarter" idx="5"/>
          </p:nvPr>
        </p:nvSpPr>
        <p:spPr/>
        <p:txBody>
          <a:bodyPr/>
          <a:lstStyle/>
          <a:p>
            <a:fld id="{AF57912A-FAF4-4A7E-9049-202369FF8334}" type="slidenum">
              <a:rPr lang="en-US" smtClean="0"/>
              <a:t>29</a:t>
            </a:fld>
            <a:endParaRPr lang="en-US"/>
          </a:p>
        </p:txBody>
      </p:sp>
    </p:spTree>
    <p:extLst>
      <p:ext uri="{BB962C8B-B14F-4D97-AF65-F5344CB8AC3E}">
        <p14:creationId xmlns:p14="http://schemas.microsoft.com/office/powerpoint/2010/main" val="1490181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some membership request, some other institutions, and some patron requests</a:t>
            </a:r>
          </a:p>
          <a:p>
            <a:r>
              <a:rPr lang="en-US" dirty="0"/>
              <a:t>Started as a desire to make sure the language we are using in the catalog that refers to groups of people is respectful and modern</a:t>
            </a:r>
          </a:p>
          <a:p>
            <a:pPr marL="171450" indent="-171450">
              <a:buFont typeface="Arial" panose="020B0604020202020204" pitchFamily="34" charset="0"/>
              <a:buChar char="•"/>
            </a:pPr>
            <a:r>
              <a:rPr lang="en-US" dirty="0"/>
              <a:t>LC subject heading “illegal aliens” is a more well-known example, where Congress failed to change that term, to something more respectful and commonly used</a:t>
            </a:r>
          </a:p>
          <a:p>
            <a:pPr marL="171450" indent="-171450">
              <a:buFont typeface="Arial" panose="020B0604020202020204" pitchFamily="34" charset="0"/>
              <a:buChar char="•"/>
            </a:pPr>
            <a:r>
              <a:rPr lang="en-US" dirty="0"/>
              <a:t>Some terms become outdated and no longer useful in searching</a:t>
            </a:r>
          </a:p>
          <a:p>
            <a:pPr marL="171450" indent="-171450">
              <a:buFont typeface="Arial" panose="020B0604020202020204" pitchFamily="34" charset="0"/>
              <a:buChar char="•"/>
            </a:pPr>
            <a:r>
              <a:rPr lang="en-US" dirty="0"/>
              <a:t>9 members and the Bib Services team</a:t>
            </a:r>
          </a:p>
          <a:p>
            <a:pPr marL="171450" indent="-171450">
              <a:buFont typeface="Arial" panose="020B0604020202020204" pitchFamily="34" charset="0"/>
              <a:buChar char="•"/>
            </a:pPr>
            <a:r>
              <a:rPr lang="en-US" dirty="0"/>
              <a:t>Identifying some terms that are problematic</a:t>
            </a:r>
          </a:p>
          <a:p>
            <a:pPr marL="171450" indent="-171450">
              <a:buFont typeface="Arial" panose="020B0604020202020204" pitchFamily="34" charset="0"/>
              <a:buChar char="•"/>
            </a:pPr>
            <a:r>
              <a:rPr lang="en-US" dirty="0"/>
              <a:t>Completely automated, updated in the evenings, so catalogers will not be impacted</a:t>
            </a:r>
          </a:p>
          <a:p>
            <a:pPr marL="171450" indent="-171450">
              <a:buFont typeface="Arial" panose="020B0604020202020204" pitchFamily="34" charset="0"/>
              <a:buChar char="•"/>
            </a:pPr>
            <a:r>
              <a:rPr lang="en-US" dirty="0"/>
              <a:t>Something on the task force watch list is “</a:t>
            </a:r>
            <a:r>
              <a:rPr lang="en-US" dirty="0" err="1"/>
              <a:t>Homosaurus</a:t>
            </a:r>
            <a:r>
              <a:rPr lang="en-US" dirty="0"/>
              <a:t>” to help give the catalog more depth as an optional tool for catalogers</a:t>
            </a:r>
          </a:p>
          <a:p>
            <a:pPr marL="171450" indent="-171450">
              <a:buFont typeface="Arial" panose="020B0604020202020204" pitchFamily="34" charset="0"/>
              <a:buChar char="•"/>
            </a:pPr>
            <a:r>
              <a:rPr lang="en-US" dirty="0"/>
              <a:t>Improving the visibility of DEI collections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 are only on the first bullet point of this list: ethnicities, medical conditions, religions, LBGTQ plus</a:t>
            </a:r>
          </a:p>
          <a:p>
            <a:endParaRPr lang="en-US" dirty="0"/>
          </a:p>
          <a:p>
            <a:r>
              <a:rPr lang="en-US" dirty="0"/>
              <a:t>Once there are more concrete results, we will show everyone what has been accomplished</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AF57912A-FAF4-4A7E-9049-202369FF8334}" type="slidenum">
              <a:rPr lang="en-US" smtClean="0"/>
              <a:t>32</a:t>
            </a:fld>
            <a:endParaRPr lang="en-US"/>
          </a:p>
        </p:txBody>
      </p:sp>
    </p:spTree>
    <p:extLst>
      <p:ext uri="{BB962C8B-B14F-4D97-AF65-F5344CB8AC3E}">
        <p14:creationId xmlns:p14="http://schemas.microsoft.com/office/powerpoint/2010/main" val="883599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5" name="Date Placeholder 4">
            <a:extLst>
              <a:ext uri="{FF2B5EF4-FFF2-40B4-BE49-F238E27FC236}">
                <a16:creationId xmlns:a16="http://schemas.microsoft.com/office/drawing/2014/main" id="{1D8241B8-F974-4DC8-829B-E3DD63222291}"/>
              </a:ext>
            </a:extLst>
          </p:cNvPr>
          <p:cNvSpPr>
            <a:spLocks noGrp="1"/>
          </p:cNvSpPr>
          <p:nvPr>
            <p:ph type="dt" idx="1"/>
          </p:nvPr>
        </p:nvSpPr>
        <p:spPr/>
        <p:txBody>
          <a:bodyPr/>
          <a:lstStyle/>
          <a:p>
            <a:endParaRPr lang="en-US"/>
          </a:p>
        </p:txBody>
      </p:sp>
    </p:spTree>
    <p:extLst>
      <p:ext uri="{BB962C8B-B14F-4D97-AF65-F5344CB8AC3E}">
        <p14:creationId xmlns:p14="http://schemas.microsoft.com/office/powerpoint/2010/main" val="37225706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Te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3172387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Oran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2757068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Yello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5" y="0"/>
            <a:ext cx="4481015" cy="6858000"/>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979085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Pi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400782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55E85-9FCB-4CD8-A587-B5DBC47D028B}"/>
              </a:ext>
            </a:extLst>
          </p:cNvPr>
          <p:cNvSpPr>
            <a:spLocks noGrp="1"/>
          </p:cNvSpPr>
          <p:nvPr>
            <p:ph type="ctrTitle"/>
          </p:nvPr>
        </p:nvSpPr>
        <p:spPr>
          <a:xfrm>
            <a:off x="968991" y="2150492"/>
            <a:ext cx="7406184" cy="2387600"/>
          </a:xfrm>
        </p:spPr>
        <p:txBody>
          <a:bodyPr anchor="b"/>
          <a:lstStyle>
            <a:lvl1pPr algn="l">
              <a:defRPr sz="6000"/>
            </a:lvl1pPr>
          </a:lstStyle>
          <a:p>
            <a:endParaRPr lang="en-US"/>
          </a:p>
        </p:txBody>
      </p:sp>
      <p:sp>
        <p:nvSpPr>
          <p:cNvPr id="3" name="Subtitle 2">
            <a:extLst>
              <a:ext uri="{FF2B5EF4-FFF2-40B4-BE49-F238E27FC236}">
                <a16:creationId xmlns:a16="http://schemas.microsoft.com/office/drawing/2014/main" id="{587BEA46-D9AF-4EB0-A234-8DE326DB2426}"/>
              </a:ext>
            </a:extLst>
          </p:cNvPr>
          <p:cNvSpPr>
            <a:spLocks noGrp="1"/>
          </p:cNvSpPr>
          <p:nvPr>
            <p:ph type="subTitle" idx="1"/>
          </p:nvPr>
        </p:nvSpPr>
        <p:spPr>
          <a:xfrm>
            <a:off x="968991" y="4707508"/>
            <a:ext cx="7406184" cy="1655762"/>
          </a:xfrm>
        </p:spPr>
        <p:txBody>
          <a:bodyPr/>
          <a:lstStyle>
            <a:lvl1pPr marL="0" indent="0" algn="l">
              <a:buNone/>
              <a:defRPr sz="24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n-US"/>
          </a:p>
        </p:txBody>
      </p:sp>
      <p:sp>
        <p:nvSpPr>
          <p:cNvPr id="10" name="Right Triangle 9">
            <a:extLst>
              <a:ext uri="{FF2B5EF4-FFF2-40B4-BE49-F238E27FC236}">
                <a16:creationId xmlns:a16="http://schemas.microsoft.com/office/drawing/2014/main" id="{30317738-FF21-47C7-BA4C-E2EC43F9B334}"/>
              </a:ext>
            </a:extLst>
          </p:cNvPr>
          <p:cNvSpPr/>
          <p:nvPr/>
        </p:nvSpPr>
        <p:spPr>
          <a:xfrm flipH="1" flipV="1">
            <a:off x="7710984" y="0"/>
            <a:ext cx="4481015" cy="685800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FB7322D7-2E8F-4B8C-9745-7236C0768D5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6136" y="740281"/>
            <a:ext cx="1751315" cy="1830962"/>
          </a:xfrm>
          <a:prstGeom prst="rect">
            <a:avLst/>
          </a:prstGeom>
        </p:spPr>
      </p:pic>
    </p:spTree>
    <p:extLst>
      <p:ext uri="{BB962C8B-B14F-4D97-AF65-F5344CB8AC3E}">
        <p14:creationId xmlns:p14="http://schemas.microsoft.com/office/powerpoint/2010/main" val="1774300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82DC7B-633D-48CE-8692-749FA60A82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DA7D194A-9AC6-43D0-B5EC-2ACD23E3FBD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88383E-4531-4F02-9CF7-FDD0AE6F4825}"/>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4" name="Title 3">
            <a:extLst>
              <a:ext uri="{FF2B5EF4-FFF2-40B4-BE49-F238E27FC236}">
                <a16:creationId xmlns:a16="http://schemas.microsoft.com/office/drawing/2014/main" id="{29A81105-84AC-494D-95F4-BC910DBF6FD7}"/>
              </a:ext>
            </a:extLst>
          </p:cNvPr>
          <p:cNvSpPr>
            <a:spLocks noGrp="1"/>
          </p:cNvSpPr>
          <p:nvPr>
            <p:ph type="title"/>
          </p:nvPr>
        </p:nvSpPr>
        <p:spPr/>
        <p:txBody>
          <a:bodyPr/>
          <a:lstStyle/>
          <a:p>
            <a:r>
              <a:rPr lang="en-US"/>
              <a:t>Click to edit Master title style</a:t>
            </a:r>
          </a:p>
        </p:txBody>
      </p:sp>
      <p:sp>
        <p:nvSpPr>
          <p:cNvPr id="8" name="Date Placeholder 3">
            <a:extLst>
              <a:ext uri="{FF2B5EF4-FFF2-40B4-BE49-F238E27FC236}">
                <a16:creationId xmlns:a16="http://schemas.microsoft.com/office/drawing/2014/main" id="{B73FDD12-27FA-4A61-8C72-3334D4E70AC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A99684E3-A0FF-49CA-B05E-EC4BBEDCAE69}" type="datetime4">
              <a:rPr lang="en-US" smtClean="0"/>
              <a:t>June 2, 2021</a:t>
            </a:fld>
            <a:endParaRPr lang="en-US"/>
          </a:p>
        </p:txBody>
      </p:sp>
    </p:spTree>
    <p:extLst>
      <p:ext uri="{BB962C8B-B14F-4D97-AF65-F5344CB8AC3E}">
        <p14:creationId xmlns:p14="http://schemas.microsoft.com/office/powerpoint/2010/main" val="130137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secHead" preserve="1">
  <p:cSld name="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userDrawn="1"/>
        </p:nvSpPr>
        <p:spPr>
          <a:xfrm>
            <a:off x="0" y="1709739"/>
            <a:ext cx="11360150" cy="27850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0AE72D5E-E03C-4FC7-8731-E2196ED23E4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13396ADE-9909-4D89-85AF-2BEE99A3BE82}" type="datetime4">
              <a:rPr lang="en-US" smtClean="0"/>
              <a:t>June 2, 2021</a:t>
            </a:fld>
            <a:endParaRPr lang="en-US"/>
          </a:p>
        </p:txBody>
      </p:sp>
      <p:sp>
        <p:nvSpPr>
          <p:cNvPr id="8" name="Slide Number Placeholder 5">
            <a:extLst>
              <a:ext uri="{FF2B5EF4-FFF2-40B4-BE49-F238E27FC236}">
                <a16:creationId xmlns:a16="http://schemas.microsoft.com/office/drawing/2014/main" id="{2D7D384A-F7E8-4567-BA95-00691C9ED748}"/>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273256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 Orang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659C5715-F3E7-4D38-8EB4-FB5A7CD4952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38D10E8-F5EF-4030-9DD4-58F7E5E696F1}" type="datetime4">
              <a:rPr lang="en-US" smtClean="0"/>
              <a:t>June 2, 2021</a:t>
            </a:fld>
            <a:endParaRPr lang="en-US"/>
          </a:p>
        </p:txBody>
      </p:sp>
      <p:sp>
        <p:nvSpPr>
          <p:cNvPr id="8" name="Slide Number Placeholder 5">
            <a:extLst>
              <a:ext uri="{FF2B5EF4-FFF2-40B4-BE49-F238E27FC236}">
                <a16:creationId xmlns:a16="http://schemas.microsoft.com/office/drawing/2014/main" id="{313F4682-70F7-47FD-9D78-36447294D65E}"/>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30976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1_Section Header-Teal">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tx1"/>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9FFE8B7-AC69-42B9-9B36-E352CE095E6B}"/>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ADB9304-2271-43F1-84BE-A04666C2680B}" type="datetime4">
              <a:rPr lang="en-US" smtClean="0"/>
              <a:t>June 2, 2021</a:t>
            </a:fld>
            <a:endParaRPr lang="en-US"/>
          </a:p>
        </p:txBody>
      </p:sp>
      <p:sp>
        <p:nvSpPr>
          <p:cNvPr id="8" name="Slide Number Placeholder 5">
            <a:extLst>
              <a:ext uri="{FF2B5EF4-FFF2-40B4-BE49-F238E27FC236}">
                <a16:creationId xmlns:a16="http://schemas.microsoft.com/office/drawing/2014/main" id="{471ABEB1-A9F1-4315-B8B7-365CA9544076}"/>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2941043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 Pi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0" y="1709739"/>
            <a:ext cx="11360150" cy="278508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DBCD6B62-7F68-4708-8957-3244A93506B7}"/>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E29B648E-B581-423D-9B17-BE3736B2CEBE}" type="datetime4">
              <a:rPr lang="en-US" smtClean="0"/>
              <a:t>June 2, 2021</a:t>
            </a:fld>
            <a:endParaRPr lang="en-US"/>
          </a:p>
        </p:txBody>
      </p:sp>
      <p:sp>
        <p:nvSpPr>
          <p:cNvPr id="8" name="Slide Number Placeholder 5">
            <a:extLst>
              <a:ext uri="{FF2B5EF4-FFF2-40B4-BE49-F238E27FC236}">
                <a16:creationId xmlns:a16="http://schemas.microsoft.com/office/drawing/2014/main" id="{C07E4A8F-FAA6-4762-87E0-555B2B99EE81}"/>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3873191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 Blu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9FD00A4-A0AB-4044-9167-74A9737CA2BC}"/>
              </a:ext>
            </a:extLst>
          </p:cNvPr>
          <p:cNvSpPr/>
          <p:nvPr/>
        </p:nvSpPr>
        <p:spPr>
          <a:xfrm>
            <a:off x="-12700" y="1709739"/>
            <a:ext cx="11360150" cy="27850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5"/>
              </a:solidFill>
            </a:endParaRPr>
          </a:p>
        </p:txBody>
      </p:sp>
      <p:sp>
        <p:nvSpPr>
          <p:cNvPr id="2" name="Title 1">
            <a:extLst>
              <a:ext uri="{FF2B5EF4-FFF2-40B4-BE49-F238E27FC236}">
                <a16:creationId xmlns:a16="http://schemas.microsoft.com/office/drawing/2014/main" id="{9DFD280C-DDF5-4D3E-81C7-4A036BF38FDE}"/>
              </a:ext>
            </a:extLst>
          </p:cNvPr>
          <p:cNvSpPr>
            <a:spLocks noGrp="1"/>
          </p:cNvSpPr>
          <p:nvPr>
            <p:ph type="title"/>
          </p:nvPr>
        </p:nvSpPr>
        <p:spPr>
          <a:xfrm>
            <a:off x="831850" y="1709739"/>
            <a:ext cx="10515600" cy="2362006"/>
          </a:xfrm>
        </p:spPr>
        <p:txBody>
          <a:bodyPr anchor="b"/>
          <a:lstStyle>
            <a:lvl1pPr>
              <a:defRPr lang="en-US" dirty="0">
                <a:solidFill>
                  <a:schemeClr val="bg2"/>
                </a:solidFill>
              </a:defRPr>
            </a:lvl1pPr>
          </a:lstStyle>
          <a:p>
            <a:endParaRPr lang="en-US"/>
          </a:p>
        </p:txBody>
      </p:sp>
      <p:sp>
        <p:nvSpPr>
          <p:cNvPr id="3" name="Text Placeholder 2">
            <a:extLst>
              <a:ext uri="{FF2B5EF4-FFF2-40B4-BE49-F238E27FC236}">
                <a16:creationId xmlns:a16="http://schemas.microsoft.com/office/drawing/2014/main" id="{424A3DD7-7945-497B-A62C-583B78AF01D4}"/>
              </a:ext>
            </a:extLst>
          </p:cNvPr>
          <p:cNvSpPr>
            <a:spLocks noGrp="1"/>
          </p:cNvSpPr>
          <p:nvPr>
            <p:ph type="body" idx="1"/>
          </p:nvPr>
        </p:nvSpPr>
        <p:spPr>
          <a:xfrm>
            <a:off x="831850" y="4599296"/>
            <a:ext cx="10515600" cy="1422114"/>
          </a:xfrm>
        </p:spPr>
        <p:txBody>
          <a:bodyPr/>
          <a:lstStyle>
            <a:lvl1pPr marL="0" indent="0">
              <a:buNone/>
              <a:defRPr sz="2400">
                <a:solidFill>
                  <a:schemeClr val="accent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endParaRPr lang="en-US"/>
          </a:p>
        </p:txBody>
      </p:sp>
      <p:sp>
        <p:nvSpPr>
          <p:cNvPr id="5" name="Footer Placeholder 4">
            <a:extLst>
              <a:ext uri="{FF2B5EF4-FFF2-40B4-BE49-F238E27FC236}">
                <a16:creationId xmlns:a16="http://schemas.microsoft.com/office/drawing/2014/main" id="{B4A21A10-E1FA-4A6B-AC65-A28DA3C385CE}"/>
              </a:ext>
            </a:extLst>
          </p:cNvPr>
          <p:cNvSpPr>
            <a:spLocks noGrp="1"/>
          </p:cNvSpPr>
          <p:nvPr>
            <p:ph type="ftr" sz="quarter" idx="11"/>
          </p:nvPr>
        </p:nvSpPr>
        <p:spPr/>
        <p:txBody>
          <a:bodyPr/>
          <a:lstStyle>
            <a:lvl1pPr>
              <a:defRPr>
                <a:solidFill>
                  <a:schemeClr val="tx1"/>
                </a:solidFill>
              </a:defRPr>
            </a:lvl1pPr>
          </a:lstStyle>
          <a:p>
            <a:r>
              <a:rPr lang="en-US"/>
              <a:t>SWAN Library Services</a:t>
            </a:r>
          </a:p>
        </p:txBody>
      </p:sp>
      <p:sp>
        <p:nvSpPr>
          <p:cNvPr id="6" name="Date Placeholder 3">
            <a:extLst>
              <a:ext uri="{FF2B5EF4-FFF2-40B4-BE49-F238E27FC236}">
                <a16:creationId xmlns:a16="http://schemas.microsoft.com/office/drawing/2014/main" id="{28CCFDCA-74D4-4C1C-A353-E3C0E55D0A50}"/>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1ADDB7A-9C8D-4E10-91A4-D9693DD7523A}" type="datetime4">
              <a:rPr lang="en-US" smtClean="0"/>
              <a:t>June 2, 2021</a:t>
            </a:fld>
            <a:endParaRPr lang="en-US"/>
          </a:p>
        </p:txBody>
      </p:sp>
      <p:sp>
        <p:nvSpPr>
          <p:cNvPr id="8" name="Slide Number Placeholder 5">
            <a:extLst>
              <a:ext uri="{FF2B5EF4-FFF2-40B4-BE49-F238E27FC236}">
                <a16:creationId xmlns:a16="http://schemas.microsoft.com/office/drawing/2014/main" id="{8BE6A1D7-6A4F-4489-BB2F-F593FA3F1F6C}"/>
              </a:ext>
            </a:extLst>
          </p:cNvPr>
          <p:cNvSpPr>
            <a:spLocks noGrp="1"/>
          </p:cNvSpPr>
          <p:nvPr>
            <p:ph type="sldNum" sz="quarter" idx="12"/>
          </p:nvPr>
        </p:nvSpPr>
        <p:spPr>
          <a:xfrm>
            <a:off x="11546006" y="6329381"/>
            <a:ext cx="532263" cy="365125"/>
          </a:xfrm>
        </p:spPr>
        <p:txBody>
          <a:bodyPr/>
          <a:lstStyle>
            <a:lvl1pPr>
              <a:defRPr>
                <a:solidFill>
                  <a:schemeClr val="tx1"/>
                </a:solidFill>
              </a:defRPr>
            </a:lvl1pPr>
          </a:lstStyle>
          <a:p>
            <a:fld id="{1FAA610F-65FB-4D76-A9F7-0135426F9A2E}" type="slidenum">
              <a:rPr lang="en-US" smtClean="0"/>
              <a:pPr/>
              <a:t>‹#›</a:t>
            </a:fld>
            <a:endParaRPr lang="en-US"/>
          </a:p>
        </p:txBody>
      </p:sp>
    </p:spTree>
    <p:extLst>
      <p:ext uri="{BB962C8B-B14F-4D97-AF65-F5344CB8AC3E}">
        <p14:creationId xmlns:p14="http://schemas.microsoft.com/office/powerpoint/2010/main" val="10892624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D70EE-147A-4FAA-8281-D44B5A0C6E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0474C4-475C-4D86-A1B7-A96807F228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7B98D6-2618-46F2-B8FD-EA3BCC54CF8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EF23A2DB-C3D8-402C-9D5E-58BF4932602D}"/>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6926CF35-4B17-4345-A226-163A4E70515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A9F8449-E76C-4854-9644-24E6E0A6F4D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BE77881E-05EA-445D-A401-3F862F6B3C8C}" type="datetime4">
              <a:rPr lang="en-US" smtClean="0"/>
              <a:t>June 2, 2021</a:t>
            </a:fld>
            <a:endParaRPr lang="en-US"/>
          </a:p>
        </p:txBody>
      </p:sp>
    </p:spTree>
    <p:extLst>
      <p:ext uri="{BB962C8B-B14F-4D97-AF65-F5344CB8AC3E}">
        <p14:creationId xmlns:p14="http://schemas.microsoft.com/office/powerpoint/2010/main" val="1447396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0F071-E411-41CC-92CE-D63EDE14DAE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F41F0FE-5788-4775-8A10-5B91DFAC8535}"/>
              </a:ext>
            </a:extLst>
          </p:cNvPr>
          <p:cNvSpPr>
            <a:spLocks noGrp="1"/>
          </p:cNvSpPr>
          <p:nvPr>
            <p:ph type="body" idx="1"/>
          </p:nvPr>
        </p:nvSpPr>
        <p:spPr>
          <a:xfrm>
            <a:off x="839788" y="1681163"/>
            <a:ext cx="5157787"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7BD8AF7-6D29-4167-AF67-CB296B6A20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0F4022A-F48A-41E0-9F88-AA63D5FC2D1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6"/>
                </a:solidFill>
                <a:latin typeface="Georgia" panose="02040502050405020303"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D28D0C1-D1A4-4F0C-943E-126C8F04D4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D05BE40-DC62-42A8-97A6-34ACA610AE29}"/>
              </a:ext>
            </a:extLst>
          </p:cNvPr>
          <p:cNvSpPr>
            <a:spLocks noGrp="1"/>
          </p:cNvSpPr>
          <p:nvPr>
            <p:ph type="ftr" sz="quarter" idx="11"/>
          </p:nvPr>
        </p:nvSpPr>
        <p:spPr/>
        <p:txBody>
          <a:bodyPr/>
          <a:lstStyle/>
          <a:p>
            <a:r>
              <a:rPr lang="en-US"/>
              <a:t>SWAN Library Services</a:t>
            </a:r>
          </a:p>
        </p:txBody>
      </p:sp>
      <p:sp>
        <p:nvSpPr>
          <p:cNvPr id="9" name="Slide Number Placeholder 8">
            <a:extLst>
              <a:ext uri="{FF2B5EF4-FFF2-40B4-BE49-F238E27FC236}">
                <a16:creationId xmlns:a16="http://schemas.microsoft.com/office/drawing/2014/main" id="{B1F6EAF5-0ADA-4CFD-B7BF-9FC51FF16059}"/>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10" name="Date Placeholder 3">
            <a:extLst>
              <a:ext uri="{FF2B5EF4-FFF2-40B4-BE49-F238E27FC236}">
                <a16:creationId xmlns:a16="http://schemas.microsoft.com/office/drawing/2014/main" id="{5394A939-17CE-4BFF-AE7A-567853F204A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F5C9A9B-D1AA-4AC1-8FB5-7E3684919E9D}" type="datetime4">
              <a:rPr lang="en-US" smtClean="0"/>
              <a:t>June 2, 2021</a:t>
            </a:fld>
            <a:endParaRPr lang="en-US"/>
          </a:p>
        </p:txBody>
      </p:sp>
    </p:spTree>
    <p:extLst>
      <p:ext uri="{BB962C8B-B14F-4D97-AF65-F5344CB8AC3E}">
        <p14:creationId xmlns:p14="http://schemas.microsoft.com/office/powerpoint/2010/main" val="36617147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A49A0-70D5-45EE-BB58-A3319E86DE37}"/>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225045F6-B494-4F18-A1E4-40EB6E008A07}"/>
              </a:ext>
            </a:extLst>
          </p:cNvPr>
          <p:cNvSpPr>
            <a:spLocks noGrp="1"/>
          </p:cNvSpPr>
          <p:nvPr>
            <p:ph type="ftr" sz="quarter" idx="11"/>
          </p:nvPr>
        </p:nvSpPr>
        <p:spPr/>
        <p:txBody>
          <a:bodyPr/>
          <a:lstStyle/>
          <a:p>
            <a:r>
              <a:rPr lang="en-US"/>
              <a:t>SWAN Library Services</a:t>
            </a:r>
          </a:p>
        </p:txBody>
      </p:sp>
      <p:sp>
        <p:nvSpPr>
          <p:cNvPr id="5" name="Slide Number Placeholder 4">
            <a:extLst>
              <a:ext uri="{FF2B5EF4-FFF2-40B4-BE49-F238E27FC236}">
                <a16:creationId xmlns:a16="http://schemas.microsoft.com/office/drawing/2014/main" id="{B03D6364-4603-447D-89F8-990CFDCE81DF}"/>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6" name="Date Placeholder 3">
            <a:extLst>
              <a:ext uri="{FF2B5EF4-FFF2-40B4-BE49-F238E27FC236}">
                <a16:creationId xmlns:a16="http://schemas.microsoft.com/office/drawing/2014/main" id="{F07131D5-03EB-4766-95D1-C17D7CC99B34}"/>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8A104C2-794D-408E-B7D4-19D0A0004167}" type="datetime4">
              <a:rPr lang="en-US" smtClean="0"/>
              <a:t>June 2, 2021</a:t>
            </a:fld>
            <a:endParaRPr lang="en-US"/>
          </a:p>
        </p:txBody>
      </p:sp>
    </p:spTree>
    <p:extLst>
      <p:ext uri="{BB962C8B-B14F-4D97-AF65-F5344CB8AC3E}">
        <p14:creationId xmlns:p14="http://schemas.microsoft.com/office/powerpoint/2010/main" val="25629988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14CD0FC-9FE5-45EC-AE9A-0BE0C56491A4}"/>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BD5F80AA-12AE-42BC-87FB-85DA288C9B04}"/>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5" name="Date Placeholder 3">
            <a:extLst>
              <a:ext uri="{FF2B5EF4-FFF2-40B4-BE49-F238E27FC236}">
                <a16:creationId xmlns:a16="http://schemas.microsoft.com/office/drawing/2014/main" id="{F631F2D5-72B0-436C-85CB-AE3347719921}"/>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2EE7B571-5521-4B40-BCCB-691A46A883E4}" type="datetime4">
              <a:rPr lang="en-US" smtClean="0"/>
              <a:t>June 2, 2021</a:t>
            </a:fld>
            <a:endParaRPr lang="en-US"/>
          </a:p>
        </p:txBody>
      </p:sp>
    </p:spTree>
    <p:extLst>
      <p:ext uri="{BB962C8B-B14F-4D97-AF65-F5344CB8AC3E}">
        <p14:creationId xmlns:p14="http://schemas.microsoft.com/office/powerpoint/2010/main" val="2312427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5B2A5DE8-42C1-407B-BA04-8B9A34939042}"/>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8074083B-4733-4ACF-B281-F35F5563A786}" type="datetime4">
              <a:rPr lang="en-US" smtClean="0"/>
              <a:t>June 2, 2021</a:t>
            </a:fld>
            <a:endParaRPr lang="en-US"/>
          </a:p>
        </p:txBody>
      </p:sp>
    </p:spTree>
    <p:extLst>
      <p:ext uri="{BB962C8B-B14F-4D97-AF65-F5344CB8AC3E}">
        <p14:creationId xmlns:p14="http://schemas.microsoft.com/office/powerpoint/2010/main" val="278627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1_Content with Caption - Teal">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09182"/>
            <a:ext cx="5183188" cy="6981423"/>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85889">
                <a:moveTo>
                  <a:pt x="0" y="6858000"/>
                </a:moveTo>
                <a:lnTo>
                  <a:pt x="0" y="0"/>
                </a:lnTo>
                <a:lnTo>
                  <a:pt x="4235355" y="27017"/>
                </a:lnTo>
                <a:lnTo>
                  <a:pt x="6318913" y="6885295"/>
                </a:lnTo>
                <a:cubicBezTo>
                  <a:pt x="6328012" y="6889844"/>
                  <a:pt x="2106304" y="6867098"/>
                  <a:pt x="0" y="6858000"/>
                </a:cubicBezTo>
                <a:close/>
              </a:path>
            </a:pathLst>
          </a:cu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B46E3962-0AAA-4D55-AF36-7BA40C1D57B8}"/>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C7EE3EF2-A7B1-4F23-8584-F0BBB5D3EC1A}" type="datetime4">
              <a:rPr lang="en-US" smtClean="0"/>
              <a:t>June 2, 2021</a:t>
            </a:fld>
            <a:endParaRPr lang="en-US"/>
          </a:p>
        </p:txBody>
      </p:sp>
    </p:spTree>
    <p:extLst>
      <p:ext uri="{BB962C8B-B14F-4D97-AF65-F5344CB8AC3E}">
        <p14:creationId xmlns:p14="http://schemas.microsoft.com/office/powerpoint/2010/main" val="2542341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1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F40F92AF-669D-41AF-B6FF-91C79CD0018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69D110A1-1339-49BC-A0D7-38CE24E36754}" type="datetime4">
              <a:rPr lang="en-US" smtClean="0"/>
              <a:t>June 2, 2021</a:t>
            </a:fld>
            <a:endParaRPr lang="en-US"/>
          </a:p>
        </p:txBody>
      </p:sp>
    </p:spTree>
    <p:extLst>
      <p:ext uri="{BB962C8B-B14F-4D97-AF65-F5344CB8AC3E}">
        <p14:creationId xmlns:p14="http://schemas.microsoft.com/office/powerpoint/2010/main" val="2095934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2_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245659"/>
            <a:ext cx="5278723" cy="7301552"/>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85574 h 6913463"/>
              <a:gd name="connsiteX1" fmla="*/ 0 w 6318927"/>
              <a:gd name="connsiteY1" fmla="*/ 27574 h 6913463"/>
              <a:gd name="connsiteX2" fmla="*/ 4218630 w 6318927"/>
              <a:gd name="connsiteY2" fmla="*/ 0 h 6913463"/>
              <a:gd name="connsiteX3" fmla="*/ 6318913 w 6318927"/>
              <a:gd name="connsiteY3" fmla="*/ 6912869 h 6913463"/>
              <a:gd name="connsiteX4" fmla="*/ 0 w 6318927"/>
              <a:gd name="connsiteY4" fmla="*/ 6885574 h 6913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3">
                <a:moveTo>
                  <a:pt x="0" y="6885574"/>
                </a:moveTo>
                <a:lnTo>
                  <a:pt x="0" y="27574"/>
                </a:lnTo>
                <a:lnTo>
                  <a:pt x="4218630" y="0"/>
                </a:lnTo>
                <a:lnTo>
                  <a:pt x="6318913" y="6912869"/>
                </a:lnTo>
                <a:cubicBezTo>
                  <a:pt x="6328012" y="6917418"/>
                  <a:pt x="2106304" y="6894672"/>
                  <a:pt x="0" y="6885574"/>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tx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ACD2F8CE-F11B-40F1-ACBE-B6F1A7D33007}"/>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C271E5E-31FA-4190-9796-0C03067BB122}" type="datetime4">
              <a:rPr lang="en-US" smtClean="0"/>
              <a:t>June 2, 2021</a:t>
            </a:fld>
            <a:endParaRPr lang="en-US"/>
          </a:p>
        </p:txBody>
      </p:sp>
    </p:spTree>
    <p:extLst>
      <p:ext uri="{BB962C8B-B14F-4D97-AF65-F5344CB8AC3E}">
        <p14:creationId xmlns:p14="http://schemas.microsoft.com/office/powerpoint/2010/main" val="43907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 Pink">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95534" y="-163772"/>
            <a:ext cx="5278723" cy="7124130"/>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940166 h 6968055"/>
              <a:gd name="connsiteX1" fmla="*/ 0 w 6318927"/>
              <a:gd name="connsiteY1" fmla="*/ 82166 h 6968055"/>
              <a:gd name="connsiteX2" fmla="*/ 4201905 w 6318927"/>
              <a:gd name="connsiteY2" fmla="*/ 0 h 6968055"/>
              <a:gd name="connsiteX3" fmla="*/ 6318913 w 6318927"/>
              <a:gd name="connsiteY3" fmla="*/ 6967461 h 6968055"/>
              <a:gd name="connsiteX4" fmla="*/ 0 w 6318927"/>
              <a:gd name="connsiteY4" fmla="*/ 6940166 h 6968055"/>
              <a:gd name="connsiteX0" fmla="*/ 0 w 6318927"/>
              <a:gd name="connsiteY0" fmla="*/ 6858000 h 6885889"/>
              <a:gd name="connsiteX1" fmla="*/ 0 w 6318927"/>
              <a:gd name="connsiteY1" fmla="*/ 0 h 6885889"/>
              <a:gd name="connsiteX2" fmla="*/ 4201905 w 6318927"/>
              <a:gd name="connsiteY2" fmla="*/ 13368 h 6885889"/>
              <a:gd name="connsiteX3" fmla="*/ 6318913 w 6318927"/>
              <a:gd name="connsiteY3" fmla="*/ 6885295 h 6885889"/>
              <a:gd name="connsiteX4" fmla="*/ 0 w 6318927"/>
              <a:gd name="connsiteY4" fmla="*/ 6858000 h 6885889"/>
              <a:gd name="connsiteX0" fmla="*/ 0 w 6318927"/>
              <a:gd name="connsiteY0" fmla="*/ 6885575 h 6913464"/>
              <a:gd name="connsiteX1" fmla="*/ 0 w 6318927"/>
              <a:gd name="connsiteY1" fmla="*/ 27575 h 6913464"/>
              <a:gd name="connsiteX2" fmla="*/ 4201905 w 6318927"/>
              <a:gd name="connsiteY2" fmla="*/ 0 h 6913464"/>
              <a:gd name="connsiteX3" fmla="*/ 6318913 w 6318927"/>
              <a:gd name="connsiteY3" fmla="*/ 6912870 h 6913464"/>
              <a:gd name="connsiteX4" fmla="*/ 0 w 6318927"/>
              <a:gd name="connsiteY4" fmla="*/ 6885575 h 69134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913464">
                <a:moveTo>
                  <a:pt x="0" y="6885575"/>
                </a:moveTo>
                <a:lnTo>
                  <a:pt x="0" y="27575"/>
                </a:lnTo>
                <a:lnTo>
                  <a:pt x="4201905" y="0"/>
                </a:lnTo>
                <a:lnTo>
                  <a:pt x="6318913" y="6912870"/>
                </a:lnTo>
                <a:cubicBezTo>
                  <a:pt x="6328012" y="6917419"/>
                  <a:pt x="2106304" y="6894673"/>
                  <a:pt x="0" y="6885575"/>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39BA174E-F461-44FF-9093-638F5322483B}"/>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3AFE120-1EFF-41FA-8DCA-880638A36A9F}" type="datetime4">
              <a:rPr lang="en-US" smtClean="0"/>
              <a:t>June 2, 2021</a:t>
            </a:fld>
            <a:endParaRPr lang="en-US"/>
          </a:p>
        </p:txBody>
      </p:sp>
    </p:spTree>
    <p:extLst>
      <p:ext uri="{BB962C8B-B14F-4D97-AF65-F5344CB8AC3E}">
        <p14:creationId xmlns:p14="http://schemas.microsoft.com/office/powerpoint/2010/main" val="26088974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 Blue">
    <p:spTree>
      <p:nvGrpSpPr>
        <p:cNvPr id="1" name=""/>
        <p:cNvGrpSpPr/>
        <p:nvPr/>
      </p:nvGrpSpPr>
      <p:grpSpPr>
        <a:xfrm>
          <a:off x="0" y="0"/>
          <a:ext cx="0" cy="0"/>
          <a:chOff x="0" y="0"/>
          <a:chExt cx="0" cy="0"/>
        </a:xfrm>
      </p:grpSpPr>
      <p:sp>
        <p:nvSpPr>
          <p:cNvPr id="10" name="Right Triangle 9">
            <a:extLst>
              <a:ext uri="{FF2B5EF4-FFF2-40B4-BE49-F238E27FC236}">
                <a16:creationId xmlns:a16="http://schemas.microsoft.com/office/drawing/2014/main" id="{93AB3359-EB6E-4BED-85C6-48C868971F7E}"/>
              </a:ext>
            </a:extLst>
          </p:cNvPr>
          <p:cNvSpPr/>
          <p:nvPr/>
        </p:nvSpPr>
        <p:spPr>
          <a:xfrm>
            <a:off x="1" y="-13927"/>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900C18-749C-4B0A-A09E-F49296195A05}"/>
              </a:ext>
            </a:extLst>
          </p:cNvPr>
          <p:cNvSpPr>
            <a:spLocks noGrp="1"/>
          </p:cNvSpPr>
          <p:nvPr>
            <p:ph type="title"/>
          </p:nvPr>
        </p:nvSpPr>
        <p:spPr>
          <a:xfrm>
            <a:off x="655093" y="1712794"/>
            <a:ext cx="3111690" cy="1600200"/>
          </a:xfrm>
        </p:spPr>
        <p:txBody>
          <a:bodyPr anchor="b"/>
          <a:lstStyle>
            <a:lvl1pPr>
              <a:defRPr sz="3200">
                <a:solidFill>
                  <a:schemeClr val="bg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ECB54BED-E682-4FF9-957A-FBF5EB3FA39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5845DE-70C7-4D20-87A7-954F546E2BD5}"/>
              </a:ext>
            </a:extLst>
          </p:cNvPr>
          <p:cNvSpPr>
            <a:spLocks noGrp="1"/>
          </p:cNvSpPr>
          <p:nvPr>
            <p:ph type="body" sz="half" idx="2"/>
          </p:nvPr>
        </p:nvSpPr>
        <p:spPr>
          <a:xfrm>
            <a:off x="655094" y="3429000"/>
            <a:ext cx="4116932" cy="2439988"/>
          </a:xfrm>
        </p:spPr>
        <p:txBody>
          <a:bodyPr/>
          <a:lstStyle>
            <a:lvl1pPr marL="0" indent="0">
              <a:buNone/>
              <a:defRPr sz="160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E447331-CFF6-480C-929A-82D15DD8AB79}"/>
              </a:ext>
            </a:extLst>
          </p:cNvPr>
          <p:cNvSpPr>
            <a:spLocks noGrp="1"/>
          </p:cNvSpPr>
          <p:nvPr>
            <p:ph type="ftr" sz="quarter" idx="11"/>
          </p:nvPr>
        </p:nvSpPr>
        <p:spPr>
          <a:xfrm>
            <a:off x="6438309" y="6339849"/>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1E96CA49-3834-4A21-8CDC-F1AA4E3F66A2}"/>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8" name="Date Placeholder 3">
            <a:extLst>
              <a:ext uri="{FF2B5EF4-FFF2-40B4-BE49-F238E27FC236}">
                <a16:creationId xmlns:a16="http://schemas.microsoft.com/office/drawing/2014/main" id="{160E5A65-AFDD-421E-B9F6-6AAE0B3A6266}"/>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3B511C61-DAC0-4F98-B858-B71E6CBFB21D}" type="datetime4">
              <a:rPr lang="en-US" smtClean="0"/>
              <a:t>June 2, 2021</a:t>
            </a:fld>
            <a:endParaRPr lang="en-US"/>
          </a:p>
        </p:txBody>
      </p:sp>
    </p:spTree>
    <p:extLst>
      <p:ext uri="{BB962C8B-B14F-4D97-AF65-F5344CB8AC3E}">
        <p14:creationId xmlns:p14="http://schemas.microsoft.com/office/powerpoint/2010/main" val="25742560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Teal">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DE27B1D-0F20-4BA9-BD15-B2B92382E444}"/>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8B00A8E1-0A42-40AD-892D-AD4C7B5434E8}" type="datetime4">
              <a:rPr lang="en-US" smtClean="0"/>
              <a:t>June 2, 2021</a:t>
            </a:fld>
            <a:endParaRPr lang="en-US"/>
          </a:p>
        </p:txBody>
      </p:sp>
    </p:spTree>
    <p:extLst>
      <p:ext uri="{BB962C8B-B14F-4D97-AF65-F5344CB8AC3E}">
        <p14:creationId xmlns:p14="http://schemas.microsoft.com/office/powerpoint/2010/main" val="41379451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Orang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94129" y="-94129"/>
            <a:ext cx="5277317" cy="7100047"/>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A7FA6EEB-0B96-45FA-91D8-D1923F3D25C0}"/>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91554CBD-DA7E-40C6-8F02-2CE20B2B70F3}" type="datetime4">
              <a:rPr lang="en-US" smtClean="0"/>
              <a:t>June 2, 2021</a:t>
            </a:fld>
            <a:endParaRPr lang="en-US"/>
          </a:p>
        </p:txBody>
      </p:sp>
    </p:spTree>
    <p:extLst>
      <p:ext uri="{BB962C8B-B14F-4D97-AF65-F5344CB8AC3E}">
        <p14:creationId xmlns:p14="http://schemas.microsoft.com/office/powerpoint/2010/main" val="3900818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 Yellow">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tx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EAAF6FE6-2586-42F8-8971-BDC5EC55EF2F}"/>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0AE53F9F-27FB-41CD-95B8-B1520CC1B6AE}" type="datetime4">
              <a:rPr lang="en-US" smtClean="0"/>
              <a:t>June 2, 2021</a:t>
            </a:fld>
            <a:endParaRPr lang="en-US"/>
          </a:p>
        </p:txBody>
      </p:sp>
    </p:spTree>
    <p:extLst>
      <p:ext uri="{BB962C8B-B14F-4D97-AF65-F5344CB8AC3E}">
        <p14:creationId xmlns:p14="http://schemas.microsoft.com/office/powerpoint/2010/main" val="38106970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 Pink">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121024" y="-147919"/>
            <a:ext cx="5304212" cy="7140389"/>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3589A5A5-D94A-404D-A669-1A64C32D40C9}"/>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20058C57-3F4D-48F0-88DD-D716F564CC29}" type="datetime4">
              <a:rPr lang="en-US" smtClean="0"/>
              <a:t>June 2, 2021</a:t>
            </a:fld>
            <a:endParaRPr lang="en-US"/>
          </a:p>
        </p:txBody>
      </p:sp>
    </p:spTree>
    <p:extLst>
      <p:ext uri="{BB962C8B-B14F-4D97-AF65-F5344CB8AC3E}">
        <p14:creationId xmlns:p14="http://schemas.microsoft.com/office/powerpoint/2010/main" val="17655219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 Blue">
    <p:spTree>
      <p:nvGrpSpPr>
        <p:cNvPr id="1" name=""/>
        <p:cNvGrpSpPr/>
        <p:nvPr/>
      </p:nvGrpSpPr>
      <p:grpSpPr>
        <a:xfrm>
          <a:off x="0" y="0"/>
          <a:ext cx="0" cy="0"/>
          <a:chOff x="0" y="0"/>
          <a:chExt cx="0" cy="0"/>
        </a:xfrm>
      </p:grpSpPr>
      <p:sp>
        <p:nvSpPr>
          <p:cNvPr id="8" name="Right Triangle 9">
            <a:extLst>
              <a:ext uri="{FF2B5EF4-FFF2-40B4-BE49-F238E27FC236}">
                <a16:creationId xmlns:a16="http://schemas.microsoft.com/office/drawing/2014/main" id="{3A2B8FCD-D57E-49F5-AAFB-F203512F5B39}"/>
              </a:ext>
            </a:extLst>
          </p:cNvPr>
          <p:cNvSpPr/>
          <p:nvPr/>
        </p:nvSpPr>
        <p:spPr>
          <a:xfrm>
            <a:off x="0" y="0"/>
            <a:ext cx="5183188" cy="6899816"/>
          </a:xfrm>
          <a:custGeom>
            <a:avLst/>
            <a:gdLst>
              <a:gd name="connsiteX0" fmla="*/ 0 w 5663821"/>
              <a:gd name="connsiteY0" fmla="*/ 6858000 h 6858000"/>
              <a:gd name="connsiteX1" fmla="*/ 0 w 5663821"/>
              <a:gd name="connsiteY1" fmla="*/ 0 h 6858000"/>
              <a:gd name="connsiteX2" fmla="*/ 5663821 w 5663821"/>
              <a:gd name="connsiteY2" fmla="*/ 6858000 h 6858000"/>
              <a:gd name="connsiteX3" fmla="*/ 0 w 5663821"/>
              <a:gd name="connsiteY3" fmla="*/ 6858000 h 6858000"/>
              <a:gd name="connsiteX0" fmla="*/ 0 w 5663821"/>
              <a:gd name="connsiteY0" fmla="*/ 6858000 h 6858000"/>
              <a:gd name="connsiteX1" fmla="*/ 0 w 5663821"/>
              <a:gd name="connsiteY1" fmla="*/ 0 h 6858000"/>
              <a:gd name="connsiteX2" fmla="*/ 222913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2502089 w 5663821"/>
              <a:gd name="connsiteY2" fmla="*/ 231733 h 6858000"/>
              <a:gd name="connsiteX3" fmla="*/ 5663821 w 5663821"/>
              <a:gd name="connsiteY3" fmla="*/ 6858000 h 6858000"/>
              <a:gd name="connsiteX4" fmla="*/ 0 w 5663821"/>
              <a:gd name="connsiteY4" fmla="*/ 6858000 h 6858000"/>
              <a:gd name="connsiteX0" fmla="*/ 0 w 5663821"/>
              <a:gd name="connsiteY0" fmla="*/ 6858000 h 6858000"/>
              <a:gd name="connsiteX1" fmla="*/ 0 w 5663821"/>
              <a:gd name="connsiteY1" fmla="*/ 0 h 6858000"/>
              <a:gd name="connsiteX2" fmla="*/ 4235355 w 5663821"/>
              <a:gd name="connsiteY2" fmla="*/ 27017 h 6858000"/>
              <a:gd name="connsiteX3" fmla="*/ 5663821 w 5663821"/>
              <a:gd name="connsiteY3" fmla="*/ 6858000 h 6858000"/>
              <a:gd name="connsiteX4" fmla="*/ 0 w 5663821"/>
              <a:gd name="connsiteY4" fmla="*/ 6858000 h 6858000"/>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6885295"/>
              <a:gd name="connsiteX1" fmla="*/ 0 w 6318913"/>
              <a:gd name="connsiteY1" fmla="*/ 0 h 6885295"/>
              <a:gd name="connsiteX2" fmla="*/ 4235355 w 6318913"/>
              <a:gd name="connsiteY2" fmla="*/ 27017 h 6885295"/>
              <a:gd name="connsiteX3" fmla="*/ 6318913 w 6318913"/>
              <a:gd name="connsiteY3" fmla="*/ 6885295 h 6885295"/>
              <a:gd name="connsiteX4" fmla="*/ 0 w 6318913"/>
              <a:gd name="connsiteY4" fmla="*/ 6858000 h 6885295"/>
              <a:gd name="connsiteX0" fmla="*/ 0 w 6318913"/>
              <a:gd name="connsiteY0" fmla="*/ 6858000 h 7167442"/>
              <a:gd name="connsiteX1" fmla="*/ 0 w 6318913"/>
              <a:gd name="connsiteY1" fmla="*/ 0 h 7167442"/>
              <a:gd name="connsiteX2" fmla="*/ 4235355 w 6318913"/>
              <a:gd name="connsiteY2" fmla="*/ 27017 h 7167442"/>
              <a:gd name="connsiteX3" fmla="*/ 6318913 w 6318913"/>
              <a:gd name="connsiteY3" fmla="*/ 6885295 h 7167442"/>
              <a:gd name="connsiteX4" fmla="*/ 0 w 6318913"/>
              <a:gd name="connsiteY4" fmla="*/ 6858000 h 7167442"/>
              <a:gd name="connsiteX0" fmla="*/ 0 w 6318927"/>
              <a:gd name="connsiteY0" fmla="*/ 6858000 h 6885889"/>
              <a:gd name="connsiteX1" fmla="*/ 0 w 6318927"/>
              <a:gd name="connsiteY1" fmla="*/ 0 h 6885889"/>
              <a:gd name="connsiteX2" fmla="*/ 4235355 w 6318927"/>
              <a:gd name="connsiteY2" fmla="*/ 27017 h 6885889"/>
              <a:gd name="connsiteX3" fmla="*/ 6318913 w 6318927"/>
              <a:gd name="connsiteY3" fmla="*/ 6885295 h 6885889"/>
              <a:gd name="connsiteX4" fmla="*/ 0 w 6318927"/>
              <a:gd name="connsiteY4" fmla="*/ 6858000 h 6885889"/>
              <a:gd name="connsiteX0" fmla="*/ 0 w 6318927"/>
              <a:gd name="connsiteY0" fmla="*/ 6871927 h 6899816"/>
              <a:gd name="connsiteX1" fmla="*/ 0 w 6318927"/>
              <a:gd name="connsiteY1" fmla="*/ 13927 h 6899816"/>
              <a:gd name="connsiteX2" fmla="*/ 4235356 w 6318927"/>
              <a:gd name="connsiteY2" fmla="*/ 0 h 6899816"/>
              <a:gd name="connsiteX3" fmla="*/ 6318913 w 6318927"/>
              <a:gd name="connsiteY3" fmla="*/ 6899222 h 6899816"/>
              <a:gd name="connsiteX4" fmla="*/ 0 w 6318927"/>
              <a:gd name="connsiteY4" fmla="*/ 6871927 h 6899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18927" h="6899816">
                <a:moveTo>
                  <a:pt x="0" y="6871927"/>
                </a:moveTo>
                <a:lnTo>
                  <a:pt x="0" y="13927"/>
                </a:lnTo>
                <a:lnTo>
                  <a:pt x="4235356" y="0"/>
                </a:lnTo>
                <a:lnTo>
                  <a:pt x="6318913" y="6899222"/>
                </a:lnTo>
                <a:cubicBezTo>
                  <a:pt x="6328012" y="6903771"/>
                  <a:pt x="2106304" y="6881025"/>
                  <a:pt x="0" y="68719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77C04-4A50-4C4B-AA95-192C4B0CEC46}"/>
              </a:ext>
            </a:extLst>
          </p:cNvPr>
          <p:cNvSpPr>
            <a:spLocks noGrp="1"/>
          </p:cNvSpPr>
          <p:nvPr>
            <p:ph type="title"/>
          </p:nvPr>
        </p:nvSpPr>
        <p:spPr>
          <a:xfrm>
            <a:off x="836613" y="1310185"/>
            <a:ext cx="2820988" cy="1633632"/>
          </a:xfrm>
        </p:spPr>
        <p:txBody>
          <a:bodyPr anchor="b"/>
          <a:lstStyle>
            <a:lvl1pPr>
              <a:defRPr sz="320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009A6BC5-E925-458F-85C4-60399C807B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410D9D04-90B1-4518-A02F-17DFC3D9DDEE}"/>
              </a:ext>
            </a:extLst>
          </p:cNvPr>
          <p:cNvSpPr>
            <a:spLocks noGrp="1"/>
          </p:cNvSpPr>
          <p:nvPr>
            <p:ph type="body" sz="half" idx="2"/>
          </p:nvPr>
        </p:nvSpPr>
        <p:spPr>
          <a:xfrm>
            <a:off x="839788" y="3039508"/>
            <a:ext cx="3322779" cy="3098492"/>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5A4F177E-AF31-43FE-8624-264903E1A242}"/>
              </a:ext>
            </a:extLst>
          </p:cNvPr>
          <p:cNvSpPr>
            <a:spLocks noGrp="1"/>
          </p:cNvSpPr>
          <p:nvPr>
            <p:ph type="ftr" sz="quarter" idx="11"/>
          </p:nvPr>
        </p:nvSpPr>
        <p:spPr>
          <a:xfrm>
            <a:off x="6196088" y="6329382"/>
            <a:ext cx="4114800" cy="365125"/>
          </a:xfrm>
        </p:spPr>
        <p:txBody>
          <a:bodyPr/>
          <a:lstStyle/>
          <a:p>
            <a:r>
              <a:rPr lang="en-US"/>
              <a:t>SWAN Library Services</a:t>
            </a:r>
          </a:p>
        </p:txBody>
      </p:sp>
      <p:sp>
        <p:nvSpPr>
          <p:cNvPr id="7" name="Slide Number Placeholder 6">
            <a:extLst>
              <a:ext uri="{FF2B5EF4-FFF2-40B4-BE49-F238E27FC236}">
                <a16:creationId xmlns:a16="http://schemas.microsoft.com/office/drawing/2014/main" id="{A04DA81C-9F81-4F4C-8D4F-EC49162106D6}"/>
              </a:ext>
            </a:extLst>
          </p:cNvPr>
          <p:cNvSpPr>
            <a:spLocks noGrp="1"/>
          </p:cNvSpPr>
          <p:nvPr>
            <p:ph type="sldNum" sz="quarter" idx="12"/>
          </p:nvPr>
        </p:nvSpPr>
        <p:spPr/>
        <p:txBody>
          <a:bodyPr/>
          <a:lstStyle/>
          <a:p>
            <a:fld id="{1FAA610F-65FB-4D76-A9F7-0135426F9A2E}" type="slidenum">
              <a:rPr lang="en-US" smtClean="0"/>
              <a:t>‹#›</a:t>
            </a:fld>
            <a:endParaRPr lang="en-US"/>
          </a:p>
        </p:txBody>
      </p:sp>
      <p:sp>
        <p:nvSpPr>
          <p:cNvPr id="9" name="Date Placeholder 3">
            <a:extLst>
              <a:ext uri="{FF2B5EF4-FFF2-40B4-BE49-F238E27FC236}">
                <a16:creationId xmlns:a16="http://schemas.microsoft.com/office/drawing/2014/main" id="{1DDE87F0-FDA3-4FB0-ADC9-CD108984D8BE}"/>
              </a:ext>
            </a:extLst>
          </p:cNvPr>
          <p:cNvSpPr>
            <a:spLocks noGrp="1"/>
          </p:cNvSpPr>
          <p:nvPr>
            <p:ph type="dt" sz="half" idx="13"/>
          </p:nvPr>
        </p:nvSpPr>
        <p:spPr>
          <a:xfrm>
            <a:off x="838200" y="6329380"/>
            <a:ext cx="2743200" cy="365125"/>
          </a:xfrm>
          <a:prstGeom prst="rect">
            <a:avLst/>
          </a:prstGeom>
        </p:spPr>
        <p:txBody>
          <a:bodyPr vert="horz" lIns="91440" tIns="45720" rIns="91440" bIns="45720" rtlCol="0" anchor="ctr"/>
          <a:lstStyle>
            <a:lvl1pPr algn="l">
              <a:defRPr sz="1200">
                <a:solidFill>
                  <a:schemeClr val="bg1"/>
                </a:solidFill>
              </a:defRPr>
            </a:lvl1pPr>
          </a:lstStyle>
          <a:p>
            <a:fld id="{AC9A6078-8DFC-4B18-8A7E-32B506F12B8C}" type="datetime4">
              <a:rPr lang="en-US" smtClean="0"/>
              <a:t>June 2, 2021</a:t>
            </a:fld>
            <a:endParaRPr lang="en-US"/>
          </a:p>
        </p:txBody>
      </p:sp>
    </p:spTree>
    <p:extLst>
      <p:ext uri="{BB962C8B-B14F-4D97-AF65-F5344CB8AC3E}">
        <p14:creationId xmlns:p14="http://schemas.microsoft.com/office/powerpoint/2010/main" val="218369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4F449A-758A-4296-A93B-B1F55F7005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9A5C32-29DA-4B8E-9CB7-D898F32AC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D433256-9D2E-4147-B784-5AB6832EFAF5}"/>
              </a:ext>
            </a:extLst>
          </p:cNvPr>
          <p:cNvSpPr>
            <a:spLocks noGrp="1"/>
          </p:cNvSpPr>
          <p:nvPr>
            <p:ph type="ftr" sz="quarter" idx="3"/>
          </p:nvPr>
        </p:nvSpPr>
        <p:spPr>
          <a:xfrm>
            <a:off x="3657600" y="6329382"/>
            <a:ext cx="4114800" cy="365125"/>
          </a:xfrm>
          <a:prstGeom prst="rect">
            <a:avLst/>
          </a:prstGeom>
        </p:spPr>
        <p:txBody>
          <a:bodyPr vert="horz" lIns="91440" tIns="45720" rIns="91440" bIns="45720" rtlCol="0" anchor="ctr"/>
          <a:lstStyle>
            <a:lvl1pPr algn="ctr">
              <a:defRPr sz="1200">
                <a:solidFill>
                  <a:schemeClr val="tx1"/>
                </a:solidFill>
              </a:defRPr>
            </a:lvl1pPr>
          </a:lstStyle>
          <a:p>
            <a:r>
              <a:rPr lang="en-US"/>
              <a:t>SWAN Library Services</a:t>
            </a:r>
          </a:p>
        </p:txBody>
      </p:sp>
      <p:sp>
        <p:nvSpPr>
          <p:cNvPr id="12" name="Right Triangle 11">
            <a:extLst>
              <a:ext uri="{FF2B5EF4-FFF2-40B4-BE49-F238E27FC236}">
                <a16:creationId xmlns:a16="http://schemas.microsoft.com/office/drawing/2014/main" id="{40BA4F24-E363-4102-AE6A-B8348B2CA01E}"/>
              </a:ext>
            </a:extLst>
          </p:cNvPr>
          <p:cNvSpPr/>
          <p:nvPr/>
        </p:nvSpPr>
        <p:spPr>
          <a:xfrm rot="5400000" flipH="1" flipV="1">
            <a:off x="10606588" y="5272587"/>
            <a:ext cx="1842448" cy="1328380"/>
          </a:xfrm>
          <a:prstGeom prst="rtTriangl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C45004CB-3916-4B2C-93CE-D019A4B57E7C}"/>
              </a:ext>
            </a:extLst>
          </p:cNvPr>
          <p:cNvSpPr>
            <a:spLocks noGrp="1"/>
          </p:cNvSpPr>
          <p:nvPr>
            <p:ph type="sldNum" sz="quarter" idx="4"/>
          </p:nvPr>
        </p:nvSpPr>
        <p:spPr>
          <a:xfrm>
            <a:off x="11546006" y="6329381"/>
            <a:ext cx="532263" cy="365125"/>
          </a:xfrm>
          <a:prstGeom prst="rect">
            <a:avLst/>
          </a:prstGeom>
        </p:spPr>
        <p:txBody>
          <a:bodyPr vert="horz" lIns="91440" tIns="45720" rIns="91440" bIns="45720" rtlCol="0" anchor="ctr"/>
          <a:lstStyle>
            <a:lvl1pPr algn="ctr">
              <a:defRPr sz="1400" b="1">
                <a:solidFill>
                  <a:schemeClr val="bg1"/>
                </a:solidFill>
              </a:defRPr>
            </a:lvl1pPr>
          </a:lstStyle>
          <a:p>
            <a:fld id="{1FAA610F-65FB-4D76-A9F7-0135426F9A2E}" type="slidenum">
              <a:rPr lang="en-US" smtClean="0"/>
              <a:pPr/>
              <a:t>‹#›</a:t>
            </a:fld>
            <a:endParaRPr lang="en-US"/>
          </a:p>
        </p:txBody>
      </p:sp>
      <p:sp>
        <p:nvSpPr>
          <p:cNvPr id="4" name="Date Placeholder 3">
            <a:extLst>
              <a:ext uri="{FF2B5EF4-FFF2-40B4-BE49-F238E27FC236}">
                <a16:creationId xmlns:a16="http://schemas.microsoft.com/office/drawing/2014/main" id="{887FE394-EB20-449A-855A-8C51B7CADC19}"/>
              </a:ext>
            </a:extLst>
          </p:cNvPr>
          <p:cNvSpPr>
            <a:spLocks noGrp="1"/>
          </p:cNvSpPr>
          <p:nvPr>
            <p:ph type="dt" sz="half" idx="2"/>
          </p:nvPr>
        </p:nvSpPr>
        <p:spPr>
          <a:xfrm>
            <a:off x="838200" y="6329380"/>
            <a:ext cx="2743200" cy="365125"/>
          </a:xfrm>
          <a:prstGeom prst="rect">
            <a:avLst/>
          </a:prstGeom>
        </p:spPr>
        <p:txBody>
          <a:bodyPr vert="horz" lIns="91440" tIns="45720" rIns="91440" bIns="45720" rtlCol="0" anchor="ctr"/>
          <a:lstStyle>
            <a:lvl1pPr algn="l">
              <a:defRPr sz="1200">
                <a:solidFill>
                  <a:schemeClr val="tx1"/>
                </a:solidFill>
              </a:defRPr>
            </a:lvl1pPr>
          </a:lstStyle>
          <a:p>
            <a:fld id="{3FA3ECAF-574B-4E90-9C13-32DCAA13B527}" type="datetime4">
              <a:rPr lang="en-US" smtClean="0"/>
              <a:t>June 2, 2021</a:t>
            </a:fld>
            <a:endParaRPr lang="en-US"/>
          </a:p>
        </p:txBody>
      </p:sp>
    </p:spTree>
    <p:extLst>
      <p:ext uri="{BB962C8B-B14F-4D97-AF65-F5344CB8AC3E}">
        <p14:creationId xmlns:p14="http://schemas.microsoft.com/office/powerpoint/2010/main" val="3990471660"/>
      </p:ext>
    </p:extLst>
  </p:cSld>
  <p:clrMap bg1="lt1" tx1="dk1" bg2="lt2" tx2="dk2" accent1="accent1" accent2="accent2" accent3="accent3" accent4="accent4" accent5="accent5" accent6="accent6" hlink="hlink" folHlink="folHlink"/>
  <p:sldLayoutIdLst>
    <p:sldLayoutId id="2147483996" r:id="rId1"/>
    <p:sldLayoutId id="2147484013" r:id="rId2"/>
    <p:sldLayoutId id="2147484014" r:id="rId3"/>
    <p:sldLayoutId id="2147484015" r:id="rId4"/>
    <p:sldLayoutId id="2147484016" r:id="rId5"/>
    <p:sldLayoutId id="2147483985" r:id="rId6"/>
    <p:sldLayoutId id="2147483986" r:id="rId7"/>
    <p:sldLayoutId id="2147484002" r:id="rId8"/>
    <p:sldLayoutId id="2147484001" r:id="rId9"/>
    <p:sldLayoutId id="2147484003" r:id="rId10"/>
    <p:sldLayoutId id="2147484004" r:id="rId11"/>
    <p:sldLayoutId id="2147483987" r:id="rId12"/>
    <p:sldLayoutId id="2147483988" r:id="rId13"/>
    <p:sldLayoutId id="2147483989" r:id="rId14"/>
    <p:sldLayoutId id="2147483990" r:id="rId15"/>
    <p:sldLayoutId id="2147483991" r:id="rId16"/>
    <p:sldLayoutId id="2147484006" r:id="rId17"/>
    <p:sldLayoutId id="2147484007" r:id="rId18"/>
    <p:sldLayoutId id="2147484008" r:id="rId19"/>
    <p:sldLayoutId id="2147484005" r:id="rId20"/>
    <p:sldLayoutId id="2147483999" r:id="rId21"/>
    <p:sldLayoutId id="2147483992" r:id="rId22"/>
    <p:sldLayoutId id="2147484009" r:id="rId23"/>
    <p:sldLayoutId id="2147484012" r:id="rId24"/>
    <p:sldLayoutId id="2147484011" r:id="rId25"/>
    <p:sldLayoutId id="2147484010" r:id="rId26"/>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8.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9.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hyperlink" Target="https://support.swanlibraries.net/news/2021-05/86183" TargetMode="External"/><Relationship Id="rId2" Type="http://schemas.openxmlformats.org/officeDocument/2006/relationships/slideLayout" Target="../slideLayouts/slideLayout12.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hyperlink" Target="https://support.swanlibraries.net/sites/default/files/meeting/21_06_03/82150/agenda2021-06-03.pdf" TargetMode="External"/><Relationship Id="rId4" Type="http://schemas.openxmlformats.org/officeDocument/2006/relationships/hyperlink" Target="https://forums.swanlibraries.net/t/patron-record-purge-discussion/856" TargetMode="Externa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tags" Target="../tags/tag16.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6.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ags" Target="../tags/tag18.xml"/></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4.xml"/><Relationship Id="rId7" Type="http://schemas.openxmlformats.org/officeDocument/2006/relationships/diagramColors" Target="../diagrams/colors1.xml"/><Relationship Id="rId2" Type="http://schemas.openxmlformats.org/officeDocument/2006/relationships/slideLayout" Target="../slideLayouts/slideLayout6.xml"/><Relationship Id="rId1" Type="http://schemas.openxmlformats.org/officeDocument/2006/relationships/tags" Target="../tags/tag19.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5.xml"/><Relationship Id="rId7" Type="http://schemas.openxmlformats.org/officeDocument/2006/relationships/diagramColors" Target="../diagrams/colors2.xml"/><Relationship Id="rId2" Type="http://schemas.openxmlformats.org/officeDocument/2006/relationships/slideLayout" Target="../slideLayouts/slideLayout12.xml"/><Relationship Id="rId1" Type="http://schemas.openxmlformats.org/officeDocument/2006/relationships/tags" Target="../tags/tag20.xml"/><Relationship Id="rId6" Type="http://schemas.openxmlformats.org/officeDocument/2006/relationships/diagramQuickStyle" Target="../diagrams/quickStyle2.xml"/><Relationship Id="rId11" Type="http://schemas.openxmlformats.org/officeDocument/2006/relationships/image" Target="../media/image8.png"/><Relationship Id="rId5" Type="http://schemas.openxmlformats.org/officeDocument/2006/relationships/diagramLayout" Target="../diagrams/layout2.xml"/><Relationship Id="rId10" Type="http://schemas.openxmlformats.org/officeDocument/2006/relationships/image" Target="../media/image7.png"/><Relationship Id="rId4" Type="http://schemas.openxmlformats.org/officeDocument/2006/relationships/diagramData" Target="../diagrams/data2.xml"/><Relationship Id="rId9"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2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7.xml"/><Relationship Id="rId1" Type="http://schemas.openxmlformats.org/officeDocument/2006/relationships/tags" Target="../tags/tag23.xml"/><Relationship Id="rId4" Type="http://schemas.openxmlformats.org/officeDocument/2006/relationships/hyperlink" Target="https://support.swanlibraries.net/aspen-pilot#report" TargetMode="Externa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7.xml"/><Relationship Id="rId1" Type="http://schemas.openxmlformats.org/officeDocument/2006/relationships/tags" Target="../tags/tag24.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8.xml"/><Relationship Id="rId7" Type="http://schemas.openxmlformats.org/officeDocument/2006/relationships/diagramColors" Target="../diagrams/colors3.xml"/><Relationship Id="rId2" Type="http://schemas.openxmlformats.org/officeDocument/2006/relationships/slideLayout" Target="../slideLayouts/slideLayout6.xml"/><Relationship Id="rId1" Type="http://schemas.openxmlformats.org/officeDocument/2006/relationships/tags" Target="../tags/tag25.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5.xml"/><Relationship Id="rId1" Type="http://schemas.openxmlformats.org/officeDocument/2006/relationships/tags" Target="../tags/tag26.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7.xml"/><Relationship Id="rId1" Type="http://schemas.openxmlformats.org/officeDocument/2006/relationships/tags" Target="../tags/tag27.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7.xml"/><Relationship Id="rId1" Type="http://schemas.openxmlformats.org/officeDocument/2006/relationships/tags" Target="../tags/tag28.xml"/></Relationships>
</file>

<file path=ppt/slides/_rels/slide30.xml.rels><?xml version="1.0" encoding="UTF-8" standalone="yes"?>
<Relationships xmlns="http://schemas.openxmlformats.org/package/2006/relationships"><Relationship Id="rId3" Type="http://schemas.openxmlformats.org/officeDocument/2006/relationships/hyperlink" Target="https://support.swanlibraries.net/documentation/82481" TargetMode="External"/><Relationship Id="rId2" Type="http://schemas.openxmlformats.org/officeDocument/2006/relationships/slideLayout" Target="../slideLayouts/slideLayout17.xml"/><Relationship Id="rId1" Type="http://schemas.openxmlformats.org/officeDocument/2006/relationships/tags" Target="../tags/tag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4.xml"/><Relationship Id="rId1" Type="http://schemas.openxmlformats.org/officeDocument/2006/relationships/tags" Target="../tags/tag30.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0.xml"/><Relationship Id="rId1" Type="http://schemas.openxmlformats.org/officeDocument/2006/relationships/tags" Target="../tags/tag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50EF8-2200-4129-8424-313D11C3CF6D}"/>
              </a:ext>
            </a:extLst>
          </p:cNvPr>
          <p:cNvSpPr>
            <a:spLocks noGrp="1"/>
          </p:cNvSpPr>
          <p:nvPr>
            <p:ph type="ctrTitle"/>
          </p:nvPr>
        </p:nvSpPr>
        <p:spPr/>
        <p:txBody>
          <a:bodyPr/>
          <a:lstStyle/>
          <a:p>
            <a:r>
              <a:rPr lang="en-US"/>
              <a:t>SWAN Quarterly Meeting</a:t>
            </a:r>
          </a:p>
        </p:txBody>
      </p:sp>
      <p:sp>
        <p:nvSpPr>
          <p:cNvPr id="3" name="Subtitle 2">
            <a:extLst>
              <a:ext uri="{FF2B5EF4-FFF2-40B4-BE49-F238E27FC236}">
                <a16:creationId xmlns:a16="http://schemas.microsoft.com/office/drawing/2014/main" id="{B5ACB4E9-4212-4291-8E9F-7C29C2B607CC}"/>
              </a:ext>
            </a:extLst>
          </p:cNvPr>
          <p:cNvSpPr>
            <a:spLocks noGrp="1"/>
          </p:cNvSpPr>
          <p:nvPr>
            <p:ph type="subTitle" idx="1"/>
          </p:nvPr>
        </p:nvSpPr>
        <p:spPr/>
        <p:txBody>
          <a:bodyPr/>
          <a:lstStyle/>
          <a:p>
            <a:r>
              <a:rPr lang="en-US" dirty="0"/>
              <a:t>June 3, 2021</a:t>
            </a:r>
          </a:p>
        </p:txBody>
      </p:sp>
    </p:spTree>
    <p:custDataLst>
      <p:tags r:id="rId1"/>
    </p:custDataLst>
    <p:extLst>
      <p:ext uri="{BB962C8B-B14F-4D97-AF65-F5344CB8AC3E}">
        <p14:creationId xmlns:p14="http://schemas.microsoft.com/office/powerpoint/2010/main" val="5640331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A62A9-E514-41CB-8FB1-1F70EBE0C955}"/>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5E185930-0162-4E4F-8F37-5CED659EC4A9}"/>
              </a:ext>
            </a:extLst>
          </p:cNvPr>
          <p:cNvSpPr>
            <a:spLocks noGrp="1"/>
          </p:cNvSpPr>
          <p:nvPr>
            <p:ph idx="1"/>
          </p:nvPr>
        </p:nvSpPr>
        <p:spPr>
          <a:xfrm>
            <a:off x="838200" y="1582344"/>
            <a:ext cx="10515600" cy="4351338"/>
          </a:xfrm>
        </p:spPr>
        <p:txBody>
          <a:bodyPr vert="horz" lIns="91440" tIns="45720" rIns="91440" bIns="45720" rtlCol="0" anchor="t">
            <a:normAutofit lnSpcReduction="10000"/>
          </a:bodyPr>
          <a:lstStyle/>
          <a:p>
            <a:r>
              <a:rPr lang="en-US" dirty="0"/>
              <a:t>Welcome &amp; Business</a:t>
            </a:r>
          </a:p>
          <a:p>
            <a:pPr lvl="0"/>
            <a:r>
              <a:rPr lang="en-US" dirty="0"/>
              <a:t>Introduction of new library directors</a:t>
            </a:r>
          </a:p>
          <a:p>
            <a:r>
              <a:rPr lang="en-US" dirty="0"/>
              <a:t>Approval of the March 4, 2021, Quarterly meeting minutes</a:t>
            </a:r>
          </a:p>
          <a:p>
            <a:r>
              <a:rPr lang="en-US" dirty="0"/>
              <a:t>Board election results</a:t>
            </a:r>
          </a:p>
          <a:p>
            <a:r>
              <a:rPr lang="en-US" dirty="0"/>
              <a:t>ARPA funding</a:t>
            </a:r>
          </a:p>
          <a:p>
            <a:r>
              <a:rPr lang="en-US" dirty="0"/>
              <a:t>User record purge</a:t>
            </a:r>
          </a:p>
          <a:p>
            <a:r>
              <a:rPr lang="en-US" dirty="0"/>
              <a:t>Aspen</a:t>
            </a:r>
          </a:p>
          <a:p>
            <a:r>
              <a:rPr lang="en-US" dirty="0"/>
              <a:t>Diversity, Equity, and Inclusion in Metadata</a:t>
            </a:r>
          </a:p>
          <a:p>
            <a:pPr marL="0" indent="0">
              <a:buNone/>
            </a:pPr>
            <a:r>
              <a:rPr lang="en-US" dirty="0"/>
              <a:t>Next meeting: September 2, 2021</a:t>
            </a:r>
          </a:p>
          <a:p>
            <a:endParaRPr lang="en-US" dirty="0"/>
          </a:p>
          <a:p>
            <a:pPr marL="0" indent="0">
              <a:buNone/>
            </a:pPr>
            <a:endParaRPr lang="en-US" dirty="0"/>
          </a:p>
        </p:txBody>
      </p:sp>
      <p:sp>
        <p:nvSpPr>
          <p:cNvPr id="6" name="Slide Number Placeholder 5">
            <a:extLst>
              <a:ext uri="{FF2B5EF4-FFF2-40B4-BE49-F238E27FC236}">
                <a16:creationId xmlns:a16="http://schemas.microsoft.com/office/drawing/2014/main" id="{16545946-1A9D-4A44-AF3C-EFF58864E4A4}"/>
              </a:ext>
            </a:extLst>
          </p:cNvPr>
          <p:cNvSpPr>
            <a:spLocks noGrp="1"/>
          </p:cNvSpPr>
          <p:nvPr>
            <p:ph type="sldNum" sz="quarter" idx="12"/>
          </p:nvPr>
        </p:nvSpPr>
        <p:spPr/>
        <p:txBody>
          <a:bodyPr/>
          <a:lstStyle/>
          <a:p>
            <a:fld id="{B2E8E252-A4C9-4825-B6A7-DD4A52002440}" type="slidenum">
              <a:rPr lang="en-US" smtClean="0"/>
              <a:t>2</a:t>
            </a:fld>
            <a:endParaRPr lang="en-US"/>
          </a:p>
        </p:txBody>
      </p:sp>
    </p:spTree>
    <p:custDataLst>
      <p:tags r:id="rId1"/>
    </p:custDataLst>
    <p:extLst>
      <p:ext uri="{BB962C8B-B14F-4D97-AF65-F5344CB8AC3E}">
        <p14:creationId xmlns:p14="http://schemas.microsoft.com/office/powerpoint/2010/main" val="4074708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82BA300-D592-4117-97E8-70C07A2963DC}"/>
              </a:ext>
            </a:extLst>
          </p:cNvPr>
          <p:cNvSpPr>
            <a:spLocks noGrp="1"/>
          </p:cNvSpPr>
          <p:nvPr>
            <p:ph type="title"/>
          </p:nvPr>
        </p:nvSpPr>
        <p:spPr/>
        <p:txBody>
          <a:bodyPr/>
          <a:lstStyle/>
          <a:p>
            <a:r>
              <a:rPr lang="en-US"/>
              <a:t>SWAN Board Election</a:t>
            </a:r>
          </a:p>
        </p:txBody>
      </p:sp>
      <p:sp>
        <p:nvSpPr>
          <p:cNvPr id="9" name="Text Placeholder 8">
            <a:extLst>
              <a:ext uri="{FF2B5EF4-FFF2-40B4-BE49-F238E27FC236}">
                <a16:creationId xmlns:a16="http://schemas.microsoft.com/office/drawing/2014/main" id="{E0B70B3E-D89D-46C8-AA49-25001EF07F7A}"/>
              </a:ext>
            </a:extLst>
          </p:cNvPr>
          <p:cNvSpPr>
            <a:spLocks noGrp="1"/>
          </p:cNvSpPr>
          <p:nvPr>
            <p:ph type="body" idx="1"/>
          </p:nvPr>
        </p:nvSpPr>
        <p:spPr/>
        <p:txBody>
          <a:bodyPr/>
          <a:lstStyle/>
          <a:p>
            <a:r>
              <a:rPr lang="en-US"/>
              <a:t>Ted Bodewes, SWAN Board President</a:t>
            </a:r>
          </a:p>
          <a:p>
            <a:r>
              <a:rPr lang="en-US"/>
              <a:t>Thomas Ford Memorial Library, Western Springs, IL</a:t>
            </a:r>
          </a:p>
        </p:txBody>
      </p:sp>
      <p:sp>
        <p:nvSpPr>
          <p:cNvPr id="5" name="Footer Placeholder 4">
            <a:extLst>
              <a:ext uri="{FF2B5EF4-FFF2-40B4-BE49-F238E27FC236}">
                <a16:creationId xmlns:a16="http://schemas.microsoft.com/office/drawing/2014/main" id="{1D27EFB3-553C-4621-91CE-B4AB6DD0019E}"/>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B033B8FC-E8A8-4BA8-BE4B-87B8A80F20C8}"/>
              </a:ext>
            </a:extLst>
          </p:cNvPr>
          <p:cNvSpPr>
            <a:spLocks noGrp="1"/>
          </p:cNvSpPr>
          <p:nvPr>
            <p:ph type="dt" sz="half" idx="2"/>
          </p:nvPr>
        </p:nvSpPr>
        <p:spPr/>
        <p:txBody>
          <a:bodyPr/>
          <a:lstStyle/>
          <a:p>
            <a:fld id="{3B511C61-DAC0-4F98-B858-B71E6CBFB21D}" type="datetime4">
              <a:rPr lang="en-US" smtClean="0"/>
              <a:t>June 2, 2021</a:t>
            </a:fld>
            <a:endParaRPr lang="en-US"/>
          </a:p>
        </p:txBody>
      </p:sp>
      <p:sp>
        <p:nvSpPr>
          <p:cNvPr id="6" name="Slide Number Placeholder 5">
            <a:extLst>
              <a:ext uri="{FF2B5EF4-FFF2-40B4-BE49-F238E27FC236}">
                <a16:creationId xmlns:a16="http://schemas.microsoft.com/office/drawing/2014/main" id="{3504C49D-2217-4FB5-828E-8E24CDCEBAC5}"/>
              </a:ext>
            </a:extLst>
          </p:cNvPr>
          <p:cNvSpPr>
            <a:spLocks noGrp="1"/>
          </p:cNvSpPr>
          <p:nvPr>
            <p:ph type="sldNum" sz="quarter" idx="12"/>
          </p:nvPr>
        </p:nvSpPr>
        <p:spPr/>
        <p:txBody>
          <a:bodyPr/>
          <a:lstStyle/>
          <a:p>
            <a:fld id="{1FAA610F-65FB-4D76-A9F7-0135426F9A2E}" type="slidenum">
              <a:rPr lang="en-US" smtClean="0"/>
              <a:t>3</a:t>
            </a:fld>
            <a:endParaRPr lang="en-US"/>
          </a:p>
        </p:txBody>
      </p:sp>
    </p:spTree>
    <p:extLst>
      <p:ext uri="{BB962C8B-B14F-4D97-AF65-F5344CB8AC3E}">
        <p14:creationId xmlns:p14="http://schemas.microsoft.com/office/powerpoint/2010/main" val="3214694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DCD34ED6-A60E-45DC-9A80-1916397606B4}"/>
              </a:ext>
            </a:extLst>
          </p:cNvPr>
          <p:cNvSpPr>
            <a:spLocks noGrp="1"/>
          </p:cNvSpPr>
          <p:nvPr>
            <p:ph idx="1"/>
          </p:nvPr>
        </p:nvSpPr>
        <p:spPr/>
        <p:txBody>
          <a:bodyPr>
            <a:normAutofit/>
          </a:bodyPr>
          <a:lstStyle/>
          <a:p>
            <a:pPr marL="0" indent="0">
              <a:buNone/>
            </a:pPr>
            <a:r>
              <a:rPr lang="en-US" dirty="0"/>
              <a:t>3-year terms</a:t>
            </a:r>
          </a:p>
          <a:p>
            <a:pPr marL="457200" lvl="1" indent="0">
              <a:buNone/>
            </a:pPr>
            <a:r>
              <a:rPr lang="en-US" dirty="0"/>
              <a:t>Charity Gallardo, Executive Director, La Grange Public Library</a:t>
            </a:r>
          </a:p>
          <a:p>
            <a:pPr marL="457200" lvl="1" indent="0">
              <a:buNone/>
            </a:pPr>
            <a:r>
              <a:rPr lang="en-US" dirty="0"/>
              <a:t>Tim Jarzemsky, Library Director, Bloomingdale Public Library</a:t>
            </a:r>
          </a:p>
          <a:p>
            <a:pPr marL="0" indent="0">
              <a:buNone/>
            </a:pPr>
            <a:r>
              <a:rPr lang="en-US" dirty="0"/>
              <a:t>Thank you!</a:t>
            </a:r>
          </a:p>
          <a:p>
            <a:pPr marL="457200" lvl="1" indent="0">
              <a:buNone/>
            </a:pPr>
            <a:r>
              <a:rPr lang="en-US" dirty="0"/>
              <a:t>Dorothy Koll, Director, Acorn Public Library District</a:t>
            </a:r>
          </a:p>
          <a:p>
            <a:pPr marL="457200" lvl="1" indent="0">
              <a:buNone/>
            </a:pPr>
            <a:r>
              <a:rPr lang="en-US" dirty="0"/>
              <a:t>Jorge Perez, Director, River Grove Public Library District</a:t>
            </a:r>
          </a:p>
          <a:p>
            <a:pPr marL="457200" lvl="1" indent="0">
              <a:buNone/>
            </a:pPr>
            <a:r>
              <a:rPr lang="en-US" dirty="0"/>
              <a:t>Laura Maye Van Cleve, Library Director, Richton Park Public Library District</a:t>
            </a:r>
          </a:p>
          <a:p>
            <a:pPr marL="457200" lvl="1" indent="0">
              <a:buNone/>
            </a:pPr>
            <a:r>
              <a:rPr lang="en-US" dirty="0"/>
              <a:t>Colleen Waltman, Library Director, Homewood Public Library District</a:t>
            </a:r>
          </a:p>
          <a:p>
            <a:pPr marL="457200" lvl="1" indent="0">
              <a:buNone/>
            </a:pPr>
            <a:r>
              <a:rPr lang="en-US" dirty="0"/>
              <a:t>Anna Wassenaar, Director, Blue Island Public Library</a:t>
            </a:r>
          </a:p>
        </p:txBody>
      </p:sp>
      <p:sp>
        <p:nvSpPr>
          <p:cNvPr id="4" name="Footer Placeholder 3">
            <a:extLst>
              <a:ext uri="{FF2B5EF4-FFF2-40B4-BE49-F238E27FC236}">
                <a16:creationId xmlns:a16="http://schemas.microsoft.com/office/drawing/2014/main" id="{9FCB19B6-C16E-4912-A27C-7235C928CEBE}"/>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BAD4920-65A7-4D2D-BD2B-14E84A6B9CB1}"/>
              </a:ext>
            </a:extLst>
          </p:cNvPr>
          <p:cNvSpPr>
            <a:spLocks noGrp="1"/>
          </p:cNvSpPr>
          <p:nvPr>
            <p:ph type="sldNum" sz="quarter" idx="12"/>
          </p:nvPr>
        </p:nvSpPr>
        <p:spPr/>
        <p:txBody>
          <a:bodyPr/>
          <a:lstStyle/>
          <a:p>
            <a:fld id="{1FAA610F-65FB-4D76-A9F7-0135426F9A2E}" type="slidenum">
              <a:rPr lang="en-US" smtClean="0"/>
              <a:pPr/>
              <a:t>4</a:t>
            </a:fld>
            <a:endParaRPr lang="en-US"/>
          </a:p>
        </p:txBody>
      </p:sp>
      <p:sp>
        <p:nvSpPr>
          <p:cNvPr id="7" name="Title 6">
            <a:extLst>
              <a:ext uri="{FF2B5EF4-FFF2-40B4-BE49-F238E27FC236}">
                <a16:creationId xmlns:a16="http://schemas.microsoft.com/office/drawing/2014/main" id="{87A707A8-3DFF-478C-969A-6958E9634834}"/>
              </a:ext>
            </a:extLst>
          </p:cNvPr>
          <p:cNvSpPr>
            <a:spLocks noGrp="1"/>
          </p:cNvSpPr>
          <p:nvPr>
            <p:ph type="title"/>
          </p:nvPr>
        </p:nvSpPr>
        <p:spPr/>
        <p:txBody>
          <a:bodyPr/>
          <a:lstStyle/>
          <a:p>
            <a:r>
              <a:rPr lang="en-US" dirty="0"/>
              <a:t>Election conclusion</a:t>
            </a:r>
          </a:p>
        </p:txBody>
      </p:sp>
      <p:sp>
        <p:nvSpPr>
          <p:cNvPr id="5" name="Date Placeholder 4">
            <a:extLst>
              <a:ext uri="{FF2B5EF4-FFF2-40B4-BE49-F238E27FC236}">
                <a16:creationId xmlns:a16="http://schemas.microsoft.com/office/drawing/2014/main" id="{43A014C6-D74B-4B52-B9CB-5708F7F7FEAD}"/>
              </a:ext>
            </a:extLst>
          </p:cNvPr>
          <p:cNvSpPr>
            <a:spLocks noGrp="1"/>
          </p:cNvSpPr>
          <p:nvPr>
            <p:ph type="dt" sz="half" idx="2"/>
          </p:nvPr>
        </p:nvSpPr>
        <p:spPr/>
        <p:txBody>
          <a:bodyPr/>
          <a:lstStyle/>
          <a:p>
            <a:fld id="{01ADDB7A-9C8D-4E10-91A4-D9693DD7523A}" type="datetime4">
              <a:rPr lang="en-US" smtClean="0"/>
              <a:t>June 2, 2021</a:t>
            </a:fld>
            <a:endParaRPr lang="en-US"/>
          </a:p>
        </p:txBody>
      </p:sp>
    </p:spTree>
    <p:custDataLst>
      <p:tags r:id="rId1"/>
    </p:custDataLst>
    <p:extLst>
      <p:ext uri="{BB962C8B-B14F-4D97-AF65-F5344CB8AC3E}">
        <p14:creationId xmlns:p14="http://schemas.microsoft.com/office/powerpoint/2010/main" val="3071012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6C19DE5-FAA0-4C65-8DC5-44F0F9DD4419}"/>
              </a:ext>
            </a:extLst>
          </p:cNvPr>
          <p:cNvSpPr>
            <a:spLocks noGrp="1"/>
          </p:cNvSpPr>
          <p:nvPr>
            <p:ph type="title"/>
          </p:nvPr>
        </p:nvSpPr>
        <p:spPr/>
        <p:txBody>
          <a:bodyPr/>
          <a:lstStyle/>
          <a:p>
            <a:r>
              <a:rPr lang="en-US" dirty="0"/>
              <a:t>ARPA Funding</a:t>
            </a:r>
          </a:p>
        </p:txBody>
      </p:sp>
      <p:sp>
        <p:nvSpPr>
          <p:cNvPr id="8" name="Text Placeholder 7">
            <a:extLst>
              <a:ext uri="{FF2B5EF4-FFF2-40B4-BE49-F238E27FC236}">
                <a16:creationId xmlns:a16="http://schemas.microsoft.com/office/drawing/2014/main" id="{05A59CC7-07C0-4403-8616-52C2FFD5ED39}"/>
              </a:ext>
            </a:extLst>
          </p:cNvPr>
          <p:cNvSpPr>
            <a:spLocks noGrp="1"/>
          </p:cNvSpPr>
          <p:nvPr>
            <p:ph type="body" idx="1"/>
          </p:nvPr>
        </p:nvSpPr>
        <p:spPr/>
        <p:txBody>
          <a:bodyPr/>
          <a:lstStyle/>
          <a:p>
            <a:r>
              <a:rPr lang="en-US" dirty="0"/>
              <a:t>Diane Foote, Executive Director Illinois Library Association</a:t>
            </a:r>
          </a:p>
          <a:p>
            <a:r>
              <a:rPr lang="en-US" dirty="0"/>
              <a:t>Aaron Skog, SWAN Executive Director</a:t>
            </a:r>
          </a:p>
        </p:txBody>
      </p:sp>
      <p:sp>
        <p:nvSpPr>
          <p:cNvPr id="3" name="Footer Placeholder 2">
            <a:extLst>
              <a:ext uri="{FF2B5EF4-FFF2-40B4-BE49-F238E27FC236}">
                <a16:creationId xmlns:a16="http://schemas.microsoft.com/office/drawing/2014/main" id="{D8BDC6F4-6983-4E64-80BE-2E6E6C37BAF3}"/>
              </a:ext>
            </a:extLst>
          </p:cNvPr>
          <p:cNvSpPr>
            <a:spLocks noGrp="1"/>
          </p:cNvSpPr>
          <p:nvPr>
            <p:ph type="ftr" sz="quarter" idx="11"/>
          </p:nvPr>
        </p:nvSpPr>
        <p:spPr/>
        <p:txBody>
          <a:bodyPr/>
          <a:lstStyle/>
          <a:p>
            <a:r>
              <a:rPr lang="en-US"/>
              <a:t>SWAN Library Services</a:t>
            </a:r>
          </a:p>
        </p:txBody>
      </p:sp>
      <p:sp>
        <p:nvSpPr>
          <p:cNvPr id="6" name="Date Placeholder 5">
            <a:extLst>
              <a:ext uri="{FF2B5EF4-FFF2-40B4-BE49-F238E27FC236}">
                <a16:creationId xmlns:a16="http://schemas.microsoft.com/office/drawing/2014/main" id="{300D526C-E743-4E20-BE02-2135644C389B}"/>
              </a:ext>
            </a:extLst>
          </p:cNvPr>
          <p:cNvSpPr>
            <a:spLocks noGrp="1"/>
          </p:cNvSpPr>
          <p:nvPr>
            <p:ph type="dt" sz="half" idx="2"/>
          </p:nvPr>
        </p:nvSpPr>
        <p:spPr/>
        <p:txBody>
          <a:bodyPr/>
          <a:lstStyle/>
          <a:p>
            <a:fld id="{A99684E3-A0FF-49CA-B05E-EC4BBEDCAE69}" type="datetime4">
              <a:rPr lang="en-US" smtClean="0"/>
              <a:t>June 2, 2021</a:t>
            </a:fld>
            <a:endParaRPr lang="en-US"/>
          </a:p>
        </p:txBody>
      </p:sp>
      <p:sp>
        <p:nvSpPr>
          <p:cNvPr id="4" name="Slide Number Placeholder 3">
            <a:extLst>
              <a:ext uri="{FF2B5EF4-FFF2-40B4-BE49-F238E27FC236}">
                <a16:creationId xmlns:a16="http://schemas.microsoft.com/office/drawing/2014/main" id="{6534E7C5-9B8D-48E6-A558-34EDD1155EFD}"/>
              </a:ext>
            </a:extLst>
          </p:cNvPr>
          <p:cNvSpPr>
            <a:spLocks noGrp="1"/>
          </p:cNvSpPr>
          <p:nvPr>
            <p:ph type="sldNum" sz="quarter" idx="12"/>
          </p:nvPr>
        </p:nvSpPr>
        <p:spPr/>
        <p:txBody>
          <a:bodyPr/>
          <a:lstStyle/>
          <a:p>
            <a:fld id="{1FAA610F-65FB-4D76-A9F7-0135426F9A2E}" type="slidenum">
              <a:rPr lang="en-US" smtClean="0"/>
              <a:t>5</a:t>
            </a:fld>
            <a:endParaRPr lang="en-US"/>
          </a:p>
        </p:txBody>
      </p:sp>
    </p:spTree>
    <p:extLst>
      <p:ext uri="{BB962C8B-B14F-4D97-AF65-F5344CB8AC3E}">
        <p14:creationId xmlns:p14="http://schemas.microsoft.com/office/powerpoint/2010/main" val="1958256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05763606-440A-407E-A6D8-13B623E7E932}"/>
              </a:ext>
            </a:extLst>
          </p:cNvPr>
          <p:cNvSpPr>
            <a:spLocks noGrp="1"/>
          </p:cNvSpPr>
          <p:nvPr>
            <p:ph type="title"/>
          </p:nvPr>
        </p:nvSpPr>
        <p:spPr/>
        <p:txBody>
          <a:bodyPr/>
          <a:lstStyle/>
          <a:p>
            <a:r>
              <a:rPr lang="en-US"/>
              <a:t>ARPA: American Rescue Plan Act 2021</a:t>
            </a:r>
          </a:p>
        </p:txBody>
      </p:sp>
      <p:sp>
        <p:nvSpPr>
          <p:cNvPr id="11" name="Content Placeholder 10">
            <a:extLst>
              <a:ext uri="{FF2B5EF4-FFF2-40B4-BE49-F238E27FC236}">
                <a16:creationId xmlns:a16="http://schemas.microsoft.com/office/drawing/2014/main" id="{1BFF4DC0-D848-484E-AEB8-9B12B6FEFDE0}"/>
              </a:ext>
            </a:extLst>
          </p:cNvPr>
          <p:cNvSpPr>
            <a:spLocks noGrp="1"/>
          </p:cNvSpPr>
          <p:nvPr>
            <p:ph sz="half" idx="1"/>
          </p:nvPr>
        </p:nvSpPr>
        <p:spPr/>
        <p:txBody>
          <a:bodyPr>
            <a:normAutofit lnSpcReduction="10000"/>
          </a:bodyPr>
          <a:lstStyle/>
          <a:p>
            <a:r>
              <a:rPr lang="en-US" sz="2400"/>
              <a:t>IMLS/Illinois State Library</a:t>
            </a:r>
          </a:p>
          <a:p>
            <a:r>
              <a:rPr lang="en-US" sz="2400"/>
              <a:t>NEH/Illinois Humanities Council</a:t>
            </a:r>
          </a:p>
          <a:p>
            <a:r>
              <a:rPr lang="en-US" sz="2400"/>
              <a:t>NEA/Illinois Arts Council Agency</a:t>
            </a:r>
          </a:p>
          <a:p>
            <a:r>
              <a:rPr lang="en-US" sz="2400"/>
              <a:t>FCC: Emergency Connectivity Fund</a:t>
            </a:r>
          </a:p>
          <a:p>
            <a:pPr lvl="1"/>
            <a:r>
              <a:rPr lang="en-US" sz="2000"/>
              <a:t>Equipment, laptops</a:t>
            </a:r>
          </a:p>
          <a:p>
            <a:r>
              <a:rPr lang="en-US" sz="2400"/>
              <a:t>State &amp; Local Government/DCEO</a:t>
            </a:r>
          </a:p>
          <a:p>
            <a:pPr lvl="1"/>
            <a:r>
              <a:rPr lang="en-US" sz="2000"/>
              <a:t>Illinois cities, counties, districts</a:t>
            </a:r>
          </a:p>
          <a:p>
            <a:r>
              <a:rPr lang="en-US" sz="2400"/>
              <a:t>Education Stabilization Fund</a:t>
            </a:r>
          </a:p>
          <a:p>
            <a:r>
              <a:rPr lang="en-US" sz="2400"/>
              <a:t>Higher Education</a:t>
            </a:r>
          </a:p>
          <a:p>
            <a:r>
              <a:rPr lang="en-US" sz="2400"/>
              <a:t>ILA’s index:</a:t>
            </a:r>
            <a:br>
              <a:rPr lang="en-US" sz="2400"/>
            </a:br>
            <a:r>
              <a:rPr lang="en-US" sz="1600" u="sng"/>
              <a:t>https://</a:t>
            </a:r>
            <a:r>
              <a:rPr lang="en-US" sz="1600" u="sng" err="1"/>
              <a:t>www.ila.org</a:t>
            </a:r>
            <a:r>
              <a:rPr lang="en-US" sz="1600" u="sng"/>
              <a:t>/advocacy/covid-19-resources/</a:t>
            </a:r>
            <a:r>
              <a:rPr lang="en-US" sz="1600" u="sng" err="1"/>
              <a:t>arpa</a:t>
            </a:r>
            <a:r>
              <a:rPr lang="en-US" sz="1600" u="sng"/>
              <a:t>-funding-for-</a:t>
            </a:r>
            <a:r>
              <a:rPr lang="en-US" sz="1600" u="sng" err="1"/>
              <a:t>illinois</a:t>
            </a:r>
            <a:r>
              <a:rPr lang="en-US" sz="1600" u="sng"/>
              <a:t>-libraries</a:t>
            </a:r>
          </a:p>
        </p:txBody>
      </p:sp>
      <p:pic>
        <p:nvPicPr>
          <p:cNvPr id="14" name="Content Placeholder 13" descr="Map&#10;&#10;Description automatically generated">
            <a:extLst>
              <a:ext uri="{FF2B5EF4-FFF2-40B4-BE49-F238E27FC236}">
                <a16:creationId xmlns:a16="http://schemas.microsoft.com/office/drawing/2014/main" id="{92DCD108-7500-4D7B-9958-03505B3F5CF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81801" y="1825625"/>
            <a:ext cx="3362397" cy="4351338"/>
          </a:xfrm>
        </p:spPr>
      </p:pic>
      <p:sp>
        <p:nvSpPr>
          <p:cNvPr id="4" name="Footer Placeholder 3">
            <a:extLst>
              <a:ext uri="{FF2B5EF4-FFF2-40B4-BE49-F238E27FC236}">
                <a16:creationId xmlns:a16="http://schemas.microsoft.com/office/drawing/2014/main" id="{1DBCB774-762A-4901-9201-962593470672}"/>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7956D937-C9E6-4590-8F77-92C22C41EDDF}"/>
              </a:ext>
            </a:extLst>
          </p:cNvPr>
          <p:cNvSpPr>
            <a:spLocks noGrp="1"/>
          </p:cNvSpPr>
          <p:nvPr>
            <p:ph type="sldNum" sz="quarter" idx="12"/>
          </p:nvPr>
        </p:nvSpPr>
        <p:spPr/>
        <p:txBody>
          <a:bodyPr/>
          <a:lstStyle/>
          <a:p>
            <a:fld id="{1FAA610F-65FB-4D76-A9F7-0135426F9A2E}" type="slidenum">
              <a:rPr lang="en-US" smtClean="0"/>
              <a:pPr/>
              <a:t>6</a:t>
            </a:fld>
            <a:endParaRPr lang="en-US"/>
          </a:p>
        </p:txBody>
      </p:sp>
      <p:sp>
        <p:nvSpPr>
          <p:cNvPr id="5" name="Date Placeholder 4">
            <a:extLst>
              <a:ext uri="{FF2B5EF4-FFF2-40B4-BE49-F238E27FC236}">
                <a16:creationId xmlns:a16="http://schemas.microsoft.com/office/drawing/2014/main" id="{F47FCBC1-106E-4247-B969-084BC5BDD3E1}"/>
              </a:ext>
            </a:extLst>
          </p:cNvPr>
          <p:cNvSpPr>
            <a:spLocks noGrp="1"/>
          </p:cNvSpPr>
          <p:nvPr>
            <p:ph type="dt" sz="half" idx="13"/>
          </p:nvPr>
        </p:nvSpPr>
        <p:spPr/>
        <p:txBody>
          <a:bodyPr/>
          <a:lstStyle/>
          <a:p>
            <a:r>
              <a:rPr lang="en-US"/>
              <a:t>June 1, 2021</a:t>
            </a:r>
          </a:p>
        </p:txBody>
      </p:sp>
    </p:spTree>
    <p:custDataLst>
      <p:tags r:id="rId1"/>
    </p:custDataLst>
    <p:extLst>
      <p:ext uri="{BB962C8B-B14F-4D97-AF65-F5344CB8AC3E}">
        <p14:creationId xmlns:p14="http://schemas.microsoft.com/office/powerpoint/2010/main" val="3651116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57FA0-0D65-4396-A520-56CE6544DF2C}"/>
              </a:ext>
            </a:extLst>
          </p:cNvPr>
          <p:cNvSpPr>
            <a:spLocks noGrp="1"/>
          </p:cNvSpPr>
          <p:nvPr>
            <p:ph type="title"/>
          </p:nvPr>
        </p:nvSpPr>
        <p:spPr/>
        <p:txBody>
          <a:bodyPr/>
          <a:lstStyle/>
          <a:p>
            <a:r>
              <a:rPr lang="en-US" dirty="0"/>
              <a:t>SWAN Hosted Events</a:t>
            </a:r>
          </a:p>
        </p:txBody>
      </p:sp>
      <p:sp>
        <p:nvSpPr>
          <p:cNvPr id="3" name="Content Placeholder 2">
            <a:extLst>
              <a:ext uri="{FF2B5EF4-FFF2-40B4-BE49-F238E27FC236}">
                <a16:creationId xmlns:a16="http://schemas.microsoft.com/office/drawing/2014/main" id="{7EA3B536-5C39-47B7-886F-42E54B540E10}"/>
              </a:ext>
            </a:extLst>
          </p:cNvPr>
          <p:cNvSpPr>
            <a:spLocks noGrp="1"/>
          </p:cNvSpPr>
          <p:nvPr>
            <p:ph idx="1"/>
          </p:nvPr>
        </p:nvSpPr>
        <p:spPr>
          <a:xfrm>
            <a:off x="4854000" y="876181"/>
            <a:ext cx="7143850" cy="4873625"/>
          </a:xfrm>
        </p:spPr>
        <p:txBody>
          <a:bodyPr>
            <a:normAutofit fontScale="92500"/>
          </a:bodyPr>
          <a:lstStyle/>
          <a:p>
            <a:r>
              <a:rPr lang="en-US" dirty="0"/>
              <a:t>Monday, June 7, 2021 1pm - 2pm</a:t>
            </a:r>
            <a:br>
              <a:rPr lang="en-US" dirty="0"/>
            </a:br>
            <a:r>
              <a:rPr lang="en-US" dirty="0"/>
              <a:t>Kane County Group Meeting</a:t>
            </a:r>
          </a:p>
          <a:p>
            <a:r>
              <a:rPr lang="en-US" dirty="0"/>
              <a:t>Monday, June 7, 2021 2:30pm - 3:30pm</a:t>
            </a:r>
            <a:br>
              <a:rPr lang="en-US" dirty="0"/>
            </a:br>
            <a:r>
              <a:rPr lang="en-US" dirty="0"/>
              <a:t>DuPage County Group Meeting</a:t>
            </a:r>
          </a:p>
          <a:p>
            <a:r>
              <a:rPr lang="en-US" dirty="0"/>
              <a:t>Wednesday, June 9, 2021 1pm - 2pm</a:t>
            </a:r>
            <a:br>
              <a:rPr lang="en-US" dirty="0"/>
            </a:br>
            <a:r>
              <a:rPr lang="en-US" dirty="0"/>
              <a:t>Cook County South Group Meeting:</a:t>
            </a:r>
          </a:p>
          <a:p>
            <a:r>
              <a:rPr lang="en-US" dirty="0"/>
              <a:t>Wednesday, June 9, 2021 2:30pm - 3:30pm</a:t>
            </a:r>
            <a:br>
              <a:rPr lang="en-US" dirty="0"/>
            </a:br>
            <a:r>
              <a:rPr lang="en-US" dirty="0"/>
              <a:t>Cook County North Group Meeting</a:t>
            </a:r>
          </a:p>
          <a:p>
            <a:r>
              <a:rPr lang="en-US" dirty="0"/>
              <a:t>Thursday, June 10, 2021 1pm - 2pm</a:t>
            </a:r>
            <a:br>
              <a:rPr lang="en-US" dirty="0"/>
            </a:br>
            <a:r>
              <a:rPr lang="en-US" dirty="0"/>
              <a:t>Will County Group Meeting</a:t>
            </a:r>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Text Placeholder 3">
            <a:extLst>
              <a:ext uri="{FF2B5EF4-FFF2-40B4-BE49-F238E27FC236}">
                <a16:creationId xmlns:a16="http://schemas.microsoft.com/office/drawing/2014/main" id="{AF196D75-18E1-4F20-BF5C-0D64E71CA2CF}"/>
              </a:ext>
            </a:extLst>
          </p:cNvPr>
          <p:cNvSpPr>
            <a:spLocks noGrp="1"/>
          </p:cNvSpPr>
          <p:nvPr>
            <p:ph type="body" sz="half" idx="2"/>
          </p:nvPr>
        </p:nvSpPr>
        <p:spPr/>
        <p:txBody>
          <a:bodyPr>
            <a:normAutofit/>
          </a:bodyPr>
          <a:lstStyle/>
          <a:p>
            <a:r>
              <a:rPr lang="en-US" sz="2400" dirty="0"/>
              <a:t>Goal</a:t>
            </a:r>
          </a:p>
          <a:p>
            <a:pPr marL="285750" indent="-285750">
              <a:buFont typeface="Arial" panose="020B0604020202020204" pitchFamily="34" charset="0"/>
              <a:buChar char="•"/>
            </a:pPr>
            <a:r>
              <a:rPr lang="en-US" sz="2400" dirty="0"/>
              <a:t>Build some good ideas</a:t>
            </a:r>
          </a:p>
          <a:p>
            <a:pPr marL="285750" indent="-285750">
              <a:buFont typeface="Arial" panose="020B0604020202020204" pitchFamily="34" charset="0"/>
              <a:buChar char="•"/>
            </a:pPr>
            <a:r>
              <a:rPr lang="en-US" sz="2400" dirty="0"/>
              <a:t>Seek appropriate funding</a:t>
            </a:r>
          </a:p>
          <a:p>
            <a:pPr marL="285750" indent="-285750">
              <a:buFont typeface="Arial" panose="020B0604020202020204" pitchFamily="34" charset="0"/>
              <a:buChar char="•"/>
            </a:pPr>
            <a:r>
              <a:rPr lang="en-US" sz="2400" dirty="0"/>
              <a:t>Build on local relationships, regional coordination</a:t>
            </a:r>
          </a:p>
        </p:txBody>
      </p:sp>
      <p:sp>
        <p:nvSpPr>
          <p:cNvPr id="5" name="Footer Placeholder 4">
            <a:extLst>
              <a:ext uri="{FF2B5EF4-FFF2-40B4-BE49-F238E27FC236}">
                <a16:creationId xmlns:a16="http://schemas.microsoft.com/office/drawing/2014/main" id="{A8699132-65E0-4040-BE79-0FEDAD2A2958}"/>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8CDAFF2B-6BAC-4585-A94D-BB7BECE2D6A5}"/>
              </a:ext>
            </a:extLst>
          </p:cNvPr>
          <p:cNvSpPr>
            <a:spLocks noGrp="1"/>
          </p:cNvSpPr>
          <p:nvPr>
            <p:ph type="sldNum" sz="quarter" idx="12"/>
          </p:nvPr>
        </p:nvSpPr>
        <p:spPr/>
        <p:txBody>
          <a:bodyPr/>
          <a:lstStyle/>
          <a:p>
            <a:fld id="{1FAA610F-65FB-4D76-A9F7-0135426F9A2E}" type="slidenum">
              <a:rPr lang="en-US" smtClean="0"/>
              <a:t>7</a:t>
            </a:fld>
            <a:endParaRPr lang="en-US"/>
          </a:p>
        </p:txBody>
      </p:sp>
      <p:sp>
        <p:nvSpPr>
          <p:cNvPr id="7" name="Date Placeholder 6">
            <a:extLst>
              <a:ext uri="{FF2B5EF4-FFF2-40B4-BE49-F238E27FC236}">
                <a16:creationId xmlns:a16="http://schemas.microsoft.com/office/drawing/2014/main" id="{2BCBAEC1-D324-4F65-A9F9-E472F762D5E9}"/>
              </a:ext>
            </a:extLst>
          </p:cNvPr>
          <p:cNvSpPr>
            <a:spLocks noGrp="1"/>
          </p:cNvSpPr>
          <p:nvPr>
            <p:ph type="dt" sz="half" idx="13"/>
          </p:nvPr>
        </p:nvSpPr>
        <p:spPr/>
        <p:txBody>
          <a:bodyPr/>
          <a:lstStyle/>
          <a:p>
            <a:fld id="{69D110A1-1339-49BC-A0D7-38CE24E36754}" type="datetime4">
              <a:rPr lang="en-US" smtClean="0"/>
              <a:t>June 2, 2021</a:t>
            </a:fld>
            <a:endParaRPr lang="en-US"/>
          </a:p>
        </p:txBody>
      </p:sp>
    </p:spTree>
    <p:custDataLst>
      <p:tags r:id="rId1"/>
    </p:custDataLst>
    <p:extLst>
      <p:ext uri="{BB962C8B-B14F-4D97-AF65-F5344CB8AC3E}">
        <p14:creationId xmlns:p14="http://schemas.microsoft.com/office/powerpoint/2010/main" val="1787344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6205658-958A-4DFD-A633-40A9594395F9}"/>
              </a:ext>
            </a:extLst>
          </p:cNvPr>
          <p:cNvSpPr>
            <a:spLocks noGrp="1"/>
          </p:cNvSpPr>
          <p:nvPr>
            <p:ph type="title"/>
          </p:nvPr>
        </p:nvSpPr>
        <p:spPr/>
        <p:txBody>
          <a:bodyPr/>
          <a:lstStyle/>
          <a:p>
            <a:r>
              <a:rPr lang="en-US" dirty="0"/>
              <a:t>User Record Purge Update &amp; Discussion</a:t>
            </a:r>
          </a:p>
        </p:txBody>
      </p:sp>
      <p:sp>
        <p:nvSpPr>
          <p:cNvPr id="9" name="Text Placeholder 8">
            <a:extLst>
              <a:ext uri="{FF2B5EF4-FFF2-40B4-BE49-F238E27FC236}">
                <a16:creationId xmlns:a16="http://schemas.microsoft.com/office/drawing/2014/main" id="{E75117A7-D24E-40DA-A3EC-E362904C0B27}"/>
              </a:ext>
            </a:extLst>
          </p:cNvPr>
          <p:cNvSpPr>
            <a:spLocks noGrp="1"/>
          </p:cNvSpPr>
          <p:nvPr>
            <p:ph type="body" idx="1"/>
          </p:nvPr>
        </p:nvSpPr>
        <p:spPr/>
        <p:txBody>
          <a:bodyPr/>
          <a:lstStyle/>
          <a:p>
            <a:r>
              <a:rPr lang="en-US" dirty="0"/>
              <a:t>Dawne Tortorella, SWAN Assistant Director</a:t>
            </a:r>
          </a:p>
        </p:txBody>
      </p:sp>
      <p:sp>
        <p:nvSpPr>
          <p:cNvPr id="5" name="Footer Placeholder 4">
            <a:extLst>
              <a:ext uri="{FF2B5EF4-FFF2-40B4-BE49-F238E27FC236}">
                <a16:creationId xmlns:a16="http://schemas.microsoft.com/office/drawing/2014/main" id="{B4049847-FE28-429B-BA09-C7963788C8CB}"/>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120865F7-320F-45BC-B9DD-D608D2B494E3}"/>
              </a:ext>
            </a:extLst>
          </p:cNvPr>
          <p:cNvSpPr>
            <a:spLocks noGrp="1"/>
          </p:cNvSpPr>
          <p:nvPr>
            <p:ph type="dt" sz="half" idx="2"/>
          </p:nvPr>
        </p:nvSpPr>
        <p:spPr/>
        <p:txBody>
          <a:bodyPr/>
          <a:lstStyle/>
          <a:p>
            <a:fld id="{69D110A1-1339-49BC-A0D7-38CE24E36754}" type="datetime4">
              <a:rPr lang="en-US" smtClean="0"/>
              <a:t>June 2, 2021</a:t>
            </a:fld>
            <a:endParaRPr lang="en-US"/>
          </a:p>
        </p:txBody>
      </p:sp>
      <p:sp>
        <p:nvSpPr>
          <p:cNvPr id="6" name="Slide Number Placeholder 5">
            <a:extLst>
              <a:ext uri="{FF2B5EF4-FFF2-40B4-BE49-F238E27FC236}">
                <a16:creationId xmlns:a16="http://schemas.microsoft.com/office/drawing/2014/main" id="{C3DB230B-C31D-44C7-BFA0-6C1E9069A4D5}"/>
              </a:ext>
            </a:extLst>
          </p:cNvPr>
          <p:cNvSpPr>
            <a:spLocks noGrp="1"/>
          </p:cNvSpPr>
          <p:nvPr>
            <p:ph type="sldNum" sz="quarter" idx="12"/>
          </p:nvPr>
        </p:nvSpPr>
        <p:spPr/>
        <p:txBody>
          <a:bodyPr/>
          <a:lstStyle/>
          <a:p>
            <a:fld id="{1FAA610F-65FB-4D76-A9F7-0135426F9A2E}" type="slidenum">
              <a:rPr lang="en-US" smtClean="0"/>
              <a:t>8</a:t>
            </a:fld>
            <a:endParaRPr lang="en-US"/>
          </a:p>
        </p:txBody>
      </p:sp>
    </p:spTree>
    <p:custDataLst>
      <p:tags r:id="rId1"/>
    </p:custDataLst>
    <p:extLst>
      <p:ext uri="{BB962C8B-B14F-4D97-AF65-F5344CB8AC3E}">
        <p14:creationId xmlns:p14="http://schemas.microsoft.com/office/powerpoint/2010/main" val="3390088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92C1694A-6090-4879-892A-4B3A17D09B2F}"/>
              </a:ext>
            </a:extLst>
          </p:cNvPr>
          <p:cNvSpPr>
            <a:spLocks noGrp="1"/>
          </p:cNvSpPr>
          <p:nvPr>
            <p:ph type="title"/>
          </p:nvPr>
        </p:nvSpPr>
        <p:spPr/>
        <p:txBody>
          <a:bodyPr/>
          <a:lstStyle/>
          <a:p>
            <a:r>
              <a:rPr lang="en-US" dirty="0"/>
              <a:t>Overview of user record purge proposal</a:t>
            </a:r>
          </a:p>
        </p:txBody>
      </p:sp>
      <p:sp>
        <p:nvSpPr>
          <p:cNvPr id="13" name="Text Placeholder 12">
            <a:extLst>
              <a:ext uri="{FF2B5EF4-FFF2-40B4-BE49-F238E27FC236}">
                <a16:creationId xmlns:a16="http://schemas.microsoft.com/office/drawing/2014/main" id="{1200C03C-9423-4531-A737-0465A5F7777F}"/>
              </a:ext>
            </a:extLst>
          </p:cNvPr>
          <p:cNvSpPr>
            <a:spLocks noGrp="1"/>
          </p:cNvSpPr>
          <p:nvPr>
            <p:ph type="body" idx="1"/>
          </p:nvPr>
        </p:nvSpPr>
        <p:spPr/>
        <p:txBody>
          <a:bodyPr/>
          <a:lstStyle/>
          <a:p>
            <a:r>
              <a:rPr lang="en-US" dirty="0"/>
              <a:t>Steps</a:t>
            </a:r>
          </a:p>
        </p:txBody>
      </p:sp>
      <p:sp>
        <p:nvSpPr>
          <p:cNvPr id="14" name="Content Placeholder 13">
            <a:extLst>
              <a:ext uri="{FF2B5EF4-FFF2-40B4-BE49-F238E27FC236}">
                <a16:creationId xmlns:a16="http://schemas.microsoft.com/office/drawing/2014/main" id="{3E6557BE-D3DE-49F1-9018-392BD119DC6A}"/>
              </a:ext>
            </a:extLst>
          </p:cNvPr>
          <p:cNvSpPr>
            <a:spLocks noGrp="1"/>
          </p:cNvSpPr>
          <p:nvPr>
            <p:ph sz="half" idx="2"/>
          </p:nvPr>
        </p:nvSpPr>
        <p:spPr/>
        <p:txBody>
          <a:bodyPr>
            <a:normAutofit lnSpcReduction="10000"/>
          </a:bodyPr>
          <a:lstStyle/>
          <a:p>
            <a:pPr marL="514350" indent="-514350">
              <a:buFont typeface="+mj-lt"/>
              <a:buAutoNum type="arabicPeriod"/>
            </a:pPr>
            <a:r>
              <a:rPr lang="en-US" dirty="0"/>
              <a:t>Patron record purge for public libraries</a:t>
            </a:r>
          </a:p>
          <a:p>
            <a:pPr marL="514350" indent="-514350">
              <a:buFont typeface="+mj-lt"/>
              <a:buAutoNum type="arabicPeriod"/>
            </a:pPr>
            <a:r>
              <a:rPr lang="en-US" dirty="0"/>
              <a:t>Begin operational monthly processing of inactive accounts</a:t>
            </a:r>
          </a:p>
          <a:p>
            <a:pPr marL="514350" indent="-514350">
              <a:buFont typeface="+mj-lt"/>
              <a:buAutoNum type="arabicPeriod"/>
            </a:pPr>
            <a:r>
              <a:rPr lang="en-US" dirty="0"/>
              <a:t>Perform National Change of Address (NCOA) update</a:t>
            </a:r>
          </a:p>
          <a:p>
            <a:pPr marL="514350" indent="-514350">
              <a:buFont typeface="+mj-lt"/>
              <a:buAutoNum type="arabicPeriod"/>
            </a:pPr>
            <a:r>
              <a:rPr lang="en-US" dirty="0"/>
              <a:t>Add new geo-location update via NCOA</a:t>
            </a:r>
          </a:p>
          <a:p>
            <a:endParaRPr lang="en-US" dirty="0"/>
          </a:p>
        </p:txBody>
      </p:sp>
      <p:sp>
        <p:nvSpPr>
          <p:cNvPr id="15" name="Text Placeholder 14">
            <a:extLst>
              <a:ext uri="{FF2B5EF4-FFF2-40B4-BE49-F238E27FC236}">
                <a16:creationId xmlns:a16="http://schemas.microsoft.com/office/drawing/2014/main" id="{752D624C-2018-466F-8D56-A22DBBBE0402}"/>
              </a:ext>
            </a:extLst>
          </p:cNvPr>
          <p:cNvSpPr>
            <a:spLocks noGrp="1"/>
          </p:cNvSpPr>
          <p:nvPr>
            <p:ph type="body" sz="quarter" idx="3"/>
          </p:nvPr>
        </p:nvSpPr>
        <p:spPr>
          <a:xfrm>
            <a:off x="6096000" y="1681163"/>
            <a:ext cx="5259388" cy="823912"/>
          </a:xfrm>
        </p:spPr>
        <p:txBody>
          <a:bodyPr/>
          <a:lstStyle/>
          <a:p>
            <a:r>
              <a:rPr lang="en-US" dirty="0"/>
              <a:t>Goals</a:t>
            </a:r>
          </a:p>
        </p:txBody>
      </p:sp>
      <p:sp>
        <p:nvSpPr>
          <p:cNvPr id="16" name="Content Placeholder 15">
            <a:extLst>
              <a:ext uri="{FF2B5EF4-FFF2-40B4-BE49-F238E27FC236}">
                <a16:creationId xmlns:a16="http://schemas.microsoft.com/office/drawing/2014/main" id="{3BF84087-F7D9-4C85-BCCB-F9FFCDB98C30}"/>
              </a:ext>
            </a:extLst>
          </p:cNvPr>
          <p:cNvSpPr>
            <a:spLocks noGrp="1"/>
          </p:cNvSpPr>
          <p:nvPr>
            <p:ph sz="quarter" idx="4"/>
          </p:nvPr>
        </p:nvSpPr>
        <p:spPr>
          <a:xfrm>
            <a:off x="5997576" y="2505075"/>
            <a:ext cx="5834206" cy="3684588"/>
          </a:xfrm>
        </p:spPr>
        <p:txBody>
          <a:bodyPr>
            <a:normAutofit lnSpcReduction="10000"/>
          </a:bodyPr>
          <a:lstStyle/>
          <a:p>
            <a:r>
              <a:rPr lang="en-US" dirty="0"/>
              <a:t>Move towards a criteria for inactive user removal monthly basis vs annual</a:t>
            </a:r>
          </a:p>
          <a:p>
            <a:r>
              <a:rPr lang="en-US" dirty="0"/>
              <a:t>Model approach used with bibliographic database</a:t>
            </a:r>
          </a:p>
          <a:p>
            <a:r>
              <a:rPr lang="en-US" dirty="0"/>
              <a:t>Define thresholds for fines/fees on user records for removal</a:t>
            </a:r>
          </a:p>
          <a:p>
            <a:r>
              <a:rPr lang="en-US" dirty="0"/>
              <a:t>Help libraries target patrons with fees/fines for immediate follow-up</a:t>
            </a:r>
          </a:p>
          <a:p>
            <a:endParaRPr lang="en-US" dirty="0"/>
          </a:p>
          <a:p>
            <a:endParaRPr lang="en-US" dirty="0"/>
          </a:p>
        </p:txBody>
      </p:sp>
      <p:sp>
        <p:nvSpPr>
          <p:cNvPr id="4" name="Footer Placeholder 3">
            <a:extLst>
              <a:ext uri="{FF2B5EF4-FFF2-40B4-BE49-F238E27FC236}">
                <a16:creationId xmlns:a16="http://schemas.microsoft.com/office/drawing/2014/main" id="{FCC8C5FE-417B-4BE1-A87C-2D534FBDB78D}"/>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BF538BBE-C5CF-4BF6-8665-B8EECA4DE405}"/>
              </a:ext>
            </a:extLst>
          </p:cNvPr>
          <p:cNvSpPr>
            <a:spLocks noGrp="1"/>
          </p:cNvSpPr>
          <p:nvPr>
            <p:ph type="sldNum" sz="quarter" idx="12"/>
          </p:nvPr>
        </p:nvSpPr>
        <p:spPr/>
        <p:txBody>
          <a:bodyPr/>
          <a:lstStyle/>
          <a:p>
            <a:fld id="{1FAA610F-65FB-4D76-A9F7-0135426F9A2E}" type="slidenum">
              <a:rPr lang="en-US" smtClean="0"/>
              <a:pPr/>
              <a:t>9</a:t>
            </a:fld>
            <a:endParaRPr lang="en-US"/>
          </a:p>
        </p:txBody>
      </p:sp>
      <p:sp>
        <p:nvSpPr>
          <p:cNvPr id="5" name="Date Placeholder 4">
            <a:extLst>
              <a:ext uri="{FF2B5EF4-FFF2-40B4-BE49-F238E27FC236}">
                <a16:creationId xmlns:a16="http://schemas.microsoft.com/office/drawing/2014/main" id="{197DED96-4E24-4918-9F7B-B8B7E7D02047}"/>
              </a:ext>
            </a:extLst>
          </p:cNvPr>
          <p:cNvSpPr>
            <a:spLocks noGrp="1"/>
          </p:cNvSpPr>
          <p:nvPr>
            <p:ph type="dt" sz="half" idx="13"/>
          </p:nvPr>
        </p:nvSpPr>
        <p:spPr/>
        <p:txBody>
          <a:bodyPr/>
          <a:lstStyle/>
          <a:p>
            <a:fld id="{2ADB9304-2271-43F1-84BE-A04666C2680B}" type="datetime4">
              <a:rPr lang="en-US" smtClean="0"/>
              <a:t>June 2, 2021</a:t>
            </a:fld>
            <a:endParaRPr lang="en-US"/>
          </a:p>
        </p:txBody>
      </p:sp>
    </p:spTree>
    <p:custDataLst>
      <p:tags r:id="rId1"/>
    </p:custDataLst>
    <p:extLst>
      <p:ext uri="{BB962C8B-B14F-4D97-AF65-F5344CB8AC3E}">
        <p14:creationId xmlns:p14="http://schemas.microsoft.com/office/powerpoint/2010/main" val="19000996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788C9B2-D049-470A-A2B8-FD9AEDD1D18F}"/>
              </a:ext>
            </a:extLst>
          </p:cNvPr>
          <p:cNvSpPr>
            <a:spLocks noGrp="1"/>
          </p:cNvSpPr>
          <p:nvPr>
            <p:ph type="title"/>
          </p:nvPr>
        </p:nvSpPr>
        <p:spPr/>
        <p:txBody>
          <a:bodyPr/>
          <a:lstStyle/>
          <a:p>
            <a:r>
              <a:rPr lang="en-US" dirty="0"/>
              <a:t>Analysis of user records in SWAN</a:t>
            </a:r>
          </a:p>
        </p:txBody>
      </p:sp>
      <p:sp>
        <p:nvSpPr>
          <p:cNvPr id="8" name="Content Placeholder 7">
            <a:extLst>
              <a:ext uri="{FF2B5EF4-FFF2-40B4-BE49-F238E27FC236}">
                <a16:creationId xmlns:a16="http://schemas.microsoft.com/office/drawing/2014/main" id="{9EF7DACA-CD44-49F7-B2C9-403029E69F84}"/>
              </a:ext>
            </a:extLst>
          </p:cNvPr>
          <p:cNvSpPr>
            <a:spLocks noGrp="1"/>
          </p:cNvSpPr>
          <p:nvPr>
            <p:ph sz="half" idx="1"/>
          </p:nvPr>
        </p:nvSpPr>
        <p:spPr>
          <a:xfrm>
            <a:off x="838200" y="1825625"/>
            <a:ext cx="4390748" cy="4351338"/>
          </a:xfrm>
        </p:spPr>
        <p:txBody>
          <a:bodyPr>
            <a:normAutofit fontScale="77500" lnSpcReduction="20000"/>
          </a:bodyPr>
          <a:lstStyle/>
          <a:p>
            <a:r>
              <a:rPr lang="en-US" dirty="0"/>
              <a:t>Based on initial record purge criteria, approximately 35% of patrons on record have not been active in over 3 years</a:t>
            </a:r>
          </a:p>
          <a:p>
            <a:r>
              <a:rPr lang="en-US" dirty="0"/>
              <a:t>Very old user records with fines/fees</a:t>
            </a:r>
          </a:p>
          <a:p>
            <a:r>
              <a:rPr lang="en-US" dirty="0"/>
              <a:t>Benefits to removing inactive users</a:t>
            </a:r>
          </a:p>
          <a:p>
            <a:pPr lvl="1"/>
            <a:r>
              <a:rPr lang="en-US" dirty="0"/>
              <a:t>Reduce user record management </a:t>
            </a:r>
          </a:p>
          <a:p>
            <a:pPr lvl="1"/>
            <a:r>
              <a:rPr lang="en-US" dirty="0"/>
              <a:t>IPLAR 3-years guidance</a:t>
            </a:r>
          </a:p>
          <a:p>
            <a:pPr lvl="1"/>
            <a:r>
              <a:rPr lang="en-US" dirty="0"/>
              <a:t>Carried data security risk</a:t>
            </a:r>
          </a:p>
          <a:p>
            <a:pPr lvl="1"/>
            <a:r>
              <a:rPr lang="en-US" dirty="0"/>
              <a:t>Overhead in patron batch processes (e.g., running any operational reports that read user records)</a:t>
            </a:r>
          </a:p>
          <a:p>
            <a:pPr lvl="1"/>
            <a:endParaRPr lang="en-US" dirty="0"/>
          </a:p>
        </p:txBody>
      </p:sp>
      <p:sp>
        <p:nvSpPr>
          <p:cNvPr id="4" name="Footer Placeholder 3">
            <a:extLst>
              <a:ext uri="{FF2B5EF4-FFF2-40B4-BE49-F238E27FC236}">
                <a16:creationId xmlns:a16="http://schemas.microsoft.com/office/drawing/2014/main" id="{ABEDFFD5-4D88-4BDE-B7AF-6D2353BD5F38}"/>
              </a:ext>
            </a:extLst>
          </p:cNvPr>
          <p:cNvSpPr>
            <a:spLocks noGrp="1"/>
          </p:cNvSpPr>
          <p:nvPr>
            <p:ph type="ftr" sz="quarter" idx="11"/>
          </p:nvPr>
        </p:nvSpPr>
        <p:spPr/>
        <p:txBody>
          <a:bodyPr/>
          <a:lstStyle/>
          <a:p>
            <a:r>
              <a:rPr lang="en-US" dirty="0"/>
              <a:t>SWAN Library Services</a:t>
            </a:r>
          </a:p>
        </p:txBody>
      </p:sp>
      <p:sp>
        <p:nvSpPr>
          <p:cNvPr id="6" name="Slide Number Placeholder 5">
            <a:extLst>
              <a:ext uri="{FF2B5EF4-FFF2-40B4-BE49-F238E27FC236}">
                <a16:creationId xmlns:a16="http://schemas.microsoft.com/office/drawing/2014/main" id="{1EE5CDDA-6CE3-40F0-8065-3F229060046C}"/>
              </a:ext>
            </a:extLst>
          </p:cNvPr>
          <p:cNvSpPr>
            <a:spLocks noGrp="1"/>
          </p:cNvSpPr>
          <p:nvPr>
            <p:ph type="sldNum" sz="quarter" idx="12"/>
          </p:nvPr>
        </p:nvSpPr>
        <p:spPr/>
        <p:txBody>
          <a:bodyPr/>
          <a:lstStyle/>
          <a:p>
            <a:fld id="{1FAA610F-65FB-4D76-A9F7-0135426F9A2E}" type="slidenum">
              <a:rPr lang="en-US" smtClean="0"/>
              <a:pPr/>
              <a:t>10</a:t>
            </a:fld>
            <a:endParaRPr lang="en-US"/>
          </a:p>
        </p:txBody>
      </p:sp>
      <p:sp>
        <p:nvSpPr>
          <p:cNvPr id="5" name="Date Placeholder 4">
            <a:extLst>
              <a:ext uri="{FF2B5EF4-FFF2-40B4-BE49-F238E27FC236}">
                <a16:creationId xmlns:a16="http://schemas.microsoft.com/office/drawing/2014/main" id="{BF5FBFE2-E662-40D9-AA74-DBDFBDE140BD}"/>
              </a:ext>
            </a:extLst>
          </p:cNvPr>
          <p:cNvSpPr>
            <a:spLocks noGrp="1"/>
          </p:cNvSpPr>
          <p:nvPr>
            <p:ph type="dt" sz="half" idx="13"/>
          </p:nvPr>
        </p:nvSpPr>
        <p:spPr/>
        <p:txBody>
          <a:bodyPr/>
          <a:lstStyle/>
          <a:p>
            <a:fld id="{2ADB9304-2271-43F1-84BE-A04666C2680B}" type="datetime4">
              <a:rPr lang="en-US" smtClean="0"/>
              <a:t>June 2, 2021</a:t>
            </a:fld>
            <a:endParaRPr lang="en-US"/>
          </a:p>
        </p:txBody>
      </p:sp>
      <p:graphicFrame>
        <p:nvGraphicFramePr>
          <p:cNvPr id="10" name="Content Placeholder 8">
            <a:extLst>
              <a:ext uri="{FF2B5EF4-FFF2-40B4-BE49-F238E27FC236}">
                <a16:creationId xmlns:a16="http://schemas.microsoft.com/office/drawing/2014/main" id="{89B0F00A-F968-4DDE-9D0F-CBA3A7D6210A}"/>
              </a:ext>
            </a:extLst>
          </p:cNvPr>
          <p:cNvGraphicFramePr>
            <a:graphicFrameLocks/>
          </p:cNvGraphicFramePr>
          <p:nvPr>
            <p:extLst>
              <p:ext uri="{D42A27DB-BD31-4B8C-83A1-F6EECF244321}">
                <p14:modId xmlns:p14="http://schemas.microsoft.com/office/powerpoint/2010/main" val="4224404676"/>
              </p:ext>
            </p:extLst>
          </p:nvPr>
        </p:nvGraphicFramePr>
        <p:xfrm>
          <a:off x="5912528" y="1926454"/>
          <a:ext cx="5633478" cy="3570324"/>
        </p:xfrm>
        <a:graphic>
          <a:graphicData uri="http://schemas.openxmlformats.org/drawingml/2006/table">
            <a:tbl>
              <a:tblPr firstRow="1" lastRow="1">
                <a:tableStyleId>{9D7B26C5-4107-4FEC-AEDC-1716B250A1EF}</a:tableStyleId>
              </a:tblPr>
              <a:tblGrid>
                <a:gridCol w="4296792">
                  <a:extLst>
                    <a:ext uri="{9D8B030D-6E8A-4147-A177-3AD203B41FA5}">
                      <a16:colId xmlns:a16="http://schemas.microsoft.com/office/drawing/2014/main" val="1410787950"/>
                    </a:ext>
                  </a:extLst>
                </a:gridCol>
                <a:gridCol w="1336686">
                  <a:extLst>
                    <a:ext uri="{9D8B030D-6E8A-4147-A177-3AD203B41FA5}">
                      <a16:colId xmlns:a16="http://schemas.microsoft.com/office/drawing/2014/main" val="245200586"/>
                    </a:ext>
                  </a:extLst>
                </a:gridCol>
              </a:tblGrid>
              <a:tr h="138868">
                <a:tc>
                  <a:txBody>
                    <a:bodyPr/>
                    <a:lstStyle/>
                    <a:p>
                      <a:pPr marL="0" marR="0">
                        <a:lnSpc>
                          <a:spcPct val="110000"/>
                        </a:lnSpc>
                        <a:spcBef>
                          <a:spcPts val="0"/>
                        </a:spcBef>
                        <a:spcAft>
                          <a:spcPts val="0"/>
                        </a:spcAft>
                      </a:pPr>
                      <a:r>
                        <a:rPr lang="en-US" sz="1800" dirty="0">
                          <a:effectLst/>
                        </a:rPr>
                        <a:t>Description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1800" dirty="0">
                          <a:effectLst/>
                        </a:rPr>
                        <a:t>Count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77930259"/>
                  </a:ext>
                </a:extLst>
              </a:tr>
              <a:tr h="449279">
                <a:tc>
                  <a:txBody>
                    <a:bodyPr/>
                    <a:lstStyle/>
                    <a:p>
                      <a:pPr marL="0" marR="0">
                        <a:lnSpc>
                          <a:spcPct val="110000"/>
                        </a:lnSpc>
                        <a:spcBef>
                          <a:spcPts val="0"/>
                        </a:spcBef>
                        <a:spcAft>
                          <a:spcPts val="0"/>
                        </a:spcAft>
                      </a:pPr>
                      <a:r>
                        <a:rPr lang="en-US" sz="1800" dirty="0">
                          <a:effectLst/>
                        </a:rPr>
                        <a:t>3+ years inactive, $0 bills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10000"/>
                        </a:lnSpc>
                        <a:spcBef>
                          <a:spcPts val="0"/>
                        </a:spcBef>
                        <a:spcAft>
                          <a:spcPts val="0"/>
                        </a:spcAft>
                      </a:pPr>
                      <a:r>
                        <a:rPr lang="en-US" sz="1800">
                          <a:effectLst/>
                        </a:rPr>
                        <a:t>27,031</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51542173"/>
                  </a:ext>
                </a:extLst>
              </a:tr>
              <a:tr h="449279">
                <a:tc>
                  <a:txBody>
                    <a:bodyPr/>
                    <a:lstStyle/>
                    <a:p>
                      <a:pPr marL="0" marR="0">
                        <a:lnSpc>
                          <a:spcPct val="110000"/>
                        </a:lnSpc>
                        <a:spcBef>
                          <a:spcPts val="0"/>
                        </a:spcBef>
                        <a:spcAft>
                          <a:spcPts val="0"/>
                        </a:spcAft>
                      </a:pPr>
                      <a:r>
                        <a:rPr lang="en-US" sz="1800" dirty="0">
                          <a:effectLst/>
                        </a:rPr>
                        <a:t>BADADDRESS from NCOA 2018 $0 bills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10000"/>
                        </a:lnSpc>
                        <a:spcBef>
                          <a:spcPts val="0"/>
                        </a:spcBef>
                        <a:spcAft>
                          <a:spcPts val="0"/>
                        </a:spcAft>
                      </a:pPr>
                      <a:r>
                        <a:rPr lang="en-US" sz="1800">
                          <a:effectLst/>
                        </a:rPr>
                        <a:t>30,978</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68875513"/>
                  </a:ext>
                </a:extLst>
              </a:tr>
              <a:tr h="449279">
                <a:tc>
                  <a:txBody>
                    <a:bodyPr/>
                    <a:lstStyle/>
                    <a:p>
                      <a:pPr marL="0" marR="0">
                        <a:lnSpc>
                          <a:spcPct val="110000"/>
                        </a:lnSpc>
                        <a:spcBef>
                          <a:spcPts val="0"/>
                        </a:spcBef>
                        <a:spcAft>
                          <a:spcPts val="0"/>
                        </a:spcAft>
                      </a:pPr>
                      <a:r>
                        <a:rPr lang="en-US" sz="1800" dirty="0">
                          <a:effectLst/>
                        </a:rPr>
                        <a:t>A. BADADRESS/MAILRETD with bills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10000"/>
                        </a:lnSpc>
                        <a:spcBef>
                          <a:spcPts val="0"/>
                        </a:spcBef>
                        <a:spcAft>
                          <a:spcPts val="0"/>
                        </a:spcAft>
                      </a:pPr>
                      <a:r>
                        <a:rPr lang="en-US" sz="1800">
                          <a:effectLst/>
                        </a:rPr>
                        <a:t>13,917</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88197474"/>
                  </a:ext>
                </a:extLst>
              </a:tr>
              <a:tr h="449279">
                <a:tc>
                  <a:txBody>
                    <a:bodyPr/>
                    <a:lstStyle/>
                    <a:p>
                      <a:pPr marL="0" marR="0">
                        <a:lnSpc>
                          <a:spcPct val="110000"/>
                        </a:lnSpc>
                        <a:spcBef>
                          <a:spcPts val="0"/>
                        </a:spcBef>
                        <a:spcAft>
                          <a:spcPts val="0"/>
                        </a:spcAft>
                      </a:pPr>
                      <a:r>
                        <a:rPr lang="en-US" sz="1800" dirty="0">
                          <a:effectLst/>
                        </a:rPr>
                        <a:t>B. 3+ years inactive, &lt;= $10 in bills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10000"/>
                        </a:lnSpc>
                        <a:spcBef>
                          <a:spcPts val="0"/>
                        </a:spcBef>
                        <a:spcAft>
                          <a:spcPts val="0"/>
                        </a:spcAft>
                      </a:pPr>
                      <a:r>
                        <a:rPr lang="en-US" sz="1800">
                          <a:effectLst/>
                        </a:rPr>
                        <a:t>51,935</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1666729"/>
                  </a:ext>
                </a:extLst>
              </a:tr>
              <a:tr h="449279">
                <a:tc>
                  <a:txBody>
                    <a:bodyPr/>
                    <a:lstStyle/>
                    <a:p>
                      <a:pPr marL="0" marR="0">
                        <a:lnSpc>
                          <a:spcPct val="110000"/>
                        </a:lnSpc>
                        <a:spcBef>
                          <a:spcPts val="0"/>
                        </a:spcBef>
                        <a:spcAft>
                          <a:spcPts val="0"/>
                        </a:spcAft>
                      </a:pPr>
                      <a:r>
                        <a:rPr lang="en-US" sz="1800" dirty="0">
                          <a:effectLst/>
                        </a:rPr>
                        <a:t>C. 10+ years inactive, between $10.01 and $200.00 in bills</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10000"/>
                        </a:lnSpc>
                        <a:spcBef>
                          <a:spcPts val="0"/>
                        </a:spcBef>
                        <a:spcAft>
                          <a:spcPts val="0"/>
                        </a:spcAft>
                      </a:pPr>
                      <a:r>
                        <a:rPr lang="en-US" sz="1800">
                          <a:effectLst/>
                        </a:rPr>
                        <a:t>33,738</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04584425"/>
                  </a:ext>
                </a:extLst>
              </a:tr>
              <a:tr h="449279">
                <a:tc>
                  <a:txBody>
                    <a:bodyPr/>
                    <a:lstStyle/>
                    <a:p>
                      <a:pPr marL="0" marR="0">
                        <a:lnSpc>
                          <a:spcPct val="110000"/>
                        </a:lnSpc>
                        <a:spcBef>
                          <a:spcPts val="0"/>
                        </a:spcBef>
                        <a:spcAft>
                          <a:spcPts val="0"/>
                        </a:spcAft>
                      </a:pPr>
                      <a:r>
                        <a:rPr lang="en-US" sz="1800" dirty="0">
                          <a:effectLst/>
                        </a:rPr>
                        <a:t>D. 10+ years inactive, in collection status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10000"/>
                        </a:lnSpc>
                        <a:spcBef>
                          <a:spcPts val="0"/>
                        </a:spcBef>
                        <a:spcAft>
                          <a:spcPts val="0"/>
                        </a:spcAft>
                      </a:pPr>
                      <a:r>
                        <a:rPr lang="en-US" sz="1800">
                          <a:effectLst/>
                        </a:rPr>
                        <a:t>4,466</a:t>
                      </a:r>
                      <a:endParaRPr lang="en-US" sz="18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34779512"/>
                  </a:ext>
                </a:extLst>
              </a:tr>
              <a:tr h="449279">
                <a:tc>
                  <a:txBody>
                    <a:bodyPr/>
                    <a:lstStyle/>
                    <a:p>
                      <a:pPr marL="0" marR="0" algn="r">
                        <a:lnSpc>
                          <a:spcPct val="110000"/>
                        </a:lnSpc>
                        <a:spcBef>
                          <a:spcPts val="0"/>
                        </a:spcBef>
                        <a:spcAft>
                          <a:spcPts val="0"/>
                        </a:spcAft>
                      </a:pPr>
                      <a:r>
                        <a:rPr lang="en-US" sz="1800" dirty="0">
                          <a:effectLst/>
                        </a:rPr>
                        <a:t>Totals (estimated as of 4/18/2021)</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10000"/>
                        </a:lnSpc>
                        <a:spcBef>
                          <a:spcPts val="0"/>
                        </a:spcBef>
                        <a:spcAft>
                          <a:spcPts val="0"/>
                        </a:spcAft>
                      </a:pPr>
                      <a:r>
                        <a:rPr lang="en-US" sz="1800" dirty="0">
                          <a:effectLst/>
                        </a:rPr>
                        <a:t>162,065</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56418495"/>
                  </a:ext>
                </a:extLst>
              </a:tr>
            </a:tbl>
          </a:graphicData>
        </a:graphic>
      </p:graphicFrame>
    </p:spTree>
    <p:custDataLst>
      <p:tags r:id="rId1"/>
    </p:custDataLst>
    <p:extLst>
      <p:ext uri="{BB962C8B-B14F-4D97-AF65-F5344CB8AC3E}">
        <p14:creationId xmlns:p14="http://schemas.microsoft.com/office/powerpoint/2010/main" val="2342525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865F7-D68A-4ADC-BDD8-467F0727BBE9}"/>
              </a:ext>
            </a:extLst>
          </p:cNvPr>
          <p:cNvSpPr>
            <a:spLocks noGrp="1"/>
          </p:cNvSpPr>
          <p:nvPr>
            <p:ph type="title"/>
          </p:nvPr>
        </p:nvSpPr>
        <p:spPr/>
        <p:txBody>
          <a:bodyPr/>
          <a:lstStyle/>
          <a:p>
            <a:r>
              <a:rPr lang="en-US"/>
              <a:t>Patron Record Purge &amp; Bill Clean-up</a:t>
            </a:r>
          </a:p>
        </p:txBody>
      </p:sp>
      <p:sp>
        <p:nvSpPr>
          <p:cNvPr id="3" name="Content Placeholder 2">
            <a:extLst>
              <a:ext uri="{FF2B5EF4-FFF2-40B4-BE49-F238E27FC236}">
                <a16:creationId xmlns:a16="http://schemas.microsoft.com/office/drawing/2014/main" id="{6B17C2CE-E282-41DB-BE1F-C2F896D65B0A}"/>
              </a:ext>
            </a:extLst>
          </p:cNvPr>
          <p:cNvSpPr>
            <a:spLocks noGrp="1"/>
          </p:cNvSpPr>
          <p:nvPr>
            <p:ph sz="half" idx="1"/>
          </p:nvPr>
        </p:nvSpPr>
        <p:spPr>
          <a:xfrm>
            <a:off x="914400" y="1690688"/>
            <a:ext cx="7102136" cy="4351338"/>
          </a:xfrm>
        </p:spPr>
        <p:txBody>
          <a:bodyPr>
            <a:normAutofit/>
          </a:bodyPr>
          <a:lstStyle/>
          <a:p>
            <a:pPr marL="0" indent="0">
              <a:buNone/>
            </a:pPr>
            <a:r>
              <a:rPr lang="en-US" dirty="0"/>
              <a:t>See:</a:t>
            </a:r>
          </a:p>
          <a:p>
            <a:r>
              <a:rPr lang="en-US" dirty="0">
                <a:hlinkClick r:id="rId3"/>
              </a:rPr>
              <a:t>News Post 5/17</a:t>
            </a:r>
            <a:endParaRPr lang="en-US" dirty="0"/>
          </a:p>
          <a:p>
            <a:r>
              <a:rPr lang="en-US" dirty="0">
                <a:hlinkClick r:id="rId4"/>
              </a:rPr>
              <a:t>SWAN Community Forums</a:t>
            </a:r>
            <a:endParaRPr lang="en-US" dirty="0"/>
          </a:p>
          <a:p>
            <a:r>
              <a:rPr lang="en-US" dirty="0">
                <a:hlinkClick r:id="rId5"/>
              </a:rPr>
              <a:t>June Quarterly Discussion</a:t>
            </a:r>
            <a:endParaRPr lang="en-US" dirty="0"/>
          </a:p>
          <a:p>
            <a:pPr marL="0" indent="0">
              <a:buNone/>
            </a:pPr>
            <a:endParaRPr lang="en-US" dirty="0"/>
          </a:p>
          <a:p>
            <a:pPr marL="0" indent="0">
              <a:buNone/>
            </a:pPr>
            <a:r>
              <a:rPr lang="en-US" dirty="0"/>
              <a:t>Target dates: </a:t>
            </a:r>
          </a:p>
          <a:p>
            <a:r>
              <a:rPr lang="en-US" dirty="0"/>
              <a:t>Begin August 2021 with monthly clean-up</a:t>
            </a:r>
          </a:p>
          <a:p>
            <a:r>
              <a:rPr lang="en-US" dirty="0"/>
              <a:t>NCOA – Fall, 2021</a:t>
            </a:r>
          </a:p>
          <a:p>
            <a:pPr marL="0" indent="0">
              <a:buNone/>
            </a:pPr>
            <a:endParaRPr lang="en-US" dirty="0"/>
          </a:p>
        </p:txBody>
      </p:sp>
      <p:sp>
        <p:nvSpPr>
          <p:cNvPr id="5" name="Footer Placeholder 4">
            <a:extLst>
              <a:ext uri="{FF2B5EF4-FFF2-40B4-BE49-F238E27FC236}">
                <a16:creationId xmlns:a16="http://schemas.microsoft.com/office/drawing/2014/main" id="{25EC7804-0D18-4F96-9227-655C78F7AA6E}"/>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355A65C5-1F36-499B-858A-72BC9E4A2D8F}"/>
              </a:ext>
            </a:extLst>
          </p:cNvPr>
          <p:cNvSpPr>
            <a:spLocks noGrp="1"/>
          </p:cNvSpPr>
          <p:nvPr>
            <p:ph type="sldNum" sz="quarter" idx="12"/>
          </p:nvPr>
        </p:nvSpPr>
        <p:spPr/>
        <p:txBody>
          <a:bodyPr/>
          <a:lstStyle/>
          <a:p>
            <a:fld id="{1FAA610F-65FB-4D76-A9F7-0135426F9A2E}" type="slidenum">
              <a:rPr lang="en-US" smtClean="0"/>
              <a:t>11</a:t>
            </a:fld>
            <a:endParaRPr lang="en-US"/>
          </a:p>
        </p:txBody>
      </p:sp>
      <p:sp>
        <p:nvSpPr>
          <p:cNvPr id="7" name="Date Placeholder 6">
            <a:extLst>
              <a:ext uri="{FF2B5EF4-FFF2-40B4-BE49-F238E27FC236}">
                <a16:creationId xmlns:a16="http://schemas.microsoft.com/office/drawing/2014/main" id="{ACB3B054-222B-41E4-93C7-998923B2874C}"/>
              </a:ext>
            </a:extLst>
          </p:cNvPr>
          <p:cNvSpPr>
            <a:spLocks noGrp="1"/>
          </p:cNvSpPr>
          <p:nvPr>
            <p:ph type="dt" sz="half" idx="13"/>
          </p:nvPr>
        </p:nvSpPr>
        <p:spPr/>
        <p:txBody>
          <a:bodyPr/>
          <a:lstStyle/>
          <a:p>
            <a:fld id="{BE77881E-05EA-445D-A401-3F862F6B3C8C}" type="datetime4">
              <a:rPr lang="en-US" smtClean="0"/>
              <a:t>June 2, 2021</a:t>
            </a:fld>
            <a:endParaRPr lang="en-US"/>
          </a:p>
        </p:txBody>
      </p:sp>
      <p:pic>
        <p:nvPicPr>
          <p:cNvPr id="11" name="Picture 10">
            <a:extLst>
              <a:ext uri="{FF2B5EF4-FFF2-40B4-BE49-F238E27FC236}">
                <a16:creationId xmlns:a16="http://schemas.microsoft.com/office/drawing/2014/main" id="{DBA8764F-D860-4783-B906-71B9201A16B1}"/>
              </a:ext>
            </a:extLst>
          </p:cNvPr>
          <p:cNvPicPr>
            <a:picLocks noChangeAspect="1"/>
          </p:cNvPicPr>
          <p:nvPr/>
        </p:nvPicPr>
        <p:blipFill rotWithShape="1">
          <a:blip r:embed="rId6">
            <a:clrChange>
              <a:clrFrom>
                <a:srgbClr val="FFFFFF"/>
              </a:clrFrom>
              <a:clrTo>
                <a:srgbClr val="FFFFFF">
                  <a:alpha val="0"/>
                </a:srgbClr>
              </a:clrTo>
            </a:clrChange>
          </a:blip>
          <a:srcRect l="33689" t="10641" r="32560" b="8634"/>
          <a:stretch/>
        </p:blipFill>
        <p:spPr>
          <a:xfrm>
            <a:off x="7538198" y="3784230"/>
            <a:ext cx="3145620" cy="2939010"/>
          </a:xfrm>
          <a:prstGeom prst="rect">
            <a:avLst/>
          </a:prstGeom>
        </p:spPr>
      </p:pic>
      <p:sp>
        <p:nvSpPr>
          <p:cNvPr id="12" name="Rectangle: Rounded Corners 11">
            <a:extLst>
              <a:ext uri="{FF2B5EF4-FFF2-40B4-BE49-F238E27FC236}">
                <a16:creationId xmlns:a16="http://schemas.microsoft.com/office/drawing/2014/main" id="{887C3FB1-10F3-49C0-A6C9-A3F8A0BA7F72}"/>
              </a:ext>
            </a:extLst>
          </p:cNvPr>
          <p:cNvSpPr/>
          <p:nvPr/>
        </p:nvSpPr>
        <p:spPr>
          <a:xfrm>
            <a:off x="6676009" y="1422015"/>
            <a:ext cx="4869998" cy="20935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What we heard:</a:t>
            </a:r>
          </a:p>
          <a:p>
            <a:pPr marL="342900" indent="-342900">
              <a:buFont typeface="+mj-lt"/>
              <a:buAutoNum type="arabicPeriod"/>
            </a:pPr>
            <a:r>
              <a:rPr lang="en-US" dirty="0"/>
              <a:t>Be more conservative in selection criteria</a:t>
            </a:r>
          </a:p>
          <a:p>
            <a:pPr marL="342900" indent="-342900">
              <a:buFont typeface="+mj-lt"/>
              <a:buAutoNum type="arabicPeriod"/>
            </a:pPr>
            <a:r>
              <a:rPr lang="en-US" dirty="0"/>
              <a:t>Provide reports to assist libraries in ongoing record review</a:t>
            </a:r>
          </a:p>
          <a:p>
            <a:pPr marL="342900" indent="-342900">
              <a:buFont typeface="+mj-lt"/>
              <a:buAutoNum type="arabicPeriod"/>
            </a:pPr>
            <a:r>
              <a:rPr lang="en-US" dirty="0"/>
              <a:t>Move to an ongoing process by Fall 2021</a:t>
            </a:r>
          </a:p>
          <a:p>
            <a:pPr algn="ctr"/>
            <a:endParaRPr lang="en-US" dirty="0"/>
          </a:p>
        </p:txBody>
      </p:sp>
    </p:spTree>
    <p:custDataLst>
      <p:tags r:id="rId1"/>
    </p:custDataLst>
    <p:extLst>
      <p:ext uri="{BB962C8B-B14F-4D97-AF65-F5344CB8AC3E}">
        <p14:creationId xmlns:p14="http://schemas.microsoft.com/office/powerpoint/2010/main" val="3812675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12">
            <a:extLst>
              <a:ext uri="{FF2B5EF4-FFF2-40B4-BE49-F238E27FC236}">
                <a16:creationId xmlns:a16="http://schemas.microsoft.com/office/drawing/2014/main" id="{AE71577E-2D60-4358-B9F5-1E56032F578D}"/>
              </a:ext>
            </a:extLst>
          </p:cNvPr>
          <p:cNvSpPr>
            <a:spLocks noGrp="1"/>
          </p:cNvSpPr>
          <p:nvPr>
            <p:ph idx="1"/>
          </p:nvPr>
        </p:nvSpPr>
        <p:spPr>
          <a:xfrm>
            <a:off x="838200" y="1487055"/>
            <a:ext cx="10707806" cy="4710546"/>
          </a:xfrm>
        </p:spPr>
        <p:txBody>
          <a:bodyPr>
            <a:normAutofit fontScale="92500" lnSpcReduction="20000"/>
          </a:bodyPr>
          <a:lstStyle/>
          <a:p>
            <a:pPr marL="514350" indent="-514350">
              <a:buFont typeface="+mj-lt"/>
              <a:buAutoNum type="arabicPeriod"/>
            </a:pPr>
            <a:r>
              <a:rPr lang="en-US" dirty="0"/>
              <a:t>Inconsistency in setting of Last Activity Date</a:t>
            </a:r>
          </a:p>
          <a:p>
            <a:pPr marL="514350" indent="-514350">
              <a:buFont typeface="+mj-lt"/>
              <a:buAutoNum type="arabicPeriod"/>
            </a:pPr>
            <a:r>
              <a:rPr lang="en-US" dirty="0"/>
              <a:t>Inactivity timeline of 3 years – too soon</a:t>
            </a:r>
          </a:p>
          <a:p>
            <a:pPr lvl="1"/>
            <a:r>
              <a:rPr lang="en-US" dirty="0"/>
              <a:t>Lost year or more of activity due to pandemic</a:t>
            </a:r>
          </a:p>
          <a:p>
            <a:pPr lvl="1"/>
            <a:r>
              <a:rPr lang="en-US" dirty="0"/>
              <a:t>Several building plans limited access before or after pandemic closures</a:t>
            </a:r>
          </a:p>
          <a:p>
            <a:pPr marL="514350" indent="-514350">
              <a:buFont typeface="+mj-lt"/>
              <a:buAutoNum type="arabicPeriod"/>
            </a:pPr>
            <a:r>
              <a:rPr lang="en-US" dirty="0"/>
              <a:t>Removal of bills </a:t>
            </a:r>
          </a:p>
          <a:p>
            <a:pPr lvl="1"/>
            <a:r>
              <a:rPr lang="en-US" dirty="0"/>
              <a:t>Criteria used to determine</a:t>
            </a:r>
          </a:p>
          <a:p>
            <a:pPr lvl="1"/>
            <a:r>
              <a:rPr lang="en-US" dirty="0"/>
              <a:t>Who is authorized to remove </a:t>
            </a:r>
          </a:p>
          <a:p>
            <a:pPr lvl="1"/>
            <a:r>
              <a:rPr lang="en-US" dirty="0"/>
              <a:t>Incomplete audit trail for migrated bills</a:t>
            </a:r>
          </a:p>
          <a:p>
            <a:pPr marL="514350" indent="-514350">
              <a:buFont typeface="+mj-lt"/>
              <a:buAutoNum type="arabicPeriod"/>
            </a:pPr>
            <a:r>
              <a:rPr lang="en-US" dirty="0"/>
              <a:t>Handling of juvenile records and bills </a:t>
            </a:r>
          </a:p>
          <a:p>
            <a:pPr lvl="1"/>
            <a:r>
              <a:rPr lang="en-US" dirty="0"/>
              <a:t>Aged to adulthood – not responsible for prior bills</a:t>
            </a:r>
          </a:p>
          <a:p>
            <a:pPr lvl="1"/>
            <a:r>
              <a:rPr lang="en-US" dirty="0"/>
              <a:t>Responsible party transferred to patron, from previous guardian</a:t>
            </a:r>
          </a:p>
          <a:p>
            <a:pPr marL="514350" indent="-514350">
              <a:buFont typeface="+mj-lt"/>
              <a:buAutoNum type="arabicPeriod"/>
            </a:pPr>
            <a:r>
              <a:rPr lang="en-US" dirty="0"/>
              <a:t>Increased liability in storing inactive patron information, especially sensitive personally identifiable information (PII)</a:t>
            </a:r>
          </a:p>
        </p:txBody>
      </p:sp>
      <p:sp>
        <p:nvSpPr>
          <p:cNvPr id="5" name="Footer Placeholder 4">
            <a:extLst>
              <a:ext uri="{FF2B5EF4-FFF2-40B4-BE49-F238E27FC236}">
                <a16:creationId xmlns:a16="http://schemas.microsoft.com/office/drawing/2014/main" id="{DA400569-5D90-4215-853D-9EB3D7B489FE}"/>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9C3027C6-52FE-49AC-8C55-9C07B47B03C0}"/>
              </a:ext>
            </a:extLst>
          </p:cNvPr>
          <p:cNvSpPr>
            <a:spLocks noGrp="1"/>
          </p:cNvSpPr>
          <p:nvPr>
            <p:ph type="sldNum" sz="quarter" idx="12"/>
          </p:nvPr>
        </p:nvSpPr>
        <p:spPr/>
        <p:txBody>
          <a:bodyPr/>
          <a:lstStyle/>
          <a:p>
            <a:fld id="{1FAA610F-65FB-4D76-A9F7-0135426F9A2E}" type="slidenum">
              <a:rPr lang="en-US" smtClean="0"/>
              <a:t>12</a:t>
            </a:fld>
            <a:endParaRPr lang="en-US"/>
          </a:p>
        </p:txBody>
      </p:sp>
      <p:sp>
        <p:nvSpPr>
          <p:cNvPr id="11" name="Title 10">
            <a:extLst>
              <a:ext uri="{FF2B5EF4-FFF2-40B4-BE49-F238E27FC236}">
                <a16:creationId xmlns:a16="http://schemas.microsoft.com/office/drawing/2014/main" id="{FB24CA2A-74CF-4B14-A6AD-D7C45AF3CDEF}"/>
              </a:ext>
            </a:extLst>
          </p:cNvPr>
          <p:cNvSpPr>
            <a:spLocks noGrp="1"/>
          </p:cNvSpPr>
          <p:nvPr>
            <p:ph type="title"/>
          </p:nvPr>
        </p:nvSpPr>
        <p:spPr/>
        <p:txBody>
          <a:bodyPr/>
          <a:lstStyle/>
          <a:p>
            <a:r>
              <a:rPr lang="en-US" dirty="0"/>
              <a:t>Feedback &amp; Concerns</a:t>
            </a:r>
          </a:p>
        </p:txBody>
      </p:sp>
      <p:sp>
        <p:nvSpPr>
          <p:cNvPr id="7" name="Date Placeholder 6">
            <a:extLst>
              <a:ext uri="{FF2B5EF4-FFF2-40B4-BE49-F238E27FC236}">
                <a16:creationId xmlns:a16="http://schemas.microsoft.com/office/drawing/2014/main" id="{AED04069-B920-4E60-A04F-485F71F2C8E7}"/>
              </a:ext>
            </a:extLst>
          </p:cNvPr>
          <p:cNvSpPr>
            <a:spLocks noGrp="1"/>
          </p:cNvSpPr>
          <p:nvPr>
            <p:ph type="dt" sz="half" idx="2"/>
          </p:nvPr>
        </p:nvSpPr>
        <p:spPr/>
        <p:txBody>
          <a:bodyPr/>
          <a:lstStyle/>
          <a:p>
            <a:fld id="{69D110A1-1339-49BC-A0D7-38CE24E36754}" type="datetime4">
              <a:rPr lang="en-US" smtClean="0"/>
              <a:t>June 2, 2021</a:t>
            </a:fld>
            <a:endParaRPr lang="en-US"/>
          </a:p>
        </p:txBody>
      </p:sp>
    </p:spTree>
    <p:custDataLst>
      <p:tags r:id="rId1"/>
    </p:custDataLst>
    <p:extLst>
      <p:ext uri="{BB962C8B-B14F-4D97-AF65-F5344CB8AC3E}">
        <p14:creationId xmlns:p14="http://schemas.microsoft.com/office/powerpoint/2010/main" val="3121105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CEF8C-4C6C-4774-BE6F-161D0D99A41F}"/>
              </a:ext>
            </a:extLst>
          </p:cNvPr>
          <p:cNvSpPr>
            <a:spLocks noGrp="1"/>
          </p:cNvSpPr>
          <p:nvPr>
            <p:ph type="title"/>
          </p:nvPr>
        </p:nvSpPr>
        <p:spPr/>
        <p:txBody>
          <a:bodyPr/>
          <a:lstStyle/>
          <a:p>
            <a:r>
              <a:rPr lang="en-US"/>
              <a:t>Criteria Adjustments for Discussion</a:t>
            </a:r>
          </a:p>
        </p:txBody>
      </p:sp>
      <p:sp>
        <p:nvSpPr>
          <p:cNvPr id="5" name="Footer Placeholder 4">
            <a:extLst>
              <a:ext uri="{FF2B5EF4-FFF2-40B4-BE49-F238E27FC236}">
                <a16:creationId xmlns:a16="http://schemas.microsoft.com/office/drawing/2014/main" id="{667CFCD3-637A-47AF-A6D0-FF51CBF4058F}"/>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ED51A46F-BDB7-4407-ABE4-7A8691B1E143}"/>
              </a:ext>
            </a:extLst>
          </p:cNvPr>
          <p:cNvSpPr>
            <a:spLocks noGrp="1"/>
          </p:cNvSpPr>
          <p:nvPr>
            <p:ph type="sldNum" sz="quarter" idx="12"/>
          </p:nvPr>
        </p:nvSpPr>
        <p:spPr/>
        <p:txBody>
          <a:bodyPr/>
          <a:lstStyle/>
          <a:p>
            <a:fld id="{1FAA610F-65FB-4D76-A9F7-0135426F9A2E}" type="slidenum">
              <a:rPr lang="en-US" smtClean="0"/>
              <a:t>13</a:t>
            </a:fld>
            <a:endParaRPr lang="en-US"/>
          </a:p>
        </p:txBody>
      </p:sp>
      <p:sp>
        <p:nvSpPr>
          <p:cNvPr id="7" name="Date Placeholder 6">
            <a:extLst>
              <a:ext uri="{FF2B5EF4-FFF2-40B4-BE49-F238E27FC236}">
                <a16:creationId xmlns:a16="http://schemas.microsoft.com/office/drawing/2014/main" id="{B51DB61C-1056-41B3-BA6C-0EA7AC235AC7}"/>
              </a:ext>
            </a:extLst>
          </p:cNvPr>
          <p:cNvSpPr>
            <a:spLocks noGrp="1"/>
          </p:cNvSpPr>
          <p:nvPr>
            <p:ph type="dt" sz="half" idx="13"/>
          </p:nvPr>
        </p:nvSpPr>
        <p:spPr/>
        <p:txBody>
          <a:bodyPr/>
          <a:lstStyle/>
          <a:p>
            <a:fld id="{BE77881E-05EA-445D-A401-3F862F6B3C8C}" type="datetime4">
              <a:rPr lang="en-US" smtClean="0"/>
              <a:t>June 2, 2021</a:t>
            </a:fld>
            <a:endParaRPr lang="en-US"/>
          </a:p>
        </p:txBody>
      </p:sp>
      <p:graphicFrame>
        <p:nvGraphicFramePr>
          <p:cNvPr id="8" name="Table 8">
            <a:extLst>
              <a:ext uri="{FF2B5EF4-FFF2-40B4-BE49-F238E27FC236}">
                <a16:creationId xmlns:a16="http://schemas.microsoft.com/office/drawing/2014/main" id="{65CC45FA-8E57-4B83-89CA-4D2C02873E36}"/>
              </a:ext>
            </a:extLst>
          </p:cNvPr>
          <p:cNvGraphicFramePr>
            <a:graphicFrameLocks noGrp="1"/>
          </p:cNvGraphicFramePr>
          <p:nvPr/>
        </p:nvGraphicFramePr>
        <p:xfrm>
          <a:off x="1046577" y="1690688"/>
          <a:ext cx="10378984" cy="4432940"/>
        </p:xfrm>
        <a:graphic>
          <a:graphicData uri="http://schemas.openxmlformats.org/drawingml/2006/table">
            <a:tbl>
              <a:tblPr firstRow="1" bandRow="1">
                <a:tableStyleId>{5C22544A-7EE6-4342-B048-85BDC9FD1C3A}</a:tableStyleId>
              </a:tblPr>
              <a:tblGrid>
                <a:gridCol w="5189492">
                  <a:extLst>
                    <a:ext uri="{9D8B030D-6E8A-4147-A177-3AD203B41FA5}">
                      <a16:colId xmlns:a16="http://schemas.microsoft.com/office/drawing/2014/main" val="3851166944"/>
                    </a:ext>
                  </a:extLst>
                </a:gridCol>
                <a:gridCol w="5189492">
                  <a:extLst>
                    <a:ext uri="{9D8B030D-6E8A-4147-A177-3AD203B41FA5}">
                      <a16:colId xmlns:a16="http://schemas.microsoft.com/office/drawing/2014/main" val="3955734471"/>
                    </a:ext>
                  </a:extLst>
                </a:gridCol>
              </a:tblGrid>
              <a:tr h="466586">
                <a:tc>
                  <a:txBody>
                    <a:bodyPr/>
                    <a:lstStyle/>
                    <a:p>
                      <a:r>
                        <a:rPr lang="en-US"/>
                        <a:t>Concern</a:t>
                      </a:r>
                    </a:p>
                  </a:txBody>
                  <a:tcPr/>
                </a:tc>
                <a:tc>
                  <a:txBody>
                    <a:bodyPr/>
                    <a:lstStyle/>
                    <a:p>
                      <a:r>
                        <a:rPr lang="en-US"/>
                        <a:t>Adjustment</a:t>
                      </a:r>
                    </a:p>
                  </a:txBody>
                  <a:tcPr/>
                </a:tc>
                <a:extLst>
                  <a:ext uri="{0D108BD9-81ED-4DB2-BD59-A6C34878D82A}">
                    <a16:rowId xmlns:a16="http://schemas.microsoft.com/office/drawing/2014/main" val="1495687607"/>
                  </a:ext>
                </a:extLst>
              </a:tr>
              <a:tr h="712518">
                <a:tc>
                  <a:txBody>
                    <a:bodyPr/>
                    <a:lstStyle/>
                    <a:p>
                      <a:r>
                        <a:rPr lang="en-US"/>
                        <a:t>Last Activity Date (LAD) is before Expiration Date</a:t>
                      </a:r>
                    </a:p>
                  </a:txBody>
                  <a:tcPr/>
                </a:tc>
                <a:tc>
                  <a:txBody>
                    <a:bodyPr/>
                    <a:lstStyle/>
                    <a:p>
                      <a:r>
                        <a:rPr lang="en-US"/>
                        <a:t>Update LAD to “today” to reset prior to removal criteria review</a:t>
                      </a:r>
                    </a:p>
                  </a:txBody>
                  <a:tcPr/>
                </a:tc>
                <a:extLst>
                  <a:ext uri="{0D108BD9-81ED-4DB2-BD59-A6C34878D82A}">
                    <a16:rowId xmlns:a16="http://schemas.microsoft.com/office/drawing/2014/main" val="264077952"/>
                  </a:ext>
                </a:extLst>
              </a:tr>
              <a:tr h="712518">
                <a:tc>
                  <a:txBody>
                    <a:bodyPr/>
                    <a:lstStyle/>
                    <a:p>
                      <a:r>
                        <a:rPr lang="en-US"/>
                        <a:t>OpenAthens and other services do not appear to be setting Last Activity Date consistently</a:t>
                      </a:r>
                    </a:p>
                  </a:txBody>
                  <a:tcPr/>
                </a:tc>
                <a:tc>
                  <a:txBody>
                    <a:bodyPr/>
                    <a:lstStyle/>
                    <a:p>
                      <a:r>
                        <a:rPr lang="en-US"/>
                        <a:t>Use Athens 1-year archive of barcodes to capture active barcodes in past year; update LAD to “today” to reset prior to removal criteria review</a:t>
                      </a:r>
                    </a:p>
                  </a:txBody>
                  <a:tcPr/>
                </a:tc>
                <a:extLst>
                  <a:ext uri="{0D108BD9-81ED-4DB2-BD59-A6C34878D82A}">
                    <a16:rowId xmlns:a16="http://schemas.microsoft.com/office/drawing/2014/main" val="2051940992"/>
                  </a:ext>
                </a:extLst>
              </a:tr>
              <a:tr h="712518">
                <a:tc>
                  <a:txBody>
                    <a:bodyPr/>
                    <a:lstStyle/>
                    <a:p>
                      <a:r>
                        <a:rPr lang="en-US"/>
                        <a:t>Bill removal criteria</a:t>
                      </a:r>
                    </a:p>
                  </a:txBody>
                  <a:tcPr/>
                </a:tc>
                <a:tc>
                  <a:txBody>
                    <a:bodyPr/>
                    <a:lstStyle/>
                    <a:p>
                      <a:r>
                        <a:rPr lang="en-US"/>
                        <a:t>Consider opt-out for libraries</a:t>
                      </a:r>
                    </a:p>
                    <a:p>
                      <a:r>
                        <a:rPr lang="en-US"/>
                        <a:t>Ability for library to archive records for pursuance</a:t>
                      </a:r>
                    </a:p>
                    <a:p>
                      <a:r>
                        <a:rPr lang="en-US"/>
                        <a:t>Discussion of $100 vs $200 threshold for &gt; 10+yrs</a:t>
                      </a:r>
                    </a:p>
                  </a:txBody>
                  <a:tcPr/>
                </a:tc>
                <a:extLst>
                  <a:ext uri="{0D108BD9-81ED-4DB2-BD59-A6C34878D82A}">
                    <a16:rowId xmlns:a16="http://schemas.microsoft.com/office/drawing/2014/main" val="2690878132"/>
                  </a:ext>
                </a:extLst>
              </a:tr>
              <a:tr h="712518">
                <a:tc>
                  <a:txBody>
                    <a:bodyPr/>
                    <a:lstStyle/>
                    <a:p>
                      <a:r>
                        <a:rPr lang="en-US"/>
                        <a:t>Last Activity of 3 </a:t>
                      </a:r>
                      <a:r>
                        <a:rPr lang="en-US" err="1"/>
                        <a:t>yrs</a:t>
                      </a:r>
                      <a:r>
                        <a:rPr lang="en-US"/>
                        <a:t> seems aggressive given lost year or more due to pandemic</a:t>
                      </a:r>
                    </a:p>
                  </a:txBody>
                  <a:tcPr/>
                </a:tc>
                <a:tc>
                  <a:txBody>
                    <a:bodyPr/>
                    <a:lstStyle/>
                    <a:p>
                      <a:r>
                        <a:rPr lang="en-US"/>
                        <a:t>Start with 10+ year removal</a:t>
                      </a:r>
                    </a:p>
                    <a:p>
                      <a:r>
                        <a:rPr lang="en-US"/>
                        <a:t>Work toward 5+ year removal by 1/1/2023</a:t>
                      </a:r>
                    </a:p>
                  </a:txBody>
                  <a:tcPr/>
                </a:tc>
                <a:extLst>
                  <a:ext uri="{0D108BD9-81ED-4DB2-BD59-A6C34878D82A}">
                    <a16:rowId xmlns:a16="http://schemas.microsoft.com/office/drawing/2014/main" val="1926546543"/>
                  </a:ext>
                </a:extLst>
              </a:tr>
              <a:tr h="712518">
                <a:tc>
                  <a:txBody>
                    <a:bodyPr/>
                    <a:lstStyle/>
                    <a:p>
                      <a:r>
                        <a:rPr lang="en-US"/>
                        <a:t>Edit of user address information does not update Last Activity Date</a:t>
                      </a:r>
                    </a:p>
                  </a:txBody>
                  <a:tcPr/>
                </a:tc>
                <a:tc>
                  <a:txBody>
                    <a:bodyPr/>
                    <a:lstStyle/>
                    <a:p>
                      <a:r>
                        <a:rPr lang="en-US"/>
                        <a:t>Symphony 3.7.1 settings can make this possible</a:t>
                      </a:r>
                    </a:p>
                  </a:txBody>
                  <a:tcPr/>
                </a:tc>
                <a:extLst>
                  <a:ext uri="{0D108BD9-81ED-4DB2-BD59-A6C34878D82A}">
                    <a16:rowId xmlns:a16="http://schemas.microsoft.com/office/drawing/2014/main" val="2426418275"/>
                  </a:ext>
                </a:extLst>
              </a:tr>
            </a:tbl>
          </a:graphicData>
        </a:graphic>
      </p:graphicFrame>
    </p:spTree>
    <p:custDataLst>
      <p:tags r:id="rId1"/>
    </p:custDataLst>
    <p:extLst>
      <p:ext uri="{BB962C8B-B14F-4D97-AF65-F5344CB8AC3E}">
        <p14:creationId xmlns:p14="http://schemas.microsoft.com/office/powerpoint/2010/main" val="1189744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EEED72F-8B68-4AD7-B857-071CB9C3B957}"/>
              </a:ext>
            </a:extLst>
          </p:cNvPr>
          <p:cNvSpPr>
            <a:spLocks noGrp="1"/>
          </p:cNvSpPr>
          <p:nvPr>
            <p:ph idx="1"/>
          </p:nvPr>
        </p:nvSpPr>
        <p:spPr>
          <a:xfrm>
            <a:off x="838200" y="1825624"/>
            <a:ext cx="5148309" cy="4415377"/>
          </a:xfrm>
        </p:spPr>
        <p:txBody>
          <a:bodyPr>
            <a:normAutofit/>
          </a:bodyPr>
          <a:lstStyle/>
          <a:p>
            <a:r>
              <a:rPr lang="en-US" dirty="0"/>
              <a:t>Capture all users who authenticated through </a:t>
            </a:r>
            <a:r>
              <a:rPr lang="en-US" dirty="0" err="1"/>
              <a:t>OpenAthens</a:t>
            </a:r>
            <a:r>
              <a:rPr lang="en-US" dirty="0"/>
              <a:t> in past year (by barcode)</a:t>
            </a:r>
          </a:p>
          <a:p>
            <a:pPr lvl="1"/>
            <a:r>
              <a:rPr lang="en-US" dirty="0"/>
              <a:t>In June 2020, additional privacy settings in Athens prevented LAD updates</a:t>
            </a:r>
          </a:p>
          <a:p>
            <a:pPr lvl="1"/>
            <a:r>
              <a:rPr lang="en-US" dirty="0"/>
              <a:t>Working with EBSCO to automate LAD update on access</a:t>
            </a:r>
          </a:p>
          <a:p>
            <a:r>
              <a:rPr lang="en-US" dirty="0"/>
              <a:t>Update Last Activity Date to reflect activity </a:t>
            </a:r>
          </a:p>
        </p:txBody>
      </p:sp>
      <p:sp>
        <p:nvSpPr>
          <p:cNvPr id="3" name="Footer Placeholder 2">
            <a:extLst>
              <a:ext uri="{FF2B5EF4-FFF2-40B4-BE49-F238E27FC236}">
                <a16:creationId xmlns:a16="http://schemas.microsoft.com/office/drawing/2014/main" id="{01EC9D7F-4892-4F77-878F-1922E3451375}"/>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D64982D0-FC8F-4658-B68E-70C1387FFCFE}"/>
              </a:ext>
            </a:extLst>
          </p:cNvPr>
          <p:cNvSpPr>
            <a:spLocks noGrp="1"/>
          </p:cNvSpPr>
          <p:nvPr>
            <p:ph type="sldNum" sz="quarter" idx="12"/>
          </p:nvPr>
        </p:nvSpPr>
        <p:spPr/>
        <p:txBody>
          <a:bodyPr/>
          <a:lstStyle/>
          <a:p>
            <a:fld id="{1FAA610F-65FB-4D76-A9F7-0135426F9A2E}" type="slidenum">
              <a:rPr lang="en-US" smtClean="0"/>
              <a:t>14</a:t>
            </a:fld>
            <a:endParaRPr lang="en-US"/>
          </a:p>
        </p:txBody>
      </p:sp>
      <p:sp>
        <p:nvSpPr>
          <p:cNvPr id="5" name="Title 4">
            <a:extLst>
              <a:ext uri="{FF2B5EF4-FFF2-40B4-BE49-F238E27FC236}">
                <a16:creationId xmlns:a16="http://schemas.microsoft.com/office/drawing/2014/main" id="{C6676074-01FF-4D28-9A05-E645B9533CCE}"/>
              </a:ext>
            </a:extLst>
          </p:cNvPr>
          <p:cNvSpPr>
            <a:spLocks noGrp="1"/>
          </p:cNvSpPr>
          <p:nvPr>
            <p:ph type="title"/>
          </p:nvPr>
        </p:nvSpPr>
        <p:spPr/>
        <p:txBody>
          <a:bodyPr/>
          <a:lstStyle/>
          <a:p>
            <a:r>
              <a:rPr lang="en-US" dirty="0"/>
              <a:t>Update Last Activity Date (June 2021)</a:t>
            </a:r>
          </a:p>
        </p:txBody>
      </p:sp>
      <p:sp>
        <p:nvSpPr>
          <p:cNvPr id="6" name="Date Placeholder 5">
            <a:extLst>
              <a:ext uri="{FF2B5EF4-FFF2-40B4-BE49-F238E27FC236}">
                <a16:creationId xmlns:a16="http://schemas.microsoft.com/office/drawing/2014/main" id="{14A7C456-2B5E-499B-8267-4395E8171E9F}"/>
              </a:ext>
            </a:extLst>
          </p:cNvPr>
          <p:cNvSpPr>
            <a:spLocks noGrp="1"/>
          </p:cNvSpPr>
          <p:nvPr>
            <p:ph type="dt" sz="half" idx="2"/>
          </p:nvPr>
        </p:nvSpPr>
        <p:spPr/>
        <p:txBody>
          <a:bodyPr/>
          <a:lstStyle/>
          <a:p>
            <a:fld id="{A99684E3-A0FF-49CA-B05E-EC4BBEDCAE69}" type="datetime4">
              <a:rPr lang="en-US" smtClean="0"/>
              <a:t>June 2, 2021</a:t>
            </a:fld>
            <a:endParaRPr lang="en-US"/>
          </a:p>
        </p:txBody>
      </p:sp>
      <p:sp>
        <p:nvSpPr>
          <p:cNvPr id="7" name="Speech Bubble: Rectangle with Corners Rounded 6">
            <a:extLst>
              <a:ext uri="{FF2B5EF4-FFF2-40B4-BE49-F238E27FC236}">
                <a16:creationId xmlns:a16="http://schemas.microsoft.com/office/drawing/2014/main" id="{EF73C548-1AC9-4439-86E9-841C6D0D5000}"/>
              </a:ext>
            </a:extLst>
          </p:cNvPr>
          <p:cNvSpPr/>
          <p:nvPr/>
        </p:nvSpPr>
        <p:spPr>
          <a:xfrm>
            <a:off x="6205492" y="1709149"/>
            <a:ext cx="4789702" cy="2467993"/>
          </a:xfrm>
          <a:prstGeom prst="wedgeRoundRectCallout">
            <a:avLst>
              <a:gd name="adj1" fmla="val 72583"/>
              <a:gd name="adj2" fmla="val -188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Using 3 libraries (CSD, TFS, WDD) 541 total patrons had authenticated through </a:t>
            </a:r>
            <a:r>
              <a:rPr lang="en-US" dirty="0" err="1"/>
              <a:t>OpenAthens</a:t>
            </a:r>
            <a:r>
              <a:rPr lang="en-US" dirty="0"/>
              <a:t> in past year.</a:t>
            </a:r>
          </a:p>
          <a:p>
            <a:pPr marL="285750" indent="-285750">
              <a:buFont typeface="Arial" panose="020B0604020202020204" pitchFamily="34" charset="0"/>
              <a:buChar char="•"/>
            </a:pPr>
            <a:r>
              <a:rPr lang="en-US" dirty="0"/>
              <a:t>36 of 541 or 6.6% of those users had LAD &lt; 6/30/2020</a:t>
            </a:r>
          </a:p>
        </p:txBody>
      </p:sp>
      <p:sp>
        <p:nvSpPr>
          <p:cNvPr id="8" name="Rectangle 7">
            <a:extLst>
              <a:ext uri="{FF2B5EF4-FFF2-40B4-BE49-F238E27FC236}">
                <a16:creationId xmlns:a16="http://schemas.microsoft.com/office/drawing/2014/main" id="{616B8D84-315D-420D-A91A-73627475B6F0}"/>
              </a:ext>
            </a:extLst>
          </p:cNvPr>
          <p:cNvSpPr/>
          <p:nvPr/>
        </p:nvSpPr>
        <p:spPr>
          <a:xfrm>
            <a:off x="6338656" y="4572000"/>
            <a:ext cx="4492101" cy="1518082"/>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dirty="0">
                <a:solidFill>
                  <a:schemeClr val="tx1"/>
                </a:solidFill>
              </a:rPr>
              <a:t>NOTE: Resources accessed through SIP2 (</a:t>
            </a:r>
            <a:r>
              <a:rPr lang="en-US" dirty="0" err="1">
                <a:solidFill>
                  <a:schemeClr val="tx1"/>
                </a:solidFill>
              </a:rPr>
              <a:t>OverDrive</a:t>
            </a:r>
            <a:r>
              <a:rPr lang="en-US" dirty="0">
                <a:solidFill>
                  <a:schemeClr val="tx1"/>
                </a:solidFill>
              </a:rPr>
              <a:t>, hoopla, </a:t>
            </a:r>
            <a:r>
              <a:rPr lang="en-US" dirty="0" err="1">
                <a:solidFill>
                  <a:schemeClr val="tx1"/>
                </a:solidFill>
              </a:rPr>
              <a:t>etc</a:t>
            </a:r>
            <a:r>
              <a:rPr lang="en-US" dirty="0">
                <a:solidFill>
                  <a:schemeClr val="tx1"/>
                </a:solidFill>
              </a:rPr>
              <a:t>) get LAD updated upon access</a:t>
            </a:r>
          </a:p>
        </p:txBody>
      </p:sp>
    </p:spTree>
    <p:custDataLst>
      <p:tags r:id="rId1"/>
    </p:custDataLst>
    <p:extLst>
      <p:ext uri="{BB962C8B-B14F-4D97-AF65-F5344CB8AC3E}">
        <p14:creationId xmlns:p14="http://schemas.microsoft.com/office/powerpoint/2010/main" val="9415174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FD83096C-D3D8-4181-8B75-20F6AFD9B21A}"/>
              </a:ext>
            </a:extLst>
          </p:cNvPr>
          <p:cNvSpPr>
            <a:spLocks noGrp="1"/>
          </p:cNvSpPr>
          <p:nvPr>
            <p:ph idx="1"/>
          </p:nvPr>
        </p:nvSpPr>
        <p:spPr>
          <a:xfrm>
            <a:off x="822959" y="1690688"/>
            <a:ext cx="6048895" cy="4638692"/>
          </a:xfrm>
        </p:spPr>
        <p:txBody>
          <a:bodyPr>
            <a:normAutofit/>
          </a:bodyPr>
          <a:lstStyle/>
          <a:p>
            <a:r>
              <a:rPr lang="en-US" dirty="0"/>
              <a:t>Remove bills for inactive accounts &gt; 10 years (less than $100 or $200)</a:t>
            </a:r>
          </a:p>
          <a:p>
            <a:pPr lvl="1"/>
            <a:r>
              <a:rPr lang="en-US" dirty="0"/>
              <a:t>Immediately remove these accounts</a:t>
            </a:r>
          </a:p>
          <a:p>
            <a:pPr lvl="1"/>
            <a:r>
              <a:rPr lang="en-US" dirty="0"/>
              <a:t>Re-registration required with new signature/responsibility agreement with public library</a:t>
            </a:r>
          </a:p>
          <a:p>
            <a:r>
              <a:rPr lang="en-US" dirty="0"/>
              <a:t>Remove remaining BADADDRESS from 2018 NCOA</a:t>
            </a:r>
          </a:p>
          <a:p>
            <a:pPr lvl="1"/>
            <a:r>
              <a:rPr lang="en-US" dirty="0"/>
              <a:t>Libraries have had 2 ½ years to contact and update these records</a:t>
            </a:r>
          </a:p>
          <a:p>
            <a:r>
              <a:rPr lang="en-US" dirty="0"/>
              <a:t>Remove inactive accounts &gt; 10 years</a:t>
            </a:r>
          </a:p>
        </p:txBody>
      </p:sp>
      <p:sp>
        <p:nvSpPr>
          <p:cNvPr id="7" name="Footer Placeholder 6">
            <a:extLst>
              <a:ext uri="{FF2B5EF4-FFF2-40B4-BE49-F238E27FC236}">
                <a16:creationId xmlns:a16="http://schemas.microsoft.com/office/drawing/2014/main" id="{027E6919-54FC-4C0C-BA8E-4D2EE5816E0F}"/>
              </a:ext>
            </a:extLst>
          </p:cNvPr>
          <p:cNvSpPr>
            <a:spLocks noGrp="1"/>
          </p:cNvSpPr>
          <p:nvPr>
            <p:ph type="ftr" sz="quarter" idx="11"/>
          </p:nvPr>
        </p:nvSpPr>
        <p:spPr/>
        <p:txBody>
          <a:bodyPr/>
          <a:lstStyle/>
          <a:p>
            <a:r>
              <a:rPr lang="en-US"/>
              <a:t>SWAN Library Services</a:t>
            </a:r>
          </a:p>
        </p:txBody>
      </p:sp>
      <p:sp>
        <p:nvSpPr>
          <p:cNvPr id="8" name="Slide Number Placeholder 7">
            <a:extLst>
              <a:ext uri="{FF2B5EF4-FFF2-40B4-BE49-F238E27FC236}">
                <a16:creationId xmlns:a16="http://schemas.microsoft.com/office/drawing/2014/main" id="{947EE5C2-8D52-49F8-82A2-2DA56269B5E5}"/>
              </a:ext>
            </a:extLst>
          </p:cNvPr>
          <p:cNvSpPr>
            <a:spLocks noGrp="1"/>
          </p:cNvSpPr>
          <p:nvPr>
            <p:ph type="sldNum" sz="quarter" idx="12"/>
          </p:nvPr>
        </p:nvSpPr>
        <p:spPr/>
        <p:txBody>
          <a:bodyPr/>
          <a:lstStyle/>
          <a:p>
            <a:fld id="{1FAA610F-65FB-4D76-A9F7-0135426F9A2E}" type="slidenum">
              <a:rPr lang="en-US" smtClean="0"/>
              <a:t>15</a:t>
            </a:fld>
            <a:endParaRPr lang="en-US"/>
          </a:p>
        </p:txBody>
      </p:sp>
      <p:sp>
        <p:nvSpPr>
          <p:cNvPr id="10" name="Title 9">
            <a:extLst>
              <a:ext uri="{FF2B5EF4-FFF2-40B4-BE49-F238E27FC236}">
                <a16:creationId xmlns:a16="http://schemas.microsoft.com/office/drawing/2014/main" id="{EB991943-9F47-41B2-9D44-C8A31A9CF696}"/>
              </a:ext>
            </a:extLst>
          </p:cNvPr>
          <p:cNvSpPr>
            <a:spLocks noGrp="1"/>
          </p:cNvSpPr>
          <p:nvPr>
            <p:ph type="title"/>
          </p:nvPr>
        </p:nvSpPr>
        <p:spPr/>
        <p:txBody>
          <a:bodyPr/>
          <a:lstStyle/>
          <a:p>
            <a:r>
              <a:rPr lang="en-US" dirty="0"/>
              <a:t>Start with consensus</a:t>
            </a:r>
          </a:p>
        </p:txBody>
      </p:sp>
      <p:sp>
        <p:nvSpPr>
          <p:cNvPr id="9" name="Date Placeholder 8">
            <a:extLst>
              <a:ext uri="{FF2B5EF4-FFF2-40B4-BE49-F238E27FC236}">
                <a16:creationId xmlns:a16="http://schemas.microsoft.com/office/drawing/2014/main" id="{CC90D807-F623-46D3-A37A-8CE28D8B6CC9}"/>
              </a:ext>
            </a:extLst>
          </p:cNvPr>
          <p:cNvSpPr>
            <a:spLocks noGrp="1"/>
          </p:cNvSpPr>
          <p:nvPr>
            <p:ph type="dt" sz="half" idx="2"/>
          </p:nvPr>
        </p:nvSpPr>
        <p:spPr/>
        <p:txBody>
          <a:bodyPr/>
          <a:lstStyle/>
          <a:p>
            <a:fld id="{0F5C9A9B-D1AA-4AC1-8FB5-7E3684919E9D}" type="datetime4">
              <a:rPr lang="en-US" smtClean="0"/>
              <a:t>June 2, 2021</a:t>
            </a:fld>
            <a:endParaRPr lang="en-US"/>
          </a:p>
        </p:txBody>
      </p:sp>
      <p:sp>
        <p:nvSpPr>
          <p:cNvPr id="2" name="Speech Bubble: Rectangle with Corners Rounded 1">
            <a:extLst>
              <a:ext uri="{FF2B5EF4-FFF2-40B4-BE49-F238E27FC236}">
                <a16:creationId xmlns:a16="http://schemas.microsoft.com/office/drawing/2014/main" id="{92060B09-68F1-4BAA-BC03-43C46EF937C7}"/>
              </a:ext>
            </a:extLst>
          </p:cNvPr>
          <p:cNvSpPr/>
          <p:nvPr/>
        </p:nvSpPr>
        <p:spPr>
          <a:xfrm>
            <a:off x="7015701" y="1690688"/>
            <a:ext cx="4114800" cy="3149168"/>
          </a:xfrm>
          <a:prstGeom prst="wedgeRoundRectCallout">
            <a:avLst>
              <a:gd name="adj1" fmla="val 74550"/>
              <a:gd name="adj2" fmla="val -2906"/>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Questions:</a:t>
            </a:r>
          </a:p>
          <a:p>
            <a:pPr marL="342900" indent="-342900">
              <a:buFont typeface="+mj-lt"/>
              <a:buAutoNum type="arabicPeriod"/>
            </a:pPr>
            <a:r>
              <a:rPr lang="en-US" dirty="0"/>
              <a:t>How do libraries follow-up on these outstanding bills?</a:t>
            </a:r>
          </a:p>
          <a:p>
            <a:pPr marL="342900" indent="-342900">
              <a:buFont typeface="+mj-lt"/>
              <a:buAutoNum type="arabicPeriod"/>
            </a:pPr>
            <a:r>
              <a:rPr lang="en-US" dirty="0"/>
              <a:t>If there is no follow-up, is there a reason to keep these patrons in the system?</a:t>
            </a:r>
          </a:p>
          <a:p>
            <a:pPr marL="342900" indent="-342900">
              <a:buFont typeface="+mj-lt"/>
              <a:buAutoNum type="arabicPeriod"/>
            </a:pPr>
            <a:r>
              <a:rPr lang="en-US" dirty="0"/>
              <a:t>If we allow a library to opt-out of this removal, when/how should we revisit?</a:t>
            </a:r>
          </a:p>
        </p:txBody>
      </p:sp>
    </p:spTree>
    <p:custDataLst>
      <p:tags r:id="rId1"/>
    </p:custDataLst>
    <p:extLst>
      <p:ext uri="{BB962C8B-B14F-4D97-AF65-F5344CB8AC3E}">
        <p14:creationId xmlns:p14="http://schemas.microsoft.com/office/powerpoint/2010/main" val="3354611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788C9B2-D049-470A-A2B8-FD9AEDD1D18F}"/>
              </a:ext>
            </a:extLst>
          </p:cNvPr>
          <p:cNvSpPr>
            <a:spLocks noGrp="1"/>
          </p:cNvSpPr>
          <p:nvPr>
            <p:ph type="title"/>
          </p:nvPr>
        </p:nvSpPr>
        <p:spPr/>
        <p:txBody>
          <a:bodyPr/>
          <a:lstStyle/>
          <a:p>
            <a:r>
              <a:rPr lang="en-US" dirty="0"/>
              <a:t>Analysis of 2021 revised record clean-up</a:t>
            </a:r>
          </a:p>
        </p:txBody>
      </p:sp>
      <p:sp>
        <p:nvSpPr>
          <p:cNvPr id="8" name="Content Placeholder 7">
            <a:extLst>
              <a:ext uri="{FF2B5EF4-FFF2-40B4-BE49-F238E27FC236}">
                <a16:creationId xmlns:a16="http://schemas.microsoft.com/office/drawing/2014/main" id="{9EF7DACA-CD44-49F7-B2C9-403029E69F84}"/>
              </a:ext>
            </a:extLst>
          </p:cNvPr>
          <p:cNvSpPr>
            <a:spLocks noGrp="1"/>
          </p:cNvSpPr>
          <p:nvPr>
            <p:ph sz="half" idx="1"/>
          </p:nvPr>
        </p:nvSpPr>
        <p:spPr>
          <a:xfrm>
            <a:off x="838200" y="1825625"/>
            <a:ext cx="4390748" cy="4351338"/>
          </a:xfrm>
        </p:spPr>
        <p:txBody>
          <a:bodyPr>
            <a:normAutofit/>
          </a:bodyPr>
          <a:lstStyle/>
          <a:p>
            <a:r>
              <a:rPr lang="en-US" dirty="0"/>
              <a:t>In 2021, focus on clean-up/removal of patrons 10+ years inactive</a:t>
            </a:r>
          </a:p>
          <a:p>
            <a:pPr lvl="1"/>
            <a:endParaRPr lang="en-US" dirty="0"/>
          </a:p>
        </p:txBody>
      </p:sp>
      <p:sp>
        <p:nvSpPr>
          <p:cNvPr id="4" name="Footer Placeholder 3">
            <a:extLst>
              <a:ext uri="{FF2B5EF4-FFF2-40B4-BE49-F238E27FC236}">
                <a16:creationId xmlns:a16="http://schemas.microsoft.com/office/drawing/2014/main" id="{ABEDFFD5-4D88-4BDE-B7AF-6D2353BD5F38}"/>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1EE5CDDA-6CE3-40F0-8065-3F229060046C}"/>
              </a:ext>
            </a:extLst>
          </p:cNvPr>
          <p:cNvSpPr>
            <a:spLocks noGrp="1"/>
          </p:cNvSpPr>
          <p:nvPr>
            <p:ph type="sldNum" sz="quarter" idx="12"/>
          </p:nvPr>
        </p:nvSpPr>
        <p:spPr/>
        <p:txBody>
          <a:bodyPr/>
          <a:lstStyle/>
          <a:p>
            <a:fld id="{1FAA610F-65FB-4D76-A9F7-0135426F9A2E}" type="slidenum">
              <a:rPr lang="en-US" smtClean="0"/>
              <a:pPr/>
              <a:t>16</a:t>
            </a:fld>
            <a:endParaRPr lang="en-US"/>
          </a:p>
        </p:txBody>
      </p:sp>
      <p:sp>
        <p:nvSpPr>
          <p:cNvPr id="5" name="Date Placeholder 4">
            <a:extLst>
              <a:ext uri="{FF2B5EF4-FFF2-40B4-BE49-F238E27FC236}">
                <a16:creationId xmlns:a16="http://schemas.microsoft.com/office/drawing/2014/main" id="{BF5FBFE2-E662-40D9-AA74-DBDFBDE140BD}"/>
              </a:ext>
            </a:extLst>
          </p:cNvPr>
          <p:cNvSpPr>
            <a:spLocks noGrp="1"/>
          </p:cNvSpPr>
          <p:nvPr>
            <p:ph type="dt" sz="half" idx="13"/>
          </p:nvPr>
        </p:nvSpPr>
        <p:spPr/>
        <p:txBody>
          <a:bodyPr/>
          <a:lstStyle/>
          <a:p>
            <a:fld id="{2ADB9304-2271-43F1-84BE-A04666C2680B}" type="datetime4">
              <a:rPr lang="en-US" smtClean="0"/>
              <a:t>June 2, 2021</a:t>
            </a:fld>
            <a:endParaRPr lang="en-US"/>
          </a:p>
        </p:txBody>
      </p:sp>
      <p:graphicFrame>
        <p:nvGraphicFramePr>
          <p:cNvPr id="10" name="Content Placeholder 8">
            <a:extLst>
              <a:ext uri="{FF2B5EF4-FFF2-40B4-BE49-F238E27FC236}">
                <a16:creationId xmlns:a16="http://schemas.microsoft.com/office/drawing/2014/main" id="{89B0F00A-F968-4DDE-9D0F-CBA3A7D6210A}"/>
              </a:ext>
            </a:extLst>
          </p:cNvPr>
          <p:cNvGraphicFramePr>
            <a:graphicFrameLocks/>
          </p:cNvGraphicFramePr>
          <p:nvPr>
            <p:extLst>
              <p:ext uri="{D42A27DB-BD31-4B8C-83A1-F6EECF244321}">
                <p14:modId xmlns:p14="http://schemas.microsoft.com/office/powerpoint/2010/main" val="662845583"/>
              </p:ext>
            </p:extLst>
          </p:nvPr>
        </p:nvGraphicFramePr>
        <p:xfrm>
          <a:off x="5948218" y="1926454"/>
          <a:ext cx="5597788" cy="2222487"/>
        </p:xfrm>
        <a:graphic>
          <a:graphicData uri="http://schemas.openxmlformats.org/drawingml/2006/table">
            <a:tbl>
              <a:tblPr firstRow="1" lastRow="1">
                <a:tableStyleId>{9D7B26C5-4107-4FEC-AEDC-1716B250A1EF}</a:tableStyleId>
              </a:tblPr>
              <a:tblGrid>
                <a:gridCol w="4261102">
                  <a:extLst>
                    <a:ext uri="{9D8B030D-6E8A-4147-A177-3AD203B41FA5}">
                      <a16:colId xmlns:a16="http://schemas.microsoft.com/office/drawing/2014/main" val="1410787950"/>
                    </a:ext>
                  </a:extLst>
                </a:gridCol>
                <a:gridCol w="1336686">
                  <a:extLst>
                    <a:ext uri="{9D8B030D-6E8A-4147-A177-3AD203B41FA5}">
                      <a16:colId xmlns:a16="http://schemas.microsoft.com/office/drawing/2014/main" val="245200586"/>
                    </a:ext>
                  </a:extLst>
                </a:gridCol>
              </a:tblGrid>
              <a:tr h="138868">
                <a:tc>
                  <a:txBody>
                    <a:bodyPr/>
                    <a:lstStyle/>
                    <a:p>
                      <a:pPr marL="0" marR="0">
                        <a:lnSpc>
                          <a:spcPct val="110000"/>
                        </a:lnSpc>
                        <a:spcBef>
                          <a:spcPts val="0"/>
                        </a:spcBef>
                        <a:spcAft>
                          <a:spcPts val="0"/>
                        </a:spcAft>
                      </a:pPr>
                      <a:r>
                        <a:rPr lang="en-US" sz="1800" dirty="0">
                          <a:effectLst/>
                        </a:rPr>
                        <a:t>Description</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nSpc>
                          <a:spcPct val="110000"/>
                        </a:lnSpc>
                        <a:spcBef>
                          <a:spcPts val="0"/>
                        </a:spcBef>
                        <a:spcAft>
                          <a:spcPts val="0"/>
                        </a:spcAft>
                      </a:pPr>
                      <a:r>
                        <a:rPr lang="en-US" sz="1800" dirty="0">
                          <a:effectLst/>
                        </a:rPr>
                        <a:t>Count</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77930259"/>
                  </a:ext>
                </a:extLst>
              </a:tr>
              <a:tr h="449279">
                <a:tc>
                  <a:txBody>
                    <a:bodyPr/>
                    <a:lstStyle/>
                    <a:p>
                      <a:pPr marL="0" marR="0">
                        <a:lnSpc>
                          <a:spcPct val="110000"/>
                        </a:lnSpc>
                        <a:spcBef>
                          <a:spcPts val="0"/>
                        </a:spcBef>
                        <a:spcAft>
                          <a:spcPts val="0"/>
                        </a:spcAft>
                      </a:pPr>
                      <a:r>
                        <a:rPr lang="en-US" sz="1800" dirty="0">
                          <a:effectLst/>
                        </a:rPr>
                        <a:t>10+ years inactive (before 1/1/2011)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10000"/>
                        </a:lnSpc>
                        <a:spcBef>
                          <a:spcPts val="0"/>
                        </a:spcBef>
                        <a:spcAft>
                          <a:spcPts val="0"/>
                        </a:spcAft>
                      </a:pPr>
                      <a:r>
                        <a:rPr lang="en-US" sz="1800" dirty="0">
                          <a:effectLst/>
                        </a:rPr>
                        <a:t>53,647</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51542173"/>
                  </a:ext>
                </a:extLst>
              </a:tr>
              <a:tr h="449279">
                <a:tc>
                  <a:txBody>
                    <a:bodyPr/>
                    <a:lstStyle/>
                    <a:p>
                      <a:pPr marL="0" marR="0">
                        <a:lnSpc>
                          <a:spcPct val="110000"/>
                        </a:lnSpc>
                        <a:spcBef>
                          <a:spcPts val="0"/>
                        </a:spcBef>
                        <a:spcAft>
                          <a:spcPts val="0"/>
                        </a:spcAft>
                      </a:pPr>
                      <a:r>
                        <a:rPr lang="en-US" sz="1800" dirty="0">
                          <a:effectLst/>
                        </a:rPr>
                        <a:t>BADADDRESS from NCOA 2018</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10000"/>
                        </a:lnSpc>
                        <a:spcBef>
                          <a:spcPts val="0"/>
                        </a:spcBef>
                        <a:spcAft>
                          <a:spcPts val="0"/>
                        </a:spcAft>
                      </a:pPr>
                      <a:r>
                        <a:rPr lang="en-US" sz="1800" dirty="0">
                          <a:effectLst/>
                        </a:rPr>
                        <a:t>62,270</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68875513"/>
                  </a:ext>
                </a:extLst>
              </a:tr>
              <a:tr h="449279">
                <a:tc>
                  <a:txBody>
                    <a:bodyPr/>
                    <a:lstStyle/>
                    <a:p>
                      <a:pPr marL="0" marR="0">
                        <a:lnSpc>
                          <a:spcPct val="110000"/>
                        </a:lnSpc>
                        <a:spcBef>
                          <a:spcPts val="0"/>
                        </a:spcBef>
                        <a:spcAft>
                          <a:spcPts val="0"/>
                        </a:spcAft>
                      </a:pPr>
                      <a:r>
                        <a:rPr lang="en-US" sz="1800" dirty="0">
                          <a:effectLst/>
                        </a:rPr>
                        <a:t>Potential 10+ years inactive (1/1/2011-12/31/2011)</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10000"/>
                        </a:lnSpc>
                        <a:spcBef>
                          <a:spcPts val="0"/>
                        </a:spcBef>
                        <a:spcAft>
                          <a:spcPts val="0"/>
                        </a:spcAft>
                      </a:pPr>
                      <a:r>
                        <a:rPr lang="en-US" sz="1800" dirty="0">
                          <a:effectLst/>
                        </a:rPr>
                        <a:t>89</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88197474"/>
                  </a:ext>
                </a:extLst>
              </a:tr>
              <a:tr h="449279">
                <a:tc>
                  <a:txBody>
                    <a:bodyPr/>
                    <a:lstStyle/>
                    <a:p>
                      <a:pPr marL="0" marR="0" algn="r">
                        <a:lnSpc>
                          <a:spcPct val="110000"/>
                        </a:lnSpc>
                        <a:spcBef>
                          <a:spcPts val="0"/>
                        </a:spcBef>
                        <a:spcAft>
                          <a:spcPts val="0"/>
                        </a:spcAft>
                      </a:pPr>
                      <a:r>
                        <a:rPr lang="en-US" sz="1800" dirty="0">
                          <a:effectLst/>
                        </a:rPr>
                        <a:t>Totals (estimated as of 6/2/2021)</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algn="r">
                        <a:lnSpc>
                          <a:spcPct val="110000"/>
                        </a:lnSpc>
                        <a:spcBef>
                          <a:spcPts val="0"/>
                        </a:spcBef>
                        <a:spcAft>
                          <a:spcPts val="0"/>
                        </a:spcAft>
                      </a:pPr>
                      <a:r>
                        <a:rPr lang="en-US" sz="1800" dirty="0">
                          <a:effectLst/>
                        </a:rPr>
                        <a:t>116,006</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56418495"/>
                  </a:ext>
                </a:extLst>
              </a:tr>
            </a:tbl>
          </a:graphicData>
        </a:graphic>
      </p:graphicFrame>
    </p:spTree>
    <p:custDataLst>
      <p:tags r:id="rId1"/>
    </p:custDataLst>
    <p:extLst>
      <p:ext uri="{BB962C8B-B14F-4D97-AF65-F5344CB8AC3E}">
        <p14:creationId xmlns:p14="http://schemas.microsoft.com/office/powerpoint/2010/main" val="452957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86D6217-6918-42FC-B82C-FE0959C7C965}"/>
              </a:ext>
            </a:extLst>
          </p:cNvPr>
          <p:cNvSpPr>
            <a:spLocks noGrp="1"/>
          </p:cNvSpPr>
          <p:nvPr>
            <p:ph idx="1"/>
          </p:nvPr>
        </p:nvSpPr>
        <p:spPr>
          <a:xfrm>
            <a:off x="838200" y="1825624"/>
            <a:ext cx="6033655" cy="4371975"/>
          </a:xfrm>
        </p:spPr>
        <p:txBody>
          <a:bodyPr>
            <a:normAutofit lnSpcReduction="10000"/>
          </a:bodyPr>
          <a:lstStyle/>
          <a:p>
            <a:r>
              <a:rPr lang="en-US" dirty="0"/>
              <a:t>Privacy – access to personal information </a:t>
            </a:r>
          </a:p>
          <a:p>
            <a:r>
              <a:rPr lang="en-US" dirty="0"/>
              <a:t>Security – increased liability in storing personal information (potential point of contact, 3</a:t>
            </a:r>
            <a:r>
              <a:rPr lang="en-US" baseline="30000" dirty="0"/>
              <a:t>rd</a:t>
            </a:r>
            <a:r>
              <a:rPr lang="en-US" dirty="0"/>
              <a:t> party partners)</a:t>
            </a:r>
          </a:p>
          <a:p>
            <a:r>
              <a:rPr lang="en-US" dirty="0"/>
              <a:t>Efficiency/Service – inactive records come with processing overhead and increased likelihood of duplicates</a:t>
            </a:r>
          </a:p>
          <a:p>
            <a:r>
              <a:rPr lang="en-US" dirty="0"/>
              <a:t>Protecting personal information is critical public service</a:t>
            </a:r>
          </a:p>
          <a:p>
            <a:endParaRPr lang="en-US" dirty="0"/>
          </a:p>
        </p:txBody>
      </p:sp>
      <p:sp>
        <p:nvSpPr>
          <p:cNvPr id="3" name="Footer Placeholder 2">
            <a:extLst>
              <a:ext uri="{FF2B5EF4-FFF2-40B4-BE49-F238E27FC236}">
                <a16:creationId xmlns:a16="http://schemas.microsoft.com/office/drawing/2014/main" id="{94D561CF-0D07-4704-962A-3EA0DA1AE5E4}"/>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163B6D8C-7CB3-4105-81FD-3860D0ADAA08}"/>
              </a:ext>
            </a:extLst>
          </p:cNvPr>
          <p:cNvSpPr>
            <a:spLocks noGrp="1"/>
          </p:cNvSpPr>
          <p:nvPr>
            <p:ph type="sldNum" sz="quarter" idx="12"/>
          </p:nvPr>
        </p:nvSpPr>
        <p:spPr/>
        <p:txBody>
          <a:bodyPr/>
          <a:lstStyle/>
          <a:p>
            <a:fld id="{1FAA610F-65FB-4D76-A9F7-0135426F9A2E}" type="slidenum">
              <a:rPr lang="en-US" smtClean="0"/>
              <a:t>17</a:t>
            </a:fld>
            <a:endParaRPr lang="en-US"/>
          </a:p>
        </p:txBody>
      </p:sp>
      <p:sp>
        <p:nvSpPr>
          <p:cNvPr id="5" name="Title 4">
            <a:extLst>
              <a:ext uri="{FF2B5EF4-FFF2-40B4-BE49-F238E27FC236}">
                <a16:creationId xmlns:a16="http://schemas.microsoft.com/office/drawing/2014/main" id="{B7C92C7F-C1A6-461D-92CA-F93141A67AC8}"/>
              </a:ext>
            </a:extLst>
          </p:cNvPr>
          <p:cNvSpPr>
            <a:spLocks noGrp="1"/>
          </p:cNvSpPr>
          <p:nvPr>
            <p:ph type="title"/>
          </p:nvPr>
        </p:nvSpPr>
        <p:spPr/>
        <p:txBody>
          <a:bodyPr/>
          <a:lstStyle/>
          <a:p>
            <a:r>
              <a:rPr lang="en-US" dirty="0"/>
              <a:t>Why record clean-up/removal is necessary</a:t>
            </a:r>
          </a:p>
        </p:txBody>
      </p:sp>
      <p:sp>
        <p:nvSpPr>
          <p:cNvPr id="6" name="Date Placeholder 5">
            <a:extLst>
              <a:ext uri="{FF2B5EF4-FFF2-40B4-BE49-F238E27FC236}">
                <a16:creationId xmlns:a16="http://schemas.microsoft.com/office/drawing/2014/main" id="{2D48B72E-839C-4C43-AE14-B1FBDA81C4F3}"/>
              </a:ext>
            </a:extLst>
          </p:cNvPr>
          <p:cNvSpPr>
            <a:spLocks noGrp="1"/>
          </p:cNvSpPr>
          <p:nvPr>
            <p:ph type="dt" sz="half" idx="2"/>
          </p:nvPr>
        </p:nvSpPr>
        <p:spPr/>
        <p:txBody>
          <a:bodyPr/>
          <a:lstStyle/>
          <a:p>
            <a:fld id="{A99684E3-A0FF-49CA-B05E-EC4BBEDCAE69}" type="datetime4">
              <a:rPr lang="en-US" smtClean="0"/>
              <a:t>June 2, 2021</a:t>
            </a:fld>
            <a:endParaRPr lang="en-US"/>
          </a:p>
        </p:txBody>
      </p:sp>
      <p:pic>
        <p:nvPicPr>
          <p:cNvPr id="7" name="Picture 6">
            <a:extLst>
              <a:ext uri="{FF2B5EF4-FFF2-40B4-BE49-F238E27FC236}">
                <a16:creationId xmlns:a16="http://schemas.microsoft.com/office/drawing/2014/main" id="{32FF16E3-DFBF-4F59-8821-30B863DF8E99}"/>
              </a:ext>
            </a:extLst>
          </p:cNvPr>
          <p:cNvPicPr>
            <a:picLocks noChangeAspect="1"/>
          </p:cNvPicPr>
          <p:nvPr/>
        </p:nvPicPr>
        <p:blipFill>
          <a:blip r:embed="rId3"/>
          <a:stretch>
            <a:fillRect/>
          </a:stretch>
        </p:blipFill>
        <p:spPr>
          <a:xfrm>
            <a:off x="6871855" y="1799441"/>
            <a:ext cx="5202052" cy="3259117"/>
          </a:xfrm>
          <a:prstGeom prst="rect">
            <a:avLst/>
          </a:prstGeom>
        </p:spPr>
      </p:pic>
      <p:sp>
        <p:nvSpPr>
          <p:cNvPr id="8" name="TextBox 7">
            <a:extLst>
              <a:ext uri="{FF2B5EF4-FFF2-40B4-BE49-F238E27FC236}">
                <a16:creationId xmlns:a16="http://schemas.microsoft.com/office/drawing/2014/main" id="{AEB55A45-BFDA-4DA3-A6B9-6193D413BA41}"/>
              </a:ext>
            </a:extLst>
          </p:cNvPr>
          <p:cNvSpPr txBox="1"/>
          <p:nvPr/>
        </p:nvSpPr>
        <p:spPr>
          <a:xfrm>
            <a:off x="6871855" y="5138703"/>
            <a:ext cx="3999345" cy="923330"/>
          </a:xfrm>
          <a:prstGeom prst="rect">
            <a:avLst/>
          </a:prstGeom>
          <a:solidFill>
            <a:schemeClr val="accent5"/>
          </a:solidFill>
        </p:spPr>
        <p:txBody>
          <a:bodyPr wrap="square" rtlCol="0">
            <a:spAutoFit/>
          </a:bodyPr>
          <a:lstStyle/>
          <a:p>
            <a:r>
              <a:rPr lang="en-US" dirty="0"/>
              <a:t>Protect patron privacy, require library cards or scannable barcode on device for checkout and self-check. </a:t>
            </a:r>
          </a:p>
        </p:txBody>
      </p:sp>
    </p:spTree>
    <p:custDataLst>
      <p:tags r:id="rId1"/>
    </p:custDataLst>
    <p:extLst>
      <p:ext uri="{BB962C8B-B14F-4D97-AF65-F5344CB8AC3E}">
        <p14:creationId xmlns:p14="http://schemas.microsoft.com/office/powerpoint/2010/main" val="1985778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97BD263-96A3-4969-8152-E1FF7D6FCEA6}"/>
              </a:ext>
            </a:extLst>
          </p:cNvPr>
          <p:cNvPicPr>
            <a:picLocks noChangeAspect="1"/>
          </p:cNvPicPr>
          <p:nvPr/>
        </p:nvPicPr>
        <p:blipFill>
          <a:blip r:embed="rId3"/>
          <a:stretch>
            <a:fillRect/>
          </a:stretch>
        </p:blipFill>
        <p:spPr>
          <a:xfrm>
            <a:off x="3868" y="-2178"/>
            <a:ext cx="12188132" cy="6860177"/>
          </a:xfrm>
          <a:prstGeom prst="rect">
            <a:avLst/>
          </a:prstGeom>
          <a:solidFill>
            <a:schemeClr val="bg1">
              <a:lumMod val="65000"/>
            </a:schemeClr>
          </a:solidFill>
        </p:spPr>
      </p:pic>
      <p:sp>
        <p:nvSpPr>
          <p:cNvPr id="2" name="Content Placeholder 1">
            <a:extLst>
              <a:ext uri="{FF2B5EF4-FFF2-40B4-BE49-F238E27FC236}">
                <a16:creationId xmlns:a16="http://schemas.microsoft.com/office/drawing/2014/main" id="{0EEED72F-8B68-4AD7-B857-071CB9C3B957}"/>
              </a:ext>
            </a:extLst>
          </p:cNvPr>
          <p:cNvSpPr>
            <a:spLocks noGrp="1"/>
          </p:cNvSpPr>
          <p:nvPr>
            <p:ph idx="1"/>
          </p:nvPr>
        </p:nvSpPr>
        <p:spPr>
          <a:xfrm>
            <a:off x="604935" y="2928675"/>
            <a:ext cx="6894992" cy="1560198"/>
          </a:xfrm>
          <a:solidFill>
            <a:schemeClr val="bg1">
              <a:lumMod val="65000"/>
              <a:alpha val="50000"/>
            </a:schemeClr>
          </a:solidFill>
        </p:spPr>
        <p:txBody>
          <a:bodyPr/>
          <a:lstStyle/>
          <a:p>
            <a:r>
              <a:rPr lang="en-US" dirty="0">
                <a:solidFill>
                  <a:schemeClr val="bg1"/>
                </a:solidFill>
              </a:rPr>
              <a:t>Aug, 2021 – remove users inactive 10+ years</a:t>
            </a:r>
          </a:p>
          <a:p>
            <a:r>
              <a:rPr lang="en-US" dirty="0">
                <a:solidFill>
                  <a:schemeClr val="bg1"/>
                </a:solidFill>
              </a:rPr>
              <a:t>Jan, 2022 – remove users inactive 7+ years</a:t>
            </a:r>
          </a:p>
          <a:p>
            <a:r>
              <a:rPr lang="en-US" dirty="0">
                <a:solidFill>
                  <a:schemeClr val="bg1"/>
                </a:solidFill>
              </a:rPr>
              <a:t>Jan, 2023 – remove users inactive 5+ years</a:t>
            </a:r>
          </a:p>
        </p:txBody>
      </p:sp>
      <p:sp>
        <p:nvSpPr>
          <p:cNvPr id="3" name="Footer Placeholder 2">
            <a:extLst>
              <a:ext uri="{FF2B5EF4-FFF2-40B4-BE49-F238E27FC236}">
                <a16:creationId xmlns:a16="http://schemas.microsoft.com/office/drawing/2014/main" id="{01EC9D7F-4892-4F77-878F-1922E3451375}"/>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D64982D0-FC8F-4658-B68E-70C1387FFCFE}"/>
              </a:ext>
            </a:extLst>
          </p:cNvPr>
          <p:cNvSpPr>
            <a:spLocks noGrp="1"/>
          </p:cNvSpPr>
          <p:nvPr>
            <p:ph type="sldNum" sz="quarter" idx="12"/>
          </p:nvPr>
        </p:nvSpPr>
        <p:spPr/>
        <p:txBody>
          <a:bodyPr/>
          <a:lstStyle/>
          <a:p>
            <a:fld id="{1FAA610F-65FB-4D76-A9F7-0135426F9A2E}" type="slidenum">
              <a:rPr lang="en-US" smtClean="0"/>
              <a:t>18</a:t>
            </a:fld>
            <a:endParaRPr lang="en-US"/>
          </a:p>
        </p:txBody>
      </p:sp>
      <p:sp>
        <p:nvSpPr>
          <p:cNvPr id="5" name="Title 4">
            <a:extLst>
              <a:ext uri="{FF2B5EF4-FFF2-40B4-BE49-F238E27FC236}">
                <a16:creationId xmlns:a16="http://schemas.microsoft.com/office/drawing/2014/main" id="{C6676074-01FF-4D28-9A05-E645B9533CCE}"/>
              </a:ext>
            </a:extLst>
          </p:cNvPr>
          <p:cNvSpPr>
            <a:spLocks noGrp="1"/>
          </p:cNvSpPr>
          <p:nvPr>
            <p:ph type="title"/>
          </p:nvPr>
        </p:nvSpPr>
        <p:spPr>
          <a:xfrm>
            <a:off x="604935" y="2105890"/>
            <a:ext cx="6435057" cy="663943"/>
          </a:xfrm>
          <a:solidFill>
            <a:schemeClr val="bg1">
              <a:lumMod val="65000"/>
              <a:alpha val="50000"/>
            </a:schemeClr>
          </a:solidFill>
        </p:spPr>
        <p:txBody>
          <a:bodyPr>
            <a:normAutofit fontScale="90000"/>
          </a:bodyPr>
          <a:lstStyle/>
          <a:p>
            <a:r>
              <a:rPr lang="en-US" dirty="0">
                <a:solidFill>
                  <a:schemeClr val="bg1"/>
                </a:solidFill>
              </a:rPr>
              <a:t>Move Toward Automation</a:t>
            </a:r>
          </a:p>
        </p:txBody>
      </p:sp>
      <p:sp>
        <p:nvSpPr>
          <p:cNvPr id="6" name="Date Placeholder 5">
            <a:extLst>
              <a:ext uri="{FF2B5EF4-FFF2-40B4-BE49-F238E27FC236}">
                <a16:creationId xmlns:a16="http://schemas.microsoft.com/office/drawing/2014/main" id="{14A7C456-2B5E-499B-8267-4395E8171E9F}"/>
              </a:ext>
            </a:extLst>
          </p:cNvPr>
          <p:cNvSpPr>
            <a:spLocks noGrp="1"/>
          </p:cNvSpPr>
          <p:nvPr>
            <p:ph type="dt" sz="half" idx="2"/>
          </p:nvPr>
        </p:nvSpPr>
        <p:spPr/>
        <p:txBody>
          <a:bodyPr/>
          <a:lstStyle/>
          <a:p>
            <a:fld id="{A99684E3-A0FF-49CA-B05E-EC4BBEDCAE69}" type="datetime4">
              <a:rPr lang="en-US" smtClean="0"/>
              <a:t>June 2, 2021</a:t>
            </a:fld>
            <a:endParaRPr lang="en-US"/>
          </a:p>
        </p:txBody>
      </p:sp>
    </p:spTree>
    <p:custDataLst>
      <p:tags r:id="rId1"/>
    </p:custDataLst>
    <p:extLst>
      <p:ext uri="{BB962C8B-B14F-4D97-AF65-F5344CB8AC3E}">
        <p14:creationId xmlns:p14="http://schemas.microsoft.com/office/powerpoint/2010/main" val="1354905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07D25-34C0-4BB7-8C0C-1C27A2D1C6CB}"/>
              </a:ext>
            </a:extLst>
          </p:cNvPr>
          <p:cNvSpPr>
            <a:spLocks noGrp="1"/>
          </p:cNvSpPr>
          <p:nvPr>
            <p:ph type="title"/>
          </p:nvPr>
        </p:nvSpPr>
        <p:spPr/>
        <p:txBody>
          <a:bodyPr/>
          <a:lstStyle/>
          <a:p>
            <a:r>
              <a:rPr lang="en-US" strike="sngStrike" dirty="0"/>
              <a:t>Weekly</a:t>
            </a:r>
            <a:r>
              <a:rPr lang="en-US" dirty="0"/>
              <a:t> Monthly processing of inactive accounts</a:t>
            </a:r>
          </a:p>
        </p:txBody>
      </p:sp>
      <p:sp>
        <p:nvSpPr>
          <p:cNvPr id="3" name="Content Placeholder 2">
            <a:extLst>
              <a:ext uri="{FF2B5EF4-FFF2-40B4-BE49-F238E27FC236}">
                <a16:creationId xmlns:a16="http://schemas.microsoft.com/office/drawing/2014/main" id="{BEB34803-58F3-46D4-9952-328A2A762B01}"/>
              </a:ext>
            </a:extLst>
          </p:cNvPr>
          <p:cNvSpPr>
            <a:spLocks noGrp="1"/>
          </p:cNvSpPr>
          <p:nvPr>
            <p:ph sz="half" idx="1"/>
          </p:nvPr>
        </p:nvSpPr>
        <p:spPr/>
        <p:txBody>
          <a:bodyPr>
            <a:normAutofit/>
          </a:bodyPr>
          <a:lstStyle/>
          <a:p>
            <a:r>
              <a:rPr lang="en-US" dirty="0"/>
              <a:t>Starting </a:t>
            </a:r>
            <a:r>
              <a:rPr lang="en-US" strike="sngStrike" dirty="0"/>
              <a:t>July</a:t>
            </a:r>
            <a:r>
              <a:rPr lang="en-US" dirty="0"/>
              <a:t> Aug 2021 perform </a:t>
            </a:r>
            <a:r>
              <a:rPr lang="en-US" strike="sngStrike" dirty="0"/>
              <a:t>weekly</a:t>
            </a:r>
            <a:r>
              <a:rPr lang="en-US" dirty="0"/>
              <a:t> monthly patron maintenance/record removal of inactive accounts </a:t>
            </a:r>
            <a:r>
              <a:rPr lang="en-US" strike="sngStrike" dirty="0"/>
              <a:t>3+  </a:t>
            </a:r>
            <a:r>
              <a:rPr lang="en-US" dirty="0"/>
              <a:t>10+ years.</a:t>
            </a:r>
          </a:p>
          <a:p>
            <a:r>
              <a:rPr lang="en-US" dirty="0"/>
              <a:t>Move from annual process to ongoing patron management of inactive accounts.</a:t>
            </a:r>
          </a:p>
          <a:p>
            <a:r>
              <a:rPr lang="en-US" dirty="0"/>
              <a:t>Provide reports and assistance in automating notification of patrons turning 18.</a:t>
            </a:r>
          </a:p>
        </p:txBody>
      </p:sp>
      <p:sp>
        <p:nvSpPr>
          <p:cNvPr id="4" name="Content Placeholder 3">
            <a:extLst>
              <a:ext uri="{FF2B5EF4-FFF2-40B4-BE49-F238E27FC236}">
                <a16:creationId xmlns:a16="http://schemas.microsoft.com/office/drawing/2014/main" id="{D497A9B3-9DCE-4126-BC2A-D069967F3F6E}"/>
              </a:ext>
            </a:extLst>
          </p:cNvPr>
          <p:cNvSpPr>
            <a:spLocks noGrp="1"/>
          </p:cNvSpPr>
          <p:nvPr>
            <p:ph sz="half" idx="2"/>
          </p:nvPr>
        </p:nvSpPr>
        <p:spPr/>
        <p:txBody>
          <a:bodyPr>
            <a:normAutofit/>
          </a:bodyPr>
          <a:lstStyle/>
          <a:p>
            <a:pPr marL="0" indent="0">
              <a:buNone/>
            </a:pPr>
            <a:r>
              <a:rPr lang="en-US" dirty="0"/>
              <a:t>Benefits:</a:t>
            </a:r>
          </a:p>
          <a:p>
            <a:r>
              <a:rPr lang="en-US" dirty="0"/>
              <a:t>Eliminate dramatic patron record count changes – keep consistent counts.</a:t>
            </a:r>
          </a:p>
          <a:p>
            <a:r>
              <a:rPr lang="en-US" dirty="0"/>
              <a:t>Reduce personal information stored on inactive users.</a:t>
            </a:r>
          </a:p>
          <a:p>
            <a:r>
              <a:rPr lang="en-US" dirty="0"/>
              <a:t>Focus on proactive communication, outreach, and resolution of billing.</a:t>
            </a:r>
          </a:p>
        </p:txBody>
      </p:sp>
      <p:sp>
        <p:nvSpPr>
          <p:cNvPr id="5" name="Footer Placeholder 4">
            <a:extLst>
              <a:ext uri="{FF2B5EF4-FFF2-40B4-BE49-F238E27FC236}">
                <a16:creationId xmlns:a16="http://schemas.microsoft.com/office/drawing/2014/main" id="{00FB3BF0-97D7-4499-BE42-E0C6FCFA6C48}"/>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B532066C-62FA-4301-B4BF-A4480519216B}"/>
              </a:ext>
            </a:extLst>
          </p:cNvPr>
          <p:cNvSpPr>
            <a:spLocks noGrp="1"/>
          </p:cNvSpPr>
          <p:nvPr>
            <p:ph type="sldNum" sz="quarter" idx="12"/>
          </p:nvPr>
        </p:nvSpPr>
        <p:spPr/>
        <p:txBody>
          <a:bodyPr/>
          <a:lstStyle/>
          <a:p>
            <a:fld id="{1FAA610F-65FB-4D76-A9F7-0135426F9A2E}" type="slidenum">
              <a:rPr lang="en-US" smtClean="0"/>
              <a:t>19</a:t>
            </a:fld>
            <a:endParaRPr lang="en-US"/>
          </a:p>
        </p:txBody>
      </p:sp>
      <p:sp>
        <p:nvSpPr>
          <p:cNvPr id="7" name="Date Placeholder 6">
            <a:extLst>
              <a:ext uri="{FF2B5EF4-FFF2-40B4-BE49-F238E27FC236}">
                <a16:creationId xmlns:a16="http://schemas.microsoft.com/office/drawing/2014/main" id="{BB9F3F69-5274-4CD3-922E-9651214BAA73}"/>
              </a:ext>
            </a:extLst>
          </p:cNvPr>
          <p:cNvSpPr>
            <a:spLocks noGrp="1"/>
          </p:cNvSpPr>
          <p:nvPr>
            <p:ph type="dt" sz="half" idx="13"/>
          </p:nvPr>
        </p:nvSpPr>
        <p:spPr/>
        <p:txBody>
          <a:bodyPr/>
          <a:lstStyle/>
          <a:p>
            <a:fld id="{BE77881E-05EA-445D-A401-3F862F6B3C8C}" type="datetime4">
              <a:rPr lang="en-US" smtClean="0"/>
              <a:t>June 2, 2021</a:t>
            </a:fld>
            <a:endParaRPr lang="en-US"/>
          </a:p>
        </p:txBody>
      </p:sp>
    </p:spTree>
    <p:custDataLst>
      <p:tags r:id="rId1"/>
    </p:custDataLst>
    <p:extLst>
      <p:ext uri="{BB962C8B-B14F-4D97-AF65-F5344CB8AC3E}">
        <p14:creationId xmlns:p14="http://schemas.microsoft.com/office/powerpoint/2010/main" val="212694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a:extLst>
              <a:ext uri="{FF2B5EF4-FFF2-40B4-BE49-F238E27FC236}">
                <a16:creationId xmlns:a16="http://schemas.microsoft.com/office/drawing/2014/main" id="{5AB00307-1FCD-4B09-9E05-17693EF6F730}"/>
              </a:ext>
            </a:extLst>
          </p:cNvPr>
          <p:cNvGraphicFramePr/>
          <p:nvPr/>
        </p:nvGraphicFramePr>
        <p:xfrm>
          <a:off x="466476" y="1062939"/>
          <a:ext cx="11345661" cy="51129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Footer Placeholder 2">
            <a:extLst>
              <a:ext uri="{FF2B5EF4-FFF2-40B4-BE49-F238E27FC236}">
                <a16:creationId xmlns:a16="http://schemas.microsoft.com/office/drawing/2014/main" id="{68F23792-0FFF-4FE6-A3C2-02501DD40A69}"/>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54249431-22CD-4008-A4CE-BB538A9C6B51}"/>
              </a:ext>
            </a:extLst>
          </p:cNvPr>
          <p:cNvSpPr>
            <a:spLocks noGrp="1"/>
          </p:cNvSpPr>
          <p:nvPr>
            <p:ph type="sldNum" sz="quarter" idx="12"/>
          </p:nvPr>
        </p:nvSpPr>
        <p:spPr/>
        <p:txBody>
          <a:bodyPr/>
          <a:lstStyle/>
          <a:p>
            <a:fld id="{1FAA610F-65FB-4D76-A9F7-0135426F9A2E}" type="slidenum">
              <a:rPr lang="en-US" smtClean="0"/>
              <a:t>20</a:t>
            </a:fld>
            <a:endParaRPr lang="en-US"/>
          </a:p>
        </p:txBody>
      </p:sp>
      <p:sp>
        <p:nvSpPr>
          <p:cNvPr id="5" name="Title 4">
            <a:extLst>
              <a:ext uri="{FF2B5EF4-FFF2-40B4-BE49-F238E27FC236}">
                <a16:creationId xmlns:a16="http://schemas.microsoft.com/office/drawing/2014/main" id="{2767B14D-CFBB-4572-84D1-87CE58DF6CD2}"/>
              </a:ext>
            </a:extLst>
          </p:cNvPr>
          <p:cNvSpPr>
            <a:spLocks noGrp="1"/>
          </p:cNvSpPr>
          <p:nvPr>
            <p:ph type="title"/>
          </p:nvPr>
        </p:nvSpPr>
        <p:spPr>
          <a:xfrm>
            <a:off x="884382" y="188592"/>
            <a:ext cx="10515600" cy="1325563"/>
          </a:xfrm>
        </p:spPr>
        <p:txBody>
          <a:bodyPr/>
          <a:lstStyle/>
          <a:p>
            <a:r>
              <a:rPr lang="en-US">
                <a:ea typeface="Source Sans Pro SemiBold"/>
              </a:rPr>
              <a:t>Timeline Targets</a:t>
            </a:r>
            <a:endParaRPr lang="en-US"/>
          </a:p>
        </p:txBody>
      </p:sp>
      <p:sp>
        <p:nvSpPr>
          <p:cNvPr id="6" name="Date Placeholder 5">
            <a:extLst>
              <a:ext uri="{FF2B5EF4-FFF2-40B4-BE49-F238E27FC236}">
                <a16:creationId xmlns:a16="http://schemas.microsoft.com/office/drawing/2014/main" id="{E4F365EA-3207-46CC-AB54-448D6E6C45E2}"/>
              </a:ext>
            </a:extLst>
          </p:cNvPr>
          <p:cNvSpPr>
            <a:spLocks noGrp="1"/>
          </p:cNvSpPr>
          <p:nvPr>
            <p:ph type="dt" sz="half" idx="2"/>
          </p:nvPr>
        </p:nvSpPr>
        <p:spPr/>
        <p:txBody>
          <a:bodyPr/>
          <a:lstStyle/>
          <a:p>
            <a:fld id="{A99684E3-A0FF-49CA-B05E-EC4BBEDCAE69}" type="datetime4">
              <a:rPr lang="en-US" smtClean="0"/>
              <a:t>June 2, 2021</a:t>
            </a:fld>
            <a:endParaRPr lang="en-US"/>
          </a:p>
        </p:txBody>
      </p:sp>
      <p:sp>
        <p:nvSpPr>
          <p:cNvPr id="2" name="TextBox 1">
            <a:extLst>
              <a:ext uri="{FF2B5EF4-FFF2-40B4-BE49-F238E27FC236}">
                <a16:creationId xmlns:a16="http://schemas.microsoft.com/office/drawing/2014/main" id="{84D84B0D-55A1-4016-A17E-CE37F2CA9326}"/>
              </a:ext>
            </a:extLst>
          </p:cNvPr>
          <p:cNvSpPr txBox="1"/>
          <p:nvPr/>
        </p:nvSpPr>
        <p:spPr>
          <a:xfrm>
            <a:off x="4820163" y="4581236"/>
            <a:ext cx="2220604" cy="584775"/>
          </a:xfrm>
          <a:prstGeom prst="rect">
            <a:avLst/>
          </a:prstGeom>
          <a:noFill/>
        </p:spPr>
        <p:txBody>
          <a:bodyPr wrap="square" rtlCol="0">
            <a:spAutoFit/>
          </a:bodyPr>
          <a:lstStyle/>
          <a:p>
            <a:r>
              <a:rPr lang="en-US" sz="1600"/>
              <a:t>Start monthly reporting of records to remove</a:t>
            </a:r>
          </a:p>
        </p:txBody>
      </p:sp>
      <p:sp>
        <p:nvSpPr>
          <p:cNvPr id="11" name="TextBox 10">
            <a:extLst>
              <a:ext uri="{FF2B5EF4-FFF2-40B4-BE49-F238E27FC236}">
                <a16:creationId xmlns:a16="http://schemas.microsoft.com/office/drawing/2014/main" id="{D2CAA230-83EF-4DD5-AECA-80A942E7D035}"/>
              </a:ext>
            </a:extLst>
          </p:cNvPr>
          <p:cNvSpPr txBox="1"/>
          <p:nvPr/>
        </p:nvSpPr>
        <p:spPr>
          <a:xfrm>
            <a:off x="5850017" y="1861265"/>
            <a:ext cx="1769983" cy="826517"/>
          </a:xfrm>
          <a:prstGeom prst="rect">
            <a:avLst/>
          </a:prstGeom>
          <a:noFill/>
        </p:spPr>
        <p:txBody>
          <a:bodyPr wrap="square" rtlCol="0">
            <a:spAutoFit/>
          </a:bodyPr>
          <a:lstStyle/>
          <a:p>
            <a:r>
              <a:rPr lang="en-US" sz="1600"/>
              <a:t>Start monthly removal of record 10+ </a:t>
            </a:r>
            <a:r>
              <a:rPr lang="en-US" sz="1600" err="1"/>
              <a:t>yrs</a:t>
            </a:r>
            <a:r>
              <a:rPr lang="en-US" sz="1600"/>
              <a:t> inactive</a:t>
            </a:r>
          </a:p>
        </p:txBody>
      </p:sp>
      <p:sp>
        <p:nvSpPr>
          <p:cNvPr id="12" name="TextBox 11">
            <a:extLst>
              <a:ext uri="{FF2B5EF4-FFF2-40B4-BE49-F238E27FC236}">
                <a16:creationId xmlns:a16="http://schemas.microsoft.com/office/drawing/2014/main" id="{B73E5C19-5FD0-4CF5-9995-DDCBFA220622}"/>
              </a:ext>
            </a:extLst>
          </p:cNvPr>
          <p:cNvSpPr txBox="1"/>
          <p:nvPr/>
        </p:nvSpPr>
        <p:spPr>
          <a:xfrm>
            <a:off x="7398327" y="4682836"/>
            <a:ext cx="1514764" cy="1323439"/>
          </a:xfrm>
          <a:prstGeom prst="rect">
            <a:avLst/>
          </a:prstGeom>
          <a:noFill/>
        </p:spPr>
        <p:txBody>
          <a:bodyPr wrap="square" rtlCol="0">
            <a:spAutoFit/>
          </a:bodyPr>
          <a:lstStyle/>
          <a:p>
            <a:r>
              <a:rPr lang="en-US" sz="1600"/>
              <a:t>NCOA all remaining &amp; geo-code active in last year records</a:t>
            </a:r>
          </a:p>
        </p:txBody>
      </p:sp>
      <p:sp>
        <p:nvSpPr>
          <p:cNvPr id="13" name="TextBox 12">
            <a:extLst>
              <a:ext uri="{FF2B5EF4-FFF2-40B4-BE49-F238E27FC236}">
                <a16:creationId xmlns:a16="http://schemas.microsoft.com/office/drawing/2014/main" id="{B77BE04D-D6AB-47DB-B42C-96A40BE6A497}"/>
              </a:ext>
            </a:extLst>
          </p:cNvPr>
          <p:cNvSpPr txBox="1"/>
          <p:nvPr/>
        </p:nvSpPr>
        <p:spPr>
          <a:xfrm>
            <a:off x="8488218" y="1610564"/>
            <a:ext cx="1431637" cy="1077218"/>
          </a:xfrm>
          <a:prstGeom prst="rect">
            <a:avLst/>
          </a:prstGeom>
          <a:noFill/>
        </p:spPr>
        <p:txBody>
          <a:bodyPr wrap="square" rtlCol="0">
            <a:spAutoFit/>
          </a:bodyPr>
          <a:lstStyle/>
          <a:p>
            <a:r>
              <a:rPr lang="en-US" sz="1600"/>
              <a:t>Move to 7+ years inactive criteria for selection</a:t>
            </a:r>
          </a:p>
        </p:txBody>
      </p:sp>
      <p:sp>
        <p:nvSpPr>
          <p:cNvPr id="14" name="TextBox 13">
            <a:extLst>
              <a:ext uri="{FF2B5EF4-FFF2-40B4-BE49-F238E27FC236}">
                <a16:creationId xmlns:a16="http://schemas.microsoft.com/office/drawing/2014/main" id="{A9670764-5401-4F50-81EF-13FF17C8F9F7}"/>
              </a:ext>
            </a:extLst>
          </p:cNvPr>
          <p:cNvSpPr txBox="1"/>
          <p:nvPr/>
        </p:nvSpPr>
        <p:spPr>
          <a:xfrm>
            <a:off x="9630308" y="4682836"/>
            <a:ext cx="1431637" cy="1077218"/>
          </a:xfrm>
          <a:prstGeom prst="rect">
            <a:avLst/>
          </a:prstGeom>
          <a:noFill/>
        </p:spPr>
        <p:txBody>
          <a:bodyPr wrap="square" rtlCol="0">
            <a:spAutoFit/>
          </a:bodyPr>
          <a:lstStyle/>
          <a:p>
            <a:r>
              <a:rPr lang="en-US" sz="1600"/>
              <a:t>Move to 5+ years inactive criteria for selection</a:t>
            </a:r>
          </a:p>
        </p:txBody>
      </p:sp>
      <p:sp>
        <p:nvSpPr>
          <p:cNvPr id="15" name="TextBox 14">
            <a:extLst>
              <a:ext uri="{FF2B5EF4-FFF2-40B4-BE49-F238E27FC236}">
                <a16:creationId xmlns:a16="http://schemas.microsoft.com/office/drawing/2014/main" id="{4D4E5BEE-0439-44B6-9E91-8D1FF913F051}"/>
              </a:ext>
            </a:extLst>
          </p:cNvPr>
          <p:cNvSpPr txBox="1"/>
          <p:nvPr/>
        </p:nvSpPr>
        <p:spPr>
          <a:xfrm>
            <a:off x="1314963" y="1650946"/>
            <a:ext cx="3505200" cy="1354217"/>
          </a:xfrm>
          <a:prstGeom prst="rect">
            <a:avLst/>
          </a:prstGeom>
          <a:noFill/>
        </p:spPr>
        <p:txBody>
          <a:bodyPr wrap="square" rtlCol="0">
            <a:spAutoFit/>
          </a:bodyPr>
          <a:lstStyle/>
          <a:p>
            <a:pPr marL="285750" lvl="0" indent="-285750">
              <a:buFont typeface="Arial" panose="020B0604020202020204" pitchFamily="34" charset="0"/>
              <a:buChar char="•"/>
            </a:pPr>
            <a:r>
              <a:rPr lang="en-US" sz="1600"/>
              <a:t>Update Last Activity Date</a:t>
            </a:r>
          </a:p>
          <a:p>
            <a:pPr marL="285750" lvl="0" indent="-285750">
              <a:buFont typeface="Arial" panose="020B0604020202020204" pitchFamily="34" charset="0"/>
              <a:buChar char="•"/>
            </a:pPr>
            <a:r>
              <a:rPr lang="en-US" sz="1600"/>
              <a:t>Review/remove bills</a:t>
            </a:r>
          </a:p>
          <a:p>
            <a:pPr marL="285750" lvl="0" indent="-285750">
              <a:buFont typeface="Arial" panose="020B0604020202020204" pitchFamily="34" charset="0"/>
              <a:buChar char="•"/>
            </a:pPr>
            <a:r>
              <a:rPr lang="en-US" sz="1600"/>
              <a:t>Allow library to review/update patron records</a:t>
            </a:r>
          </a:p>
          <a:p>
            <a:endParaRPr lang="en-US"/>
          </a:p>
        </p:txBody>
      </p:sp>
    </p:spTree>
    <p:custDataLst>
      <p:tags r:id="rId1"/>
    </p:custDataLst>
    <p:extLst>
      <p:ext uri="{BB962C8B-B14F-4D97-AF65-F5344CB8AC3E}">
        <p14:creationId xmlns:p14="http://schemas.microsoft.com/office/powerpoint/2010/main" val="13315165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CF115-6C9B-4E6A-97CD-7960B9BBD02E}"/>
              </a:ext>
            </a:extLst>
          </p:cNvPr>
          <p:cNvSpPr>
            <a:spLocks noGrp="1"/>
          </p:cNvSpPr>
          <p:nvPr>
            <p:ph type="title"/>
          </p:nvPr>
        </p:nvSpPr>
        <p:spPr/>
        <p:txBody>
          <a:bodyPr/>
          <a:lstStyle/>
          <a:p>
            <a:r>
              <a:rPr lang="en-US" dirty="0"/>
              <a:t>Next Steps</a:t>
            </a:r>
          </a:p>
        </p:txBody>
      </p:sp>
      <p:sp>
        <p:nvSpPr>
          <p:cNvPr id="5" name="Footer Placeholder 4">
            <a:extLst>
              <a:ext uri="{FF2B5EF4-FFF2-40B4-BE49-F238E27FC236}">
                <a16:creationId xmlns:a16="http://schemas.microsoft.com/office/drawing/2014/main" id="{7131B9B2-26EE-4954-83C0-A7ECD08ACD98}"/>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4C4A8C4F-281A-4C4F-A2EF-BA489B39B691}"/>
              </a:ext>
            </a:extLst>
          </p:cNvPr>
          <p:cNvSpPr>
            <a:spLocks noGrp="1"/>
          </p:cNvSpPr>
          <p:nvPr>
            <p:ph type="sldNum" sz="quarter" idx="12"/>
          </p:nvPr>
        </p:nvSpPr>
        <p:spPr/>
        <p:txBody>
          <a:bodyPr/>
          <a:lstStyle/>
          <a:p>
            <a:fld id="{1FAA610F-65FB-4D76-A9F7-0135426F9A2E}" type="slidenum">
              <a:rPr lang="en-US" smtClean="0"/>
              <a:t>21</a:t>
            </a:fld>
            <a:endParaRPr lang="en-US"/>
          </a:p>
        </p:txBody>
      </p:sp>
      <p:sp>
        <p:nvSpPr>
          <p:cNvPr id="7" name="Date Placeholder 6">
            <a:extLst>
              <a:ext uri="{FF2B5EF4-FFF2-40B4-BE49-F238E27FC236}">
                <a16:creationId xmlns:a16="http://schemas.microsoft.com/office/drawing/2014/main" id="{FD2D5210-4B9B-4E9C-8381-F7466FC523CF}"/>
              </a:ext>
            </a:extLst>
          </p:cNvPr>
          <p:cNvSpPr>
            <a:spLocks noGrp="1"/>
          </p:cNvSpPr>
          <p:nvPr>
            <p:ph type="dt" sz="half" idx="13"/>
          </p:nvPr>
        </p:nvSpPr>
        <p:spPr/>
        <p:txBody>
          <a:bodyPr/>
          <a:lstStyle/>
          <a:p>
            <a:fld id="{BE77881E-05EA-445D-A401-3F862F6B3C8C}" type="datetime4">
              <a:rPr lang="en-US" smtClean="0"/>
              <a:t>June 2, 2021</a:t>
            </a:fld>
            <a:endParaRPr lang="en-US"/>
          </a:p>
        </p:txBody>
      </p:sp>
      <p:graphicFrame>
        <p:nvGraphicFramePr>
          <p:cNvPr id="8" name="Diagram 7">
            <a:extLst>
              <a:ext uri="{FF2B5EF4-FFF2-40B4-BE49-F238E27FC236}">
                <a16:creationId xmlns:a16="http://schemas.microsoft.com/office/drawing/2014/main" id="{1D06C5E6-E413-423B-BF9B-AB2DDFE72A0B}"/>
              </a:ext>
            </a:extLst>
          </p:cNvPr>
          <p:cNvGraphicFramePr/>
          <p:nvPr>
            <p:extLst>
              <p:ext uri="{D42A27DB-BD31-4B8C-83A1-F6EECF244321}">
                <p14:modId xmlns:p14="http://schemas.microsoft.com/office/powerpoint/2010/main" val="2561992103"/>
              </p:ext>
            </p:extLst>
          </p:nvPr>
        </p:nvGraphicFramePr>
        <p:xfrm>
          <a:off x="1923473" y="1459345"/>
          <a:ext cx="9430327" cy="46789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0" name="Picture 9" descr="Icon&#10;&#10;Description automatically generated">
            <a:extLst>
              <a:ext uri="{FF2B5EF4-FFF2-40B4-BE49-F238E27FC236}">
                <a16:creationId xmlns:a16="http://schemas.microsoft.com/office/drawing/2014/main" id="{1B9E9C91-F0C9-41B8-94CD-B8256A22EB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2217" y="1506931"/>
            <a:ext cx="777240" cy="777240"/>
          </a:xfrm>
          <a:prstGeom prst="rect">
            <a:avLst/>
          </a:prstGeom>
        </p:spPr>
      </p:pic>
      <p:pic>
        <p:nvPicPr>
          <p:cNvPr id="11" name="Picture 10" descr="Icon&#10;&#10;Description automatically generated">
            <a:extLst>
              <a:ext uri="{FF2B5EF4-FFF2-40B4-BE49-F238E27FC236}">
                <a16:creationId xmlns:a16="http://schemas.microsoft.com/office/drawing/2014/main" id="{9D1B7ACA-168D-4288-A7C2-85AF8D613C3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2217" y="2469692"/>
            <a:ext cx="777240" cy="777240"/>
          </a:xfrm>
          <a:prstGeom prst="rect">
            <a:avLst/>
          </a:prstGeom>
        </p:spPr>
      </p:pic>
      <p:pic>
        <p:nvPicPr>
          <p:cNvPr id="12" name="Picture 11" descr="Icon&#10;&#10;Description automatically generated">
            <a:extLst>
              <a:ext uri="{FF2B5EF4-FFF2-40B4-BE49-F238E27FC236}">
                <a16:creationId xmlns:a16="http://schemas.microsoft.com/office/drawing/2014/main" id="{D042523B-50E2-415E-AC7D-635EA287B21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2217" y="4395214"/>
            <a:ext cx="777240" cy="777240"/>
          </a:xfrm>
          <a:prstGeom prst="rect">
            <a:avLst/>
          </a:prstGeom>
        </p:spPr>
      </p:pic>
      <p:pic>
        <p:nvPicPr>
          <p:cNvPr id="13" name="Picture 12">
            <a:extLst>
              <a:ext uri="{FF2B5EF4-FFF2-40B4-BE49-F238E27FC236}">
                <a16:creationId xmlns:a16="http://schemas.microsoft.com/office/drawing/2014/main" id="{81A4F76D-7AC7-46B8-8D60-DE8EB9433CD4}"/>
              </a:ext>
            </a:extLst>
          </p:cNvPr>
          <p:cNvPicPr>
            <a:picLocks noChangeAspect="1"/>
          </p:cNvPicPr>
          <p:nvPr/>
        </p:nvPicPr>
        <p:blipFill>
          <a:blip r:embed="rId10">
            <a:duotone>
              <a:schemeClr val="accent3">
                <a:shade val="45000"/>
                <a:satMod val="135000"/>
              </a:schemeClr>
              <a:prstClr val="white"/>
            </a:duotone>
          </a:blip>
          <a:stretch>
            <a:fillRect/>
          </a:stretch>
        </p:blipFill>
        <p:spPr>
          <a:xfrm>
            <a:off x="992217" y="3432453"/>
            <a:ext cx="777240" cy="777240"/>
          </a:xfrm>
          <a:prstGeom prst="rect">
            <a:avLst/>
          </a:prstGeom>
        </p:spPr>
      </p:pic>
      <p:pic>
        <p:nvPicPr>
          <p:cNvPr id="3" name="Picture 2">
            <a:extLst>
              <a:ext uri="{FF2B5EF4-FFF2-40B4-BE49-F238E27FC236}">
                <a16:creationId xmlns:a16="http://schemas.microsoft.com/office/drawing/2014/main" id="{7A04E23B-236D-4B0F-994F-21B6CA51BF67}"/>
              </a:ext>
            </a:extLst>
          </p:cNvPr>
          <p:cNvPicPr>
            <a:picLocks noChangeAspect="1"/>
          </p:cNvPicPr>
          <p:nvPr/>
        </p:nvPicPr>
        <p:blipFill>
          <a:blip r:embed="rId11"/>
          <a:stretch>
            <a:fillRect/>
          </a:stretch>
        </p:blipFill>
        <p:spPr>
          <a:xfrm>
            <a:off x="995198" y="5357977"/>
            <a:ext cx="774259" cy="780356"/>
          </a:xfrm>
          <a:prstGeom prst="rect">
            <a:avLst/>
          </a:prstGeom>
        </p:spPr>
      </p:pic>
    </p:spTree>
    <p:custDataLst>
      <p:tags r:id="rId1"/>
    </p:custDataLst>
    <p:extLst>
      <p:ext uri="{BB962C8B-B14F-4D97-AF65-F5344CB8AC3E}">
        <p14:creationId xmlns:p14="http://schemas.microsoft.com/office/powerpoint/2010/main" val="13229889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9A079-1567-424D-A68A-A2196CDFB296}"/>
              </a:ext>
            </a:extLst>
          </p:cNvPr>
          <p:cNvSpPr>
            <a:spLocks noGrp="1"/>
          </p:cNvSpPr>
          <p:nvPr>
            <p:ph type="title"/>
          </p:nvPr>
        </p:nvSpPr>
        <p:spPr/>
        <p:txBody>
          <a:bodyPr/>
          <a:lstStyle/>
          <a:p>
            <a:r>
              <a:rPr lang="en-US"/>
              <a:t>Parallel Discovery Platform Project:</a:t>
            </a:r>
            <a:br>
              <a:rPr lang="en-US"/>
            </a:br>
            <a:r>
              <a:rPr lang="en-US"/>
              <a:t>Aspen Discovery </a:t>
            </a:r>
          </a:p>
        </p:txBody>
      </p:sp>
      <p:sp>
        <p:nvSpPr>
          <p:cNvPr id="5" name="Text Placeholder 4">
            <a:extLst>
              <a:ext uri="{FF2B5EF4-FFF2-40B4-BE49-F238E27FC236}">
                <a16:creationId xmlns:a16="http://schemas.microsoft.com/office/drawing/2014/main" id="{4AE099DF-FAD8-436B-A66D-113E07EC77C5}"/>
              </a:ext>
            </a:extLst>
          </p:cNvPr>
          <p:cNvSpPr>
            <a:spLocks noGrp="1"/>
          </p:cNvSpPr>
          <p:nvPr>
            <p:ph type="body" idx="1"/>
          </p:nvPr>
        </p:nvSpPr>
        <p:spPr/>
        <p:txBody>
          <a:bodyPr/>
          <a:lstStyle/>
          <a:p>
            <a:r>
              <a:rPr lang="en-US"/>
              <a:t>Tara Wood, SWAN User Experience Manager</a:t>
            </a:r>
          </a:p>
        </p:txBody>
      </p:sp>
      <p:sp>
        <p:nvSpPr>
          <p:cNvPr id="6" name="Slide Number Placeholder 5">
            <a:extLst>
              <a:ext uri="{FF2B5EF4-FFF2-40B4-BE49-F238E27FC236}">
                <a16:creationId xmlns:a16="http://schemas.microsoft.com/office/drawing/2014/main" id="{5E4CFA15-F7B5-4635-934E-85907E2418E0}"/>
              </a:ext>
            </a:extLst>
          </p:cNvPr>
          <p:cNvSpPr>
            <a:spLocks noGrp="1"/>
          </p:cNvSpPr>
          <p:nvPr>
            <p:ph type="sldNum" sz="quarter" idx="12"/>
          </p:nvPr>
        </p:nvSpPr>
        <p:spPr/>
        <p:txBody>
          <a:bodyPr/>
          <a:lstStyle/>
          <a:p>
            <a:fld id="{B2E8E252-A4C9-4825-B6A7-DD4A52002440}" type="slidenum">
              <a:rPr lang="en-US" smtClean="0"/>
              <a:t>22</a:t>
            </a:fld>
            <a:endParaRPr lang="en-US"/>
          </a:p>
        </p:txBody>
      </p:sp>
    </p:spTree>
    <p:custDataLst>
      <p:tags r:id="rId1"/>
    </p:custDataLst>
    <p:extLst>
      <p:ext uri="{BB962C8B-B14F-4D97-AF65-F5344CB8AC3E}">
        <p14:creationId xmlns:p14="http://schemas.microsoft.com/office/powerpoint/2010/main" val="2666141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23E42-573C-4D80-B178-C15EB37D1F5C}"/>
              </a:ext>
            </a:extLst>
          </p:cNvPr>
          <p:cNvSpPr>
            <a:spLocks noGrp="1"/>
          </p:cNvSpPr>
          <p:nvPr>
            <p:ph type="title"/>
          </p:nvPr>
        </p:nvSpPr>
        <p:spPr>
          <a:xfrm>
            <a:off x="655093" y="1712794"/>
            <a:ext cx="3111690" cy="1600200"/>
          </a:xfrm>
        </p:spPr>
        <p:txBody>
          <a:bodyPr anchor="b">
            <a:normAutofit/>
          </a:bodyPr>
          <a:lstStyle/>
          <a:p>
            <a:r>
              <a:rPr lang="en-US"/>
              <a:t>Performance Improvements in</a:t>
            </a:r>
            <a:r>
              <a:rPr lang="en-US" dirty="0"/>
              <a:t> Aspen</a:t>
            </a:r>
          </a:p>
        </p:txBody>
      </p:sp>
      <p:sp>
        <p:nvSpPr>
          <p:cNvPr id="7" name="Content Placeholder 6">
            <a:extLst>
              <a:ext uri="{FF2B5EF4-FFF2-40B4-BE49-F238E27FC236}">
                <a16:creationId xmlns:a16="http://schemas.microsoft.com/office/drawing/2014/main" id="{ABD139E5-BFED-492A-ABDB-B9816C623F7F}"/>
              </a:ext>
            </a:extLst>
          </p:cNvPr>
          <p:cNvSpPr>
            <a:spLocks noGrp="1"/>
          </p:cNvSpPr>
          <p:nvPr>
            <p:ph type="body" sz="half" idx="2"/>
          </p:nvPr>
        </p:nvSpPr>
        <p:spPr>
          <a:xfrm>
            <a:off x="655094" y="3429000"/>
            <a:ext cx="3774863" cy="2432050"/>
          </a:xfrm>
        </p:spPr>
        <p:txBody>
          <a:bodyPr vert="horz" lIns="91440" tIns="45720" rIns="91440" bIns="45720" rtlCol="0" anchor="t">
            <a:normAutofit/>
          </a:bodyPr>
          <a:lstStyle/>
          <a:p>
            <a:endParaRPr lang="en-US" sz="2000" dirty="0">
              <a:ea typeface="Source Sans Pro"/>
            </a:endParaRPr>
          </a:p>
          <a:p>
            <a:endParaRPr lang="en-US" sz="2000">
              <a:ea typeface="Source Sans Pro"/>
            </a:endParaRPr>
          </a:p>
        </p:txBody>
      </p:sp>
      <p:sp>
        <p:nvSpPr>
          <p:cNvPr id="15" name="Footer Placeholder 4">
            <a:extLst>
              <a:ext uri="{FF2B5EF4-FFF2-40B4-BE49-F238E27FC236}">
                <a16:creationId xmlns:a16="http://schemas.microsoft.com/office/drawing/2014/main" id="{19D04541-1731-415C-B3A4-1E4B2ECC0AB6}"/>
              </a:ext>
            </a:extLst>
          </p:cNvPr>
          <p:cNvSpPr>
            <a:spLocks noGrp="1"/>
          </p:cNvSpPr>
          <p:nvPr>
            <p:ph type="ftr" sz="quarter" idx="11"/>
          </p:nvPr>
        </p:nvSpPr>
        <p:spPr>
          <a:xfrm>
            <a:off x="6438309" y="6339849"/>
            <a:ext cx="4114800" cy="365125"/>
          </a:xfrm>
        </p:spPr>
        <p:txBody>
          <a:bodyPr anchor="ctr">
            <a:normAutofit/>
          </a:bodyPr>
          <a:lstStyle/>
          <a:p>
            <a:pPr>
              <a:spcAft>
                <a:spcPts val="600"/>
              </a:spcAft>
            </a:pPr>
            <a:r>
              <a:rPr lang="en-US"/>
              <a:t>SWAN Library Services</a:t>
            </a:r>
          </a:p>
        </p:txBody>
      </p:sp>
      <p:sp>
        <p:nvSpPr>
          <p:cNvPr id="4" name="Slide Number Placeholder 3">
            <a:extLst>
              <a:ext uri="{FF2B5EF4-FFF2-40B4-BE49-F238E27FC236}">
                <a16:creationId xmlns:a16="http://schemas.microsoft.com/office/drawing/2014/main" id="{2F666D2E-90C2-477D-BBAD-E83FE232333A}"/>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B2E8E252-A4C9-4825-B6A7-DD4A52002440}" type="slidenum">
              <a:rPr lang="en-US" smtClean="0"/>
              <a:pPr>
                <a:spcAft>
                  <a:spcPts val="600"/>
                </a:spcAft>
              </a:pPr>
              <a:t>23</a:t>
            </a:fld>
            <a:endParaRPr lang="en-US"/>
          </a:p>
        </p:txBody>
      </p:sp>
      <p:sp>
        <p:nvSpPr>
          <p:cNvPr id="17" name="Date Placeholder 6">
            <a:extLst>
              <a:ext uri="{FF2B5EF4-FFF2-40B4-BE49-F238E27FC236}">
                <a16:creationId xmlns:a16="http://schemas.microsoft.com/office/drawing/2014/main" id="{14B8348B-248B-46E4-AAD6-02EBACF55674}"/>
              </a:ext>
            </a:extLst>
          </p:cNvPr>
          <p:cNvSpPr>
            <a:spLocks noGrp="1"/>
          </p:cNvSpPr>
          <p:nvPr>
            <p:ph type="dt" sz="half" idx="13"/>
          </p:nvPr>
        </p:nvSpPr>
        <p:spPr>
          <a:xfrm>
            <a:off x="838200" y="6329380"/>
            <a:ext cx="2743200" cy="365125"/>
          </a:xfrm>
        </p:spPr>
        <p:txBody>
          <a:bodyPr anchor="ctr">
            <a:normAutofit/>
          </a:bodyPr>
          <a:lstStyle/>
          <a:p>
            <a:pPr>
              <a:spcAft>
                <a:spcPts val="600"/>
              </a:spcAft>
            </a:pPr>
            <a:fld id="{C7EE3EF2-A7B1-4F23-8584-F0BBB5D3EC1A}" type="datetime4">
              <a:rPr lang="en-US" smtClean="0"/>
              <a:pPr>
                <a:spcAft>
                  <a:spcPts val="600"/>
                </a:spcAft>
              </a:pPr>
              <a:t>June 2, 2021</a:t>
            </a:fld>
            <a:endParaRPr lang="en-US"/>
          </a:p>
        </p:txBody>
      </p:sp>
      <p:sp>
        <p:nvSpPr>
          <p:cNvPr id="719" name="Content Placeholder 718">
            <a:extLst>
              <a:ext uri="{FF2B5EF4-FFF2-40B4-BE49-F238E27FC236}">
                <a16:creationId xmlns:a16="http://schemas.microsoft.com/office/drawing/2014/main" id="{2A74D8A6-9EAC-406B-BAA8-51244F8A4E46}"/>
              </a:ext>
            </a:extLst>
          </p:cNvPr>
          <p:cNvSpPr>
            <a:spLocks noGrp="1"/>
          </p:cNvSpPr>
          <p:nvPr>
            <p:ph idx="1"/>
          </p:nvPr>
        </p:nvSpPr>
        <p:spPr/>
        <p:txBody>
          <a:bodyPr vert="horz" lIns="91440" tIns="45720" rIns="91440" bIns="45720" rtlCol="0" anchor="t">
            <a:normAutofit fontScale="92500" lnSpcReduction="10000"/>
          </a:bodyPr>
          <a:lstStyle/>
          <a:p>
            <a:pPr marL="0" indent="0">
              <a:buNone/>
            </a:pPr>
            <a:r>
              <a:rPr lang="en-US" dirty="0">
                <a:ea typeface="+mn-lt"/>
                <a:cs typeface="+mn-lt"/>
              </a:rPr>
              <a:t>Recent efforts have focused on performance &amp; stability:</a:t>
            </a:r>
            <a:endParaRPr lang="en-US" dirty="0"/>
          </a:p>
          <a:p>
            <a:r>
              <a:rPr lang="en-US" dirty="0">
                <a:ea typeface="+mn-lt"/>
                <a:cs typeface="+mn-lt"/>
              </a:rPr>
              <a:t>Added MARC record and e-resource indexes for all 100 catalogs – which drastically increased memory usage and index times</a:t>
            </a:r>
            <a:endParaRPr lang="en-US" dirty="0"/>
          </a:p>
          <a:p>
            <a:r>
              <a:rPr lang="en-US" dirty="0">
                <a:ea typeface="+mn-lt"/>
                <a:cs typeface="+mn-lt"/>
              </a:rPr>
              <a:t>Decreased index size &amp; run times by half</a:t>
            </a:r>
            <a:endParaRPr lang="en-US" dirty="0"/>
          </a:p>
          <a:p>
            <a:r>
              <a:rPr lang="en-US" dirty="0">
                <a:ea typeface="+mn-lt"/>
                <a:cs typeface="+mn-lt"/>
              </a:rPr>
              <a:t>Added several checks to ensure if we have memory issues in the future, partial exports will not be processed</a:t>
            </a:r>
            <a:endParaRPr lang="en-US" dirty="0"/>
          </a:p>
          <a:p>
            <a:pPr>
              <a:buNone/>
            </a:pPr>
            <a:endParaRPr lang="en-US" dirty="0">
              <a:ea typeface="Source Sans Pro"/>
            </a:endParaRPr>
          </a:p>
          <a:p>
            <a:pPr marL="0" indent="0">
              <a:buNone/>
            </a:pPr>
            <a:endParaRPr lang="en-US" dirty="0">
              <a:ea typeface="Source Sans Pro"/>
            </a:endParaRPr>
          </a:p>
        </p:txBody>
      </p:sp>
    </p:spTree>
    <p:custDataLst>
      <p:tags r:id="rId1"/>
    </p:custDataLst>
    <p:extLst>
      <p:ext uri="{BB962C8B-B14F-4D97-AF65-F5344CB8AC3E}">
        <p14:creationId xmlns:p14="http://schemas.microsoft.com/office/powerpoint/2010/main" val="915195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39BE1-448C-4DB7-85EB-81B8E28F1DC5}"/>
              </a:ext>
            </a:extLst>
          </p:cNvPr>
          <p:cNvSpPr>
            <a:spLocks noGrp="1"/>
          </p:cNvSpPr>
          <p:nvPr>
            <p:ph type="title"/>
          </p:nvPr>
        </p:nvSpPr>
        <p:spPr>
          <a:xfrm>
            <a:off x="655093" y="1712794"/>
            <a:ext cx="3111690" cy="1600200"/>
          </a:xfrm>
        </p:spPr>
        <p:txBody>
          <a:bodyPr anchor="b">
            <a:normAutofit/>
          </a:bodyPr>
          <a:lstStyle/>
          <a:p>
            <a:r>
              <a:rPr lang="en-US"/>
              <a:t>Aspen Pilot Research Summary</a:t>
            </a:r>
          </a:p>
        </p:txBody>
      </p:sp>
      <p:sp>
        <p:nvSpPr>
          <p:cNvPr id="3" name="Content Placeholder 2">
            <a:extLst>
              <a:ext uri="{FF2B5EF4-FFF2-40B4-BE49-F238E27FC236}">
                <a16:creationId xmlns:a16="http://schemas.microsoft.com/office/drawing/2014/main" id="{16CEDF1E-B2CD-4855-A4B1-50E8FF7A3DE5}"/>
              </a:ext>
            </a:extLst>
          </p:cNvPr>
          <p:cNvSpPr>
            <a:spLocks noGrp="1"/>
          </p:cNvSpPr>
          <p:nvPr>
            <p:ph idx="1"/>
          </p:nvPr>
        </p:nvSpPr>
        <p:spPr>
          <a:xfrm>
            <a:off x="5183188" y="1172620"/>
            <a:ext cx="6172200" cy="4873625"/>
          </a:xfrm>
        </p:spPr>
        <p:txBody>
          <a:bodyPr vert="horz" lIns="91440" tIns="45720" rIns="91440" bIns="45720" rtlCol="0" anchor="t">
            <a:normAutofit/>
          </a:bodyPr>
          <a:lstStyle/>
          <a:p>
            <a:pPr marL="0" indent="0">
              <a:buNone/>
            </a:pPr>
            <a:r>
              <a:rPr lang="en-US" dirty="0">
                <a:ea typeface="Source Sans Pro"/>
              </a:rPr>
              <a:t>Collects all research on Aspen, including:</a:t>
            </a:r>
          </a:p>
          <a:p>
            <a:r>
              <a:rPr lang="en-US" dirty="0">
                <a:ea typeface="Source Sans Pro"/>
              </a:rPr>
              <a:t>Relevancy analysis</a:t>
            </a:r>
          </a:p>
          <a:p>
            <a:r>
              <a:rPr lang="en-US" dirty="0">
                <a:ea typeface="Source Sans Pro"/>
              </a:rPr>
              <a:t>Usability testing with staff and patrons (6 total)</a:t>
            </a:r>
          </a:p>
          <a:p>
            <a:r>
              <a:rPr lang="en-US" dirty="0">
                <a:ea typeface="Source Sans Pro"/>
              </a:rPr>
              <a:t>Survey results</a:t>
            </a:r>
          </a:p>
          <a:p>
            <a:r>
              <a:rPr lang="en-US" dirty="0">
                <a:ea typeface="Source Sans Pro"/>
              </a:rPr>
              <a:t>Accessibility analysis</a:t>
            </a:r>
          </a:p>
          <a:p>
            <a:pPr marL="0" indent="0">
              <a:buNone/>
            </a:pPr>
            <a:endParaRPr lang="en-US" dirty="0">
              <a:ea typeface="Source Sans Pro"/>
            </a:endParaRPr>
          </a:p>
        </p:txBody>
      </p:sp>
      <p:sp>
        <p:nvSpPr>
          <p:cNvPr id="4" name="Text Placeholder 3">
            <a:extLst>
              <a:ext uri="{FF2B5EF4-FFF2-40B4-BE49-F238E27FC236}">
                <a16:creationId xmlns:a16="http://schemas.microsoft.com/office/drawing/2014/main" id="{E8BE9C6D-7DA5-4D2B-9631-838AA42E65B9}"/>
              </a:ext>
            </a:extLst>
          </p:cNvPr>
          <p:cNvSpPr>
            <a:spLocks noGrp="1"/>
          </p:cNvSpPr>
          <p:nvPr>
            <p:ph type="body" sz="half" idx="2"/>
          </p:nvPr>
        </p:nvSpPr>
        <p:spPr>
          <a:xfrm>
            <a:off x="3766783" y="384520"/>
            <a:ext cx="8043367" cy="992529"/>
          </a:xfrm>
        </p:spPr>
        <p:txBody>
          <a:bodyPr vert="horz" lIns="91440" tIns="45720" rIns="91440" bIns="45720" rtlCol="0" anchor="t">
            <a:normAutofit/>
          </a:bodyPr>
          <a:lstStyle/>
          <a:p>
            <a:r>
              <a:rPr lang="en-US" sz="2000" dirty="0">
                <a:solidFill>
                  <a:schemeClr val="tx1"/>
                </a:solidFill>
              </a:rPr>
              <a:t>Read the full report: </a:t>
            </a:r>
            <a:r>
              <a:rPr lang="en-US" sz="2000" dirty="0">
                <a:solidFill>
                  <a:schemeClr val="tx1"/>
                </a:solidFill>
                <a:ea typeface="+mn-lt"/>
                <a:cs typeface="+mn-lt"/>
                <a:hlinkClick r:id="rId4"/>
              </a:rPr>
              <a:t>https://support.swanlibraries.net/aspen-pilot#report</a:t>
            </a:r>
            <a:r>
              <a:rPr lang="en-US" sz="2000" dirty="0">
                <a:solidFill>
                  <a:schemeClr val="tx1"/>
                </a:solidFill>
                <a:ea typeface="+mn-lt"/>
                <a:cs typeface="+mn-lt"/>
              </a:rPr>
              <a:t> </a:t>
            </a:r>
          </a:p>
        </p:txBody>
      </p:sp>
      <p:sp>
        <p:nvSpPr>
          <p:cNvPr id="5" name="Footer Placeholder 4">
            <a:extLst>
              <a:ext uri="{FF2B5EF4-FFF2-40B4-BE49-F238E27FC236}">
                <a16:creationId xmlns:a16="http://schemas.microsoft.com/office/drawing/2014/main" id="{0B40B6C6-9809-43A2-B9CB-B6DEC1DFE27D}"/>
              </a:ext>
            </a:extLst>
          </p:cNvPr>
          <p:cNvSpPr>
            <a:spLocks noGrp="1"/>
          </p:cNvSpPr>
          <p:nvPr>
            <p:ph type="ftr" sz="quarter" idx="11"/>
          </p:nvPr>
        </p:nvSpPr>
        <p:spPr>
          <a:xfrm>
            <a:off x="6438309" y="6339849"/>
            <a:ext cx="4114800" cy="365125"/>
          </a:xfrm>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FC670141-718A-4992-AB63-9ECA98612741}"/>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24</a:t>
            </a:fld>
            <a:endParaRPr lang="en-US"/>
          </a:p>
        </p:txBody>
      </p:sp>
      <p:sp>
        <p:nvSpPr>
          <p:cNvPr id="7" name="Date Placeholder 6">
            <a:extLst>
              <a:ext uri="{FF2B5EF4-FFF2-40B4-BE49-F238E27FC236}">
                <a16:creationId xmlns:a16="http://schemas.microsoft.com/office/drawing/2014/main" id="{1BFCC7AD-4191-401D-AD4F-B5C10CB1391F}"/>
              </a:ext>
            </a:extLst>
          </p:cNvPr>
          <p:cNvSpPr>
            <a:spLocks noGrp="1"/>
          </p:cNvSpPr>
          <p:nvPr>
            <p:ph type="dt" sz="half" idx="13"/>
          </p:nvPr>
        </p:nvSpPr>
        <p:spPr>
          <a:xfrm>
            <a:off x="838200" y="6329380"/>
            <a:ext cx="2743200" cy="365125"/>
          </a:xfrm>
        </p:spPr>
        <p:txBody>
          <a:bodyPr anchor="ctr">
            <a:normAutofit/>
          </a:bodyPr>
          <a:lstStyle/>
          <a:p>
            <a:pPr>
              <a:spcAft>
                <a:spcPts val="600"/>
              </a:spcAft>
            </a:pPr>
            <a:fld id="{3B511C61-DAC0-4F98-B858-B71E6CBFB21D}" type="datetime4">
              <a:rPr lang="en-US" smtClean="0"/>
              <a:pPr>
                <a:spcAft>
                  <a:spcPts val="600"/>
                </a:spcAft>
              </a:pPr>
              <a:t>June 2, 2021</a:t>
            </a:fld>
            <a:endParaRPr lang="en-US"/>
          </a:p>
        </p:txBody>
      </p:sp>
    </p:spTree>
    <p:custDataLst>
      <p:tags r:id="rId1"/>
    </p:custDataLst>
    <p:extLst>
      <p:ext uri="{BB962C8B-B14F-4D97-AF65-F5344CB8AC3E}">
        <p14:creationId xmlns:p14="http://schemas.microsoft.com/office/powerpoint/2010/main" val="25489887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FD52B6F-6AB5-474A-92BC-C81FF21B6A23}"/>
              </a:ext>
            </a:extLst>
          </p:cNvPr>
          <p:cNvSpPr>
            <a:spLocks noGrp="1"/>
          </p:cNvSpPr>
          <p:nvPr>
            <p:ph type="title"/>
          </p:nvPr>
        </p:nvSpPr>
        <p:spPr/>
        <p:txBody>
          <a:bodyPr/>
          <a:lstStyle/>
          <a:p>
            <a:r>
              <a:rPr lang="en-US">
                <a:ea typeface="Source Sans Pro SemiBold"/>
              </a:rPr>
              <a:t>Survey Feedback</a:t>
            </a:r>
            <a:endParaRPr lang="en-US"/>
          </a:p>
        </p:txBody>
      </p:sp>
      <p:pic>
        <p:nvPicPr>
          <p:cNvPr id="8" name="Picture 8" descr="Chart, pie chart&#10;&#10;Description automatically generated">
            <a:extLst>
              <a:ext uri="{FF2B5EF4-FFF2-40B4-BE49-F238E27FC236}">
                <a16:creationId xmlns:a16="http://schemas.microsoft.com/office/drawing/2014/main" id="{18179C43-A899-4C09-A79B-DEC0998D9710}"/>
              </a:ext>
            </a:extLst>
          </p:cNvPr>
          <p:cNvPicPr>
            <a:picLocks noGrp="1" noChangeAspect="1"/>
          </p:cNvPicPr>
          <p:nvPr>
            <p:ph idx="1"/>
          </p:nvPr>
        </p:nvPicPr>
        <p:blipFill rotWithShape="1">
          <a:blip r:embed="rId4">
            <a:clrChange>
              <a:clrFrom>
                <a:srgbClr val="FFFFFF"/>
              </a:clrFrom>
              <a:clrTo>
                <a:srgbClr val="FFFFFF">
                  <a:alpha val="0"/>
                </a:srgbClr>
              </a:clrTo>
            </a:clrChange>
          </a:blip>
          <a:srcRect l="9205" t="7949" r="13700" b="15379"/>
          <a:stretch/>
        </p:blipFill>
        <p:spPr>
          <a:xfrm>
            <a:off x="3954173" y="327711"/>
            <a:ext cx="8124096" cy="5970565"/>
          </a:xfrm>
        </p:spPr>
      </p:pic>
      <p:sp>
        <p:nvSpPr>
          <p:cNvPr id="7" name="Text Placeholder 6">
            <a:extLst>
              <a:ext uri="{FF2B5EF4-FFF2-40B4-BE49-F238E27FC236}">
                <a16:creationId xmlns:a16="http://schemas.microsoft.com/office/drawing/2014/main" id="{9950EA15-25C4-41AA-BB75-E4A7E9210C63}"/>
              </a:ext>
            </a:extLst>
          </p:cNvPr>
          <p:cNvSpPr>
            <a:spLocks noGrp="1"/>
          </p:cNvSpPr>
          <p:nvPr>
            <p:ph type="body" sz="half" idx="2"/>
          </p:nvPr>
        </p:nvSpPr>
        <p:spPr>
          <a:xfrm>
            <a:off x="655094" y="3429000"/>
            <a:ext cx="3111689" cy="2659284"/>
          </a:xfrm>
        </p:spPr>
        <p:txBody>
          <a:bodyPr>
            <a:normAutofit/>
          </a:bodyPr>
          <a:lstStyle/>
          <a:p>
            <a:r>
              <a:rPr lang="en-US" sz="2400" dirty="0"/>
              <a:t>Responses from patrons completing online survey from pilot beta catalogs</a:t>
            </a:r>
          </a:p>
        </p:txBody>
      </p:sp>
      <p:sp>
        <p:nvSpPr>
          <p:cNvPr id="3" name="Footer Placeholder 2">
            <a:extLst>
              <a:ext uri="{FF2B5EF4-FFF2-40B4-BE49-F238E27FC236}">
                <a16:creationId xmlns:a16="http://schemas.microsoft.com/office/drawing/2014/main" id="{5C50BAF1-5089-4F0C-B54A-15BC7012EFD5}"/>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F9933B44-DC71-4E44-B024-8B0F788ACC39}"/>
              </a:ext>
            </a:extLst>
          </p:cNvPr>
          <p:cNvSpPr>
            <a:spLocks noGrp="1"/>
          </p:cNvSpPr>
          <p:nvPr>
            <p:ph type="sldNum" sz="quarter" idx="12"/>
          </p:nvPr>
        </p:nvSpPr>
        <p:spPr/>
        <p:txBody>
          <a:bodyPr/>
          <a:lstStyle/>
          <a:p>
            <a:fld id="{1FAA610F-65FB-4D76-A9F7-0135426F9A2E}" type="slidenum">
              <a:rPr lang="en-US" smtClean="0"/>
              <a:t>25</a:t>
            </a:fld>
            <a:endParaRPr lang="en-US"/>
          </a:p>
        </p:txBody>
      </p:sp>
      <p:sp>
        <p:nvSpPr>
          <p:cNvPr id="6" name="Date Placeholder 5">
            <a:extLst>
              <a:ext uri="{FF2B5EF4-FFF2-40B4-BE49-F238E27FC236}">
                <a16:creationId xmlns:a16="http://schemas.microsoft.com/office/drawing/2014/main" id="{59858ED3-FC94-4536-A7C4-779788B42483}"/>
              </a:ext>
            </a:extLst>
          </p:cNvPr>
          <p:cNvSpPr>
            <a:spLocks noGrp="1"/>
          </p:cNvSpPr>
          <p:nvPr>
            <p:ph type="dt" sz="half" idx="13"/>
          </p:nvPr>
        </p:nvSpPr>
        <p:spPr/>
        <p:txBody>
          <a:bodyPr/>
          <a:lstStyle/>
          <a:p>
            <a:fld id="{A99684E3-A0FF-49CA-B05E-EC4BBEDCAE69}" type="datetime4">
              <a:rPr lang="en-US" smtClean="0"/>
              <a:t>June 2, 2021</a:t>
            </a:fld>
            <a:endParaRPr lang="en-US"/>
          </a:p>
        </p:txBody>
      </p:sp>
    </p:spTree>
    <p:custDataLst>
      <p:tags r:id="rId1"/>
    </p:custDataLst>
    <p:extLst>
      <p:ext uri="{BB962C8B-B14F-4D97-AF65-F5344CB8AC3E}">
        <p14:creationId xmlns:p14="http://schemas.microsoft.com/office/powerpoint/2010/main" val="2269996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25D139CF-9661-4642-95DB-6FD79A13755D}"/>
              </a:ext>
            </a:extLst>
          </p:cNvPr>
          <p:cNvSpPr>
            <a:spLocks noGrp="1"/>
          </p:cNvSpPr>
          <p:nvPr>
            <p:ph type="ftr" sz="quarter" idx="11"/>
          </p:nvPr>
        </p:nvSpPr>
        <p:spPr>
          <a:xfrm>
            <a:off x="3657600" y="6329382"/>
            <a:ext cx="4114800" cy="365125"/>
          </a:xfrm>
        </p:spPr>
        <p:txBody>
          <a:bodyPr anchor="ctr">
            <a:normAutofit/>
          </a:bodyPr>
          <a:lstStyle/>
          <a:p>
            <a:pPr>
              <a:spcAft>
                <a:spcPts val="600"/>
              </a:spcAft>
            </a:pPr>
            <a:r>
              <a:rPr lang="en-US"/>
              <a:t>SWAN Library Services</a:t>
            </a:r>
          </a:p>
        </p:txBody>
      </p:sp>
      <p:sp>
        <p:nvSpPr>
          <p:cNvPr id="6" name="Slide Number Placeholder 5">
            <a:extLst>
              <a:ext uri="{FF2B5EF4-FFF2-40B4-BE49-F238E27FC236}">
                <a16:creationId xmlns:a16="http://schemas.microsoft.com/office/drawing/2014/main" id="{7565F52A-F089-4DD5-A108-66FC7B458ABA}"/>
              </a:ext>
            </a:extLst>
          </p:cNvPr>
          <p:cNvSpPr>
            <a:spLocks noGrp="1"/>
          </p:cNvSpPr>
          <p:nvPr>
            <p:ph type="sldNum" sz="quarter" idx="12"/>
          </p:nvPr>
        </p:nvSpPr>
        <p:spPr>
          <a:xfrm>
            <a:off x="11546006" y="6329381"/>
            <a:ext cx="532263" cy="365125"/>
          </a:xfrm>
        </p:spPr>
        <p:txBody>
          <a:bodyPr anchor="ctr">
            <a:normAutofit/>
          </a:bodyPr>
          <a:lstStyle/>
          <a:p>
            <a:pPr>
              <a:spcAft>
                <a:spcPts val="600"/>
              </a:spcAft>
            </a:pPr>
            <a:fld id="{1FAA610F-65FB-4D76-A9F7-0135426F9A2E}" type="slidenum">
              <a:rPr lang="en-US" smtClean="0"/>
              <a:pPr>
                <a:spcAft>
                  <a:spcPts val="600"/>
                </a:spcAft>
              </a:pPr>
              <a:t>26</a:t>
            </a:fld>
            <a:endParaRPr lang="en-US"/>
          </a:p>
        </p:txBody>
      </p:sp>
      <p:sp>
        <p:nvSpPr>
          <p:cNvPr id="2" name="Title 1">
            <a:extLst>
              <a:ext uri="{FF2B5EF4-FFF2-40B4-BE49-F238E27FC236}">
                <a16:creationId xmlns:a16="http://schemas.microsoft.com/office/drawing/2014/main" id="{C5E8F393-48B4-4CE5-B656-34FD5C3C27C0}"/>
              </a:ext>
            </a:extLst>
          </p:cNvPr>
          <p:cNvSpPr>
            <a:spLocks noGrp="1"/>
          </p:cNvSpPr>
          <p:nvPr>
            <p:ph type="title"/>
          </p:nvPr>
        </p:nvSpPr>
        <p:spPr>
          <a:xfrm>
            <a:off x="838200" y="365125"/>
            <a:ext cx="10515600" cy="1325563"/>
          </a:xfrm>
        </p:spPr>
        <p:txBody>
          <a:bodyPr anchor="ctr">
            <a:normAutofit/>
          </a:bodyPr>
          <a:lstStyle/>
          <a:p>
            <a:r>
              <a:rPr lang="en-US"/>
              <a:t>Survey Feedback – Grouped Formats</a:t>
            </a:r>
          </a:p>
        </p:txBody>
      </p:sp>
      <p:sp>
        <p:nvSpPr>
          <p:cNvPr id="7" name="Date Placeholder 6">
            <a:extLst>
              <a:ext uri="{FF2B5EF4-FFF2-40B4-BE49-F238E27FC236}">
                <a16:creationId xmlns:a16="http://schemas.microsoft.com/office/drawing/2014/main" id="{567A37BD-5FD0-418E-8DCF-F1A0568809F0}"/>
              </a:ext>
            </a:extLst>
          </p:cNvPr>
          <p:cNvSpPr>
            <a:spLocks noGrp="1"/>
          </p:cNvSpPr>
          <p:nvPr>
            <p:ph type="dt" sz="half" idx="2"/>
          </p:nvPr>
        </p:nvSpPr>
        <p:spPr>
          <a:xfrm>
            <a:off x="838200" y="6329380"/>
            <a:ext cx="2743200" cy="365125"/>
          </a:xfrm>
        </p:spPr>
        <p:txBody>
          <a:bodyPr anchor="ctr">
            <a:normAutofit/>
          </a:bodyPr>
          <a:lstStyle/>
          <a:p>
            <a:pPr>
              <a:spcAft>
                <a:spcPts val="600"/>
              </a:spcAft>
            </a:pPr>
            <a:fld id="{BE77881E-05EA-445D-A401-3F862F6B3C8C}" type="datetime4">
              <a:rPr lang="en-US" smtClean="0"/>
              <a:pPr>
                <a:spcAft>
                  <a:spcPts val="600"/>
                </a:spcAft>
              </a:pPr>
              <a:t>June 2, 2021</a:t>
            </a:fld>
            <a:endParaRPr lang="en-US"/>
          </a:p>
        </p:txBody>
      </p:sp>
      <p:graphicFrame>
        <p:nvGraphicFramePr>
          <p:cNvPr id="10" name="Content Placeholder 2">
            <a:extLst>
              <a:ext uri="{FF2B5EF4-FFF2-40B4-BE49-F238E27FC236}">
                <a16:creationId xmlns:a16="http://schemas.microsoft.com/office/drawing/2014/main" id="{4D1FBC5C-2817-469E-AD47-858CC565BBD3}"/>
              </a:ext>
            </a:extLst>
          </p:cNvPr>
          <p:cNvGraphicFramePr>
            <a:graphicFrameLocks noGrp="1"/>
          </p:cNvGraphicFramePr>
          <p:nvPr>
            <p:ph idx="1"/>
            <p:extLst>
              <p:ext uri="{D42A27DB-BD31-4B8C-83A1-F6EECF244321}">
                <p14:modId xmlns:p14="http://schemas.microsoft.com/office/powerpoint/2010/main" val="2434194130"/>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7318085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F72E12D-02E1-440A-BC94-5F6B2D7AB5E9}"/>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D1563E65-90D9-4B8A-B3FC-B137896C2E02}"/>
              </a:ext>
            </a:extLst>
          </p:cNvPr>
          <p:cNvSpPr>
            <a:spLocks noGrp="1"/>
          </p:cNvSpPr>
          <p:nvPr>
            <p:ph type="sldNum" sz="quarter" idx="12"/>
          </p:nvPr>
        </p:nvSpPr>
        <p:spPr/>
        <p:txBody>
          <a:bodyPr/>
          <a:lstStyle/>
          <a:p>
            <a:fld id="{1FAA610F-65FB-4D76-A9F7-0135426F9A2E}" type="slidenum">
              <a:rPr lang="en-US" smtClean="0"/>
              <a:t>27</a:t>
            </a:fld>
            <a:endParaRPr lang="en-US"/>
          </a:p>
        </p:txBody>
      </p:sp>
      <p:sp>
        <p:nvSpPr>
          <p:cNvPr id="6" name="Date Placeholder 5">
            <a:extLst>
              <a:ext uri="{FF2B5EF4-FFF2-40B4-BE49-F238E27FC236}">
                <a16:creationId xmlns:a16="http://schemas.microsoft.com/office/drawing/2014/main" id="{90048BD5-5EAC-47EF-A5B8-8A1C16EC81E3}"/>
              </a:ext>
            </a:extLst>
          </p:cNvPr>
          <p:cNvSpPr>
            <a:spLocks noGrp="1"/>
          </p:cNvSpPr>
          <p:nvPr>
            <p:ph type="dt" sz="half" idx="2"/>
          </p:nvPr>
        </p:nvSpPr>
        <p:spPr/>
        <p:txBody>
          <a:bodyPr/>
          <a:lstStyle/>
          <a:p>
            <a:fld id="{A99684E3-A0FF-49CA-B05E-EC4BBEDCAE69}" type="datetime4">
              <a:rPr lang="en-US" smtClean="0"/>
              <a:t>June 2, 2021</a:t>
            </a:fld>
            <a:endParaRPr lang="en-US"/>
          </a:p>
        </p:txBody>
      </p:sp>
      <p:pic>
        <p:nvPicPr>
          <p:cNvPr id="7" name="Picture 7" descr="Graphical user interface, text, application&#10;&#10;Description automatically generated">
            <a:extLst>
              <a:ext uri="{FF2B5EF4-FFF2-40B4-BE49-F238E27FC236}">
                <a16:creationId xmlns:a16="http://schemas.microsoft.com/office/drawing/2014/main" id="{E157D127-BFE0-4A17-9A84-C4B59738941F}"/>
              </a:ext>
            </a:extLst>
          </p:cNvPr>
          <p:cNvPicPr>
            <a:picLocks noChangeAspect="1"/>
          </p:cNvPicPr>
          <p:nvPr/>
        </p:nvPicPr>
        <p:blipFill rotWithShape="1">
          <a:blip r:embed="rId4"/>
          <a:srcRect r="212" b="45810"/>
          <a:stretch/>
        </p:blipFill>
        <p:spPr>
          <a:xfrm>
            <a:off x="465010" y="175683"/>
            <a:ext cx="4964920" cy="6158359"/>
          </a:xfrm>
          <a:prstGeom prst="rect">
            <a:avLst/>
          </a:prstGeom>
          <a:ln>
            <a:solidFill>
              <a:schemeClr val="bg1">
                <a:lumMod val="50000"/>
              </a:schemeClr>
            </a:solidFill>
          </a:ln>
        </p:spPr>
      </p:pic>
      <p:pic>
        <p:nvPicPr>
          <p:cNvPr id="8" name="Picture 8" descr="Graphical user interface, text, application&#10;&#10;Description automatically generated">
            <a:extLst>
              <a:ext uri="{FF2B5EF4-FFF2-40B4-BE49-F238E27FC236}">
                <a16:creationId xmlns:a16="http://schemas.microsoft.com/office/drawing/2014/main" id="{D3EE8573-77FF-453D-84B4-35C4EA372D0D}"/>
              </a:ext>
            </a:extLst>
          </p:cNvPr>
          <p:cNvPicPr>
            <a:picLocks noChangeAspect="1"/>
          </p:cNvPicPr>
          <p:nvPr/>
        </p:nvPicPr>
        <p:blipFill rotWithShape="1">
          <a:blip r:embed="rId4"/>
          <a:srcRect t="54286" r="197" b="-231"/>
          <a:stretch/>
        </p:blipFill>
        <p:spPr>
          <a:xfrm>
            <a:off x="5904844" y="440267"/>
            <a:ext cx="5345920" cy="5620117"/>
          </a:xfrm>
          <a:prstGeom prst="rect">
            <a:avLst/>
          </a:prstGeom>
          <a:ln>
            <a:solidFill>
              <a:schemeClr val="bg1">
                <a:lumMod val="50000"/>
              </a:schemeClr>
            </a:solidFill>
          </a:ln>
        </p:spPr>
      </p:pic>
    </p:spTree>
    <p:custDataLst>
      <p:tags r:id="rId1"/>
    </p:custDataLst>
    <p:extLst>
      <p:ext uri="{BB962C8B-B14F-4D97-AF65-F5344CB8AC3E}">
        <p14:creationId xmlns:p14="http://schemas.microsoft.com/office/powerpoint/2010/main" val="2337577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ADB1F-886F-4321-8085-ABB84758D836}"/>
              </a:ext>
            </a:extLst>
          </p:cNvPr>
          <p:cNvSpPr>
            <a:spLocks noGrp="1"/>
          </p:cNvSpPr>
          <p:nvPr>
            <p:ph type="title"/>
          </p:nvPr>
        </p:nvSpPr>
        <p:spPr/>
        <p:txBody>
          <a:bodyPr/>
          <a:lstStyle/>
          <a:p>
            <a:r>
              <a:rPr lang="en-US" dirty="0">
                <a:ea typeface="Source Sans Pro SemiBold"/>
              </a:rPr>
              <a:t>Development </a:t>
            </a:r>
            <a:r>
              <a:rPr lang="en-US">
                <a:ea typeface="Source Sans Pro SemiBold"/>
              </a:rPr>
              <a:t>Progress</a:t>
            </a:r>
            <a:endParaRPr lang="en-US"/>
          </a:p>
        </p:txBody>
      </p:sp>
      <p:sp>
        <p:nvSpPr>
          <p:cNvPr id="3" name="Content Placeholder 2">
            <a:extLst>
              <a:ext uri="{FF2B5EF4-FFF2-40B4-BE49-F238E27FC236}">
                <a16:creationId xmlns:a16="http://schemas.microsoft.com/office/drawing/2014/main" id="{B12A056E-664A-469D-8B31-0FE8DBD30C44}"/>
              </a:ext>
            </a:extLst>
          </p:cNvPr>
          <p:cNvSpPr>
            <a:spLocks noGrp="1"/>
          </p:cNvSpPr>
          <p:nvPr>
            <p:ph idx="1"/>
          </p:nvPr>
        </p:nvSpPr>
        <p:spPr/>
        <p:txBody>
          <a:bodyPr vert="horz" lIns="91440" tIns="45720" rIns="91440" bIns="45720" rtlCol="0" anchor="t">
            <a:normAutofit/>
          </a:bodyPr>
          <a:lstStyle/>
          <a:p>
            <a:pPr marL="0" indent="0">
              <a:buNone/>
            </a:pPr>
            <a:r>
              <a:rPr lang="en-US" dirty="0">
                <a:ea typeface="Source Sans Pro"/>
              </a:rPr>
              <a:t>All go-live development priorities are complete, with the exception of ProPay integration (online fines payment)</a:t>
            </a:r>
          </a:p>
          <a:p>
            <a:pPr marL="0" indent="0">
              <a:buNone/>
            </a:pPr>
            <a:endParaRPr lang="en-US" dirty="0">
              <a:ea typeface="Source Sans Pro"/>
            </a:endParaRPr>
          </a:p>
          <a:p>
            <a:pPr marL="0" indent="0">
              <a:buNone/>
            </a:pPr>
            <a:r>
              <a:rPr lang="en-US" dirty="0">
                <a:ea typeface="Source Sans Pro"/>
              </a:rPr>
              <a:t>When ProPay integration is complete, we will be looking at a wider rollout</a:t>
            </a:r>
          </a:p>
        </p:txBody>
      </p:sp>
      <p:sp>
        <p:nvSpPr>
          <p:cNvPr id="5" name="Footer Placeholder 4">
            <a:extLst>
              <a:ext uri="{FF2B5EF4-FFF2-40B4-BE49-F238E27FC236}">
                <a16:creationId xmlns:a16="http://schemas.microsoft.com/office/drawing/2014/main" id="{11DC308B-B9F2-42F8-8443-7618994A2BBC}"/>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F1144B9E-AB99-4CC2-BCAD-5335242841A8}"/>
              </a:ext>
            </a:extLst>
          </p:cNvPr>
          <p:cNvSpPr>
            <a:spLocks noGrp="1"/>
          </p:cNvSpPr>
          <p:nvPr>
            <p:ph type="sldNum" sz="quarter" idx="12"/>
          </p:nvPr>
        </p:nvSpPr>
        <p:spPr/>
        <p:txBody>
          <a:bodyPr/>
          <a:lstStyle/>
          <a:p>
            <a:fld id="{1FAA610F-65FB-4D76-A9F7-0135426F9A2E}" type="slidenum">
              <a:rPr lang="en-US" smtClean="0"/>
              <a:t>28</a:t>
            </a:fld>
            <a:endParaRPr lang="en-US"/>
          </a:p>
        </p:txBody>
      </p:sp>
      <p:sp>
        <p:nvSpPr>
          <p:cNvPr id="7" name="Date Placeholder 6">
            <a:extLst>
              <a:ext uri="{FF2B5EF4-FFF2-40B4-BE49-F238E27FC236}">
                <a16:creationId xmlns:a16="http://schemas.microsoft.com/office/drawing/2014/main" id="{6EEDD9E4-6E10-4A61-9B4A-760EA19333DA}"/>
              </a:ext>
            </a:extLst>
          </p:cNvPr>
          <p:cNvSpPr>
            <a:spLocks noGrp="1"/>
          </p:cNvSpPr>
          <p:nvPr>
            <p:ph type="dt" sz="half" idx="13"/>
          </p:nvPr>
        </p:nvSpPr>
        <p:spPr/>
        <p:txBody>
          <a:bodyPr/>
          <a:lstStyle/>
          <a:p>
            <a:fld id="{C7EE3EF2-A7B1-4F23-8584-F0BBB5D3EC1A}" type="datetime4">
              <a:rPr lang="en-US" smtClean="0"/>
              <a:t>June 2, 2021</a:t>
            </a:fld>
            <a:endParaRPr lang="en-US"/>
          </a:p>
        </p:txBody>
      </p:sp>
      <p:pic>
        <p:nvPicPr>
          <p:cNvPr id="9" name="Picture 8" descr="A picture containing icon&#10;&#10;Description automatically generated">
            <a:extLst>
              <a:ext uri="{FF2B5EF4-FFF2-40B4-BE49-F238E27FC236}">
                <a16:creationId xmlns:a16="http://schemas.microsoft.com/office/drawing/2014/main" id="{CBE958D7-0267-4C1A-85AD-8B4A6087E8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7657" y="3025644"/>
            <a:ext cx="2923743" cy="2923743"/>
          </a:xfrm>
          <a:prstGeom prst="rect">
            <a:avLst/>
          </a:prstGeom>
        </p:spPr>
      </p:pic>
    </p:spTree>
    <p:custDataLst>
      <p:tags r:id="rId1"/>
    </p:custDataLst>
    <p:extLst>
      <p:ext uri="{BB962C8B-B14F-4D97-AF65-F5344CB8AC3E}">
        <p14:creationId xmlns:p14="http://schemas.microsoft.com/office/powerpoint/2010/main" val="17103534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0DE7B-EE0B-4AD0-9922-C8BA56C2E924}"/>
              </a:ext>
            </a:extLst>
          </p:cNvPr>
          <p:cNvSpPr>
            <a:spLocks noGrp="1"/>
          </p:cNvSpPr>
          <p:nvPr>
            <p:ph type="title"/>
          </p:nvPr>
        </p:nvSpPr>
        <p:spPr/>
        <p:txBody>
          <a:bodyPr/>
          <a:lstStyle/>
          <a:p>
            <a:r>
              <a:rPr lang="en-US">
                <a:ea typeface="Source Sans Pro SemiBold"/>
              </a:rPr>
              <a:t>Rollout Plans</a:t>
            </a:r>
            <a:endParaRPr lang="en-US"/>
          </a:p>
        </p:txBody>
      </p:sp>
      <p:sp>
        <p:nvSpPr>
          <p:cNvPr id="3" name="Content Placeholder 2">
            <a:extLst>
              <a:ext uri="{FF2B5EF4-FFF2-40B4-BE49-F238E27FC236}">
                <a16:creationId xmlns:a16="http://schemas.microsoft.com/office/drawing/2014/main" id="{956A3D7D-171F-4A2A-A857-B3F7FA04CE28}"/>
              </a:ext>
            </a:extLst>
          </p:cNvPr>
          <p:cNvSpPr>
            <a:spLocks noGrp="1"/>
          </p:cNvSpPr>
          <p:nvPr>
            <p:ph idx="1"/>
          </p:nvPr>
        </p:nvSpPr>
        <p:spPr/>
        <p:txBody>
          <a:bodyPr vert="horz" lIns="91440" tIns="45720" rIns="91440" bIns="45720" rtlCol="0" anchor="t">
            <a:normAutofit/>
          </a:bodyPr>
          <a:lstStyle/>
          <a:p>
            <a:r>
              <a:rPr lang="en-US" dirty="0">
                <a:ea typeface="Source Sans Pro"/>
              </a:rPr>
              <a:t>2-3 cohorts </a:t>
            </a:r>
            <a:endParaRPr lang="en-US">
              <a:ea typeface="Source Sans Pro"/>
            </a:endParaRPr>
          </a:p>
          <a:p>
            <a:pPr lvl="1"/>
            <a:r>
              <a:rPr lang="en-US" dirty="0">
                <a:ea typeface="Source Sans Pro"/>
              </a:rPr>
              <a:t>8 weeks for training and preparation</a:t>
            </a:r>
          </a:p>
          <a:p>
            <a:pPr lvl="1"/>
            <a:r>
              <a:rPr lang="en-US" dirty="0">
                <a:ea typeface="Source Sans Pro"/>
              </a:rPr>
              <a:t>Bi-weekly office hours</a:t>
            </a:r>
          </a:p>
          <a:p>
            <a:pPr lvl="1"/>
            <a:r>
              <a:rPr lang="en-US" dirty="0">
                <a:ea typeface="Source Sans Pro"/>
              </a:rPr>
              <a:t>4 all-staff trainings</a:t>
            </a:r>
          </a:p>
          <a:p>
            <a:pPr lvl="1"/>
            <a:r>
              <a:rPr lang="en-US" dirty="0">
                <a:ea typeface="Source Sans Pro"/>
              </a:rPr>
              <a:t>5 admin trainings</a:t>
            </a:r>
          </a:p>
          <a:p>
            <a:r>
              <a:rPr lang="en-US" dirty="0">
                <a:ea typeface="Source Sans Pro"/>
              </a:rPr>
              <a:t>Tentative dates</a:t>
            </a:r>
          </a:p>
          <a:p>
            <a:pPr lvl="1"/>
            <a:r>
              <a:rPr lang="en-US" dirty="0">
                <a:ea typeface="Source Sans Pro"/>
              </a:rPr>
              <a:t>August – September 2021</a:t>
            </a:r>
          </a:p>
          <a:p>
            <a:pPr lvl="1"/>
            <a:r>
              <a:rPr lang="en-US" dirty="0">
                <a:ea typeface="Source Sans Pro"/>
              </a:rPr>
              <a:t>October – November 2021</a:t>
            </a:r>
          </a:p>
          <a:p>
            <a:pPr lvl="1"/>
            <a:r>
              <a:rPr lang="en-US" dirty="0">
                <a:ea typeface="Source Sans Pro"/>
              </a:rPr>
              <a:t>January – February 2022</a:t>
            </a:r>
          </a:p>
          <a:p>
            <a:pPr marL="0" indent="0">
              <a:buNone/>
            </a:pPr>
            <a:endParaRPr lang="en-US" dirty="0">
              <a:ea typeface="Source Sans Pro"/>
            </a:endParaRPr>
          </a:p>
        </p:txBody>
      </p:sp>
      <p:sp>
        <p:nvSpPr>
          <p:cNvPr id="4" name="Text Placeholder 3">
            <a:extLst>
              <a:ext uri="{FF2B5EF4-FFF2-40B4-BE49-F238E27FC236}">
                <a16:creationId xmlns:a16="http://schemas.microsoft.com/office/drawing/2014/main" id="{9FD4D273-F061-437F-A9FE-D0E5A57B0670}"/>
              </a:ext>
            </a:extLst>
          </p:cNvPr>
          <p:cNvSpPr>
            <a:spLocks noGrp="1"/>
          </p:cNvSpPr>
          <p:nvPr>
            <p:ph type="body" sz="half" idx="2"/>
          </p:nvPr>
        </p:nvSpPr>
        <p:spPr>
          <a:xfrm>
            <a:off x="655094" y="3420807"/>
            <a:ext cx="3567965" cy="2439988"/>
          </a:xfrm>
        </p:spPr>
        <p:txBody>
          <a:bodyPr vert="horz" lIns="91440" tIns="45720" rIns="91440" bIns="45720" rtlCol="0" anchor="t">
            <a:normAutofit lnSpcReduction="10000"/>
          </a:bodyPr>
          <a:lstStyle/>
          <a:p>
            <a:r>
              <a:rPr lang="en-US" sz="2400" dirty="0">
                <a:ea typeface="Source Sans Pro"/>
              </a:rPr>
              <a:t>Pilots can go live as early as July 7th (with no online fines payment)</a:t>
            </a:r>
          </a:p>
          <a:p>
            <a:endParaRPr lang="en-US" sz="2400" dirty="0">
              <a:ea typeface="Source Sans Pro"/>
            </a:endParaRPr>
          </a:p>
          <a:p>
            <a:r>
              <a:rPr lang="en-US" sz="2400" dirty="0">
                <a:ea typeface="Source Sans Pro"/>
              </a:rPr>
              <a:t>After fines payment integration, can start wider rollout.</a:t>
            </a:r>
          </a:p>
        </p:txBody>
      </p:sp>
      <p:sp>
        <p:nvSpPr>
          <p:cNvPr id="5" name="Footer Placeholder 4">
            <a:extLst>
              <a:ext uri="{FF2B5EF4-FFF2-40B4-BE49-F238E27FC236}">
                <a16:creationId xmlns:a16="http://schemas.microsoft.com/office/drawing/2014/main" id="{4344D0DF-5948-423E-9D23-1F81920C3867}"/>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B4537637-0D7A-4C43-872B-B72D671AA404}"/>
              </a:ext>
            </a:extLst>
          </p:cNvPr>
          <p:cNvSpPr>
            <a:spLocks noGrp="1"/>
          </p:cNvSpPr>
          <p:nvPr>
            <p:ph type="sldNum" sz="quarter" idx="12"/>
          </p:nvPr>
        </p:nvSpPr>
        <p:spPr/>
        <p:txBody>
          <a:bodyPr/>
          <a:lstStyle/>
          <a:p>
            <a:fld id="{1FAA610F-65FB-4D76-A9F7-0135426F9A2E}" type="slidenum">
              <a:rPr lang="en-US" smtClean="0"/>
              <a:t>29</a:t>
            </a:fld>
            <a:endParaRPr lang="en-US"/>
          </a:p>
        </p:txBody>
      </p:sp>
      <p:sp>
        <p:nvSpPr>
          <p:cNvPr id="7" name="Date Placeholder 6">
            <a:extLst>
              <a:ext uri="{FF2B5EF4-FFF2-40B4-BE49-F238E27FC236}">
                <a16:creationId xmlns:a16="http://schemas.microsoft.com/office/drawing/2014/main" id="{37523DA3-66FB-4769-B021-72E0064BB7C8}"/>
              </a:ext>
            </a:extLst>
          </p:cNvPr>
          <p:cNvSpPr>
            <a:spLocks noGrp="1"/>
          </p:cNvSpPr>
          <p:nvPr>
            <p:ph type="dt" sz="half" idx="13"/>
          </p:nvPr>
        </p:nvSpPr>
        <p:spPr/>
        <p:txBody>
          <a:bodyPr/>
          <a:lstStyle/>
          <a:p>
            <a:fld id="{C7EE3EF2-A7B1-4F23-8584-F0BBB5D3EC1A}" type="datetime4">
              <a:rPr lang="en-US" smtClean="0"/>
              <a:t>June 2, 2021</a:t>
            </a:fld>
            <a:endParaRPr lang="en-US"/>
          </a:p>
        </p:txBody>
      </p:sp>
    </p:spTree>
    <p:custDataLst>
      <p:tags r:id="rId1"/>
    </p:custDataLst>
    <p:extLst>
      <p:ext uri="{BB962C8B-B14F-4D97-AF65-F5344CB8AC3E}">
        <p14:creationId xmlns:p14="http://schemas.microsoft.com/office/powerpoint/2010/main" val="11119217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0DE7B-EE0B-4AD0-9922-C8BA56C2E924}"/>
              </a:ext>
            </a:extLst>
          </p:cNvPr>
          <p:cNvSpPr>
            <a:spLocks noGrp="1"/>
          </p:cNvSpPr>
          <p:nvPr>
            <p:ph type="title"/>
          </p:nvPr>
        </p:nvSpPr>
        <p:spPr/>
        <p:txBody>
          <a:bodyPr/>
          <a:lstStyle/>
          <a:p>
            <a:r>
              <a:rPr lang="en-US">
                <a:ea typeface="Source Sans Pro SemiBold"/>
              </a:rPr>
              <a:t>Rollout Plans</a:t>
            </a:r>
            <a:endParaRPr lang="en-US"/>
          </a:p>
        </p:txBody>
      </p:sp>
      <p:sp>
        <p:nvSpPr>
          <p:cNvPr id="3" name="Content Placeholder 2">
            <a:extLst>
              <a:ext uri="{FF2B5EF4-FFF2-40B4-BE49-F238E27FC236}">
                <a16:creationId xmlns:a16="http://schemas.microsoft.com/office/drawing/2014/main" id="{956A3D7D-171F-4A2A-A857-B3F7FA04CE28}"/>
              </a:ext>
            </a:extLst>
          </p:cNvPr>
          <p:cNvSpPr>
            <a:spLocks noGrp="1"/>
          </p:cNvSpPr>
          <p:nvPr>
            <p:ph idx="1"/>
          </p:nvPr>
        </p:nvSpPr>
        <p:spPr>
          <a:xfrm>
            <a:off x="5183188" y="987425"/>
            <a:ext cx="6172200" cy="4765193"/>
          </a:xfrm>
        </p:spPr>
        <p:txBody>
          <a:bodyPr vert="horz" lIns="91440" tIns="45720" rIns="91440" bIns="45720" rtlCol="0" anchor="t">
            <a:normAutofit fontScale="70000" lnSpcReduction="20000"/>
          </a:bodyPr>
          <a:lstStyle/>
          <a:p>
            <a:pPr marL="0" indent="0">
              <a:buNone/>
            </a:pPr>
            <a:r>
              <a:rPr lang="en-US" dirty="0">
                <a:ea typeface="Source Sans Pro"/>
              </a:rPr>
              <a:t>Start thinking about staff that should have admin logins and training.</a:t>
            </a:r>
            <a:br>
              <a:rPr lang="en-US" dirty="0">
                <a:ea typeface="Source Sans Pro"/>
              </a:rPr>
            </a:br>
            <a:endParaRPr lang="en-US" dirty="0">
              <a:ea typeface="Source Sans Pro"/>
            </a:endParaRPr>
          </a:p>
          <a:p>
            <a:r>
              <a:rPr lang="en-US" b="1" dirty="0">
                <a:ea typeface="+mn-lt"/>
                <a:cs typeface="+mn-lt"/>
              </a:rPr>
              <a:t>Reference/ILL:</a:t>
            </a:r>
            <a:r>
              <a:rPr lang="en-US" dirty="0">
                <a:ea typeface="+mn-lt"/>
                <a:cs typeface="+mn-lt"/>
              </a:rPr>
              <a:t> Best for staff assisting patrons to place holds. </a:t>
            </a:r>
            <a:endParaRPr lang="en-US" dirty="0">
              <a:ea typeface="Source Sans Pro"/>
            </a:endParaRPr>
          </a:p>
          <a:p>
            <a:r>
              <a:rPr lang="en-US" b="1" dirty="0">
                <a:ea typeface="+mn-lt"/>
                <a:cs typeface="+mn-lt"/>
              </a:rPr>
              <a:t>OPAC Public &amp; Tech Services</a:t>
            </a:r>
            <a:r>
              <a:rPr lang="en-US" dirty="0">
                <a:ea typeface="+mn-lt"/>
                <a:cs typeface="+mn-lt"/>
              </a:rPr>
              <a:t>: Best for staff creating reader's advisory features for your catalog. </a:t>
            </a:r>
            <a:endParaRPr lang="en-US" dirty="0">
              <a:ea typeface="Source Sans Pro"/>
            </a:endParaRPr>
          </a:p>
          <a:p>
            <a:r>
              <a:rPr lang="en-US" b="1" dirty="0">
                <a:ea typeface="+mn-lt"/>
                <a:cs typeface="+mn-lt"/>
              </a:rPr>
              <a:t>OPAC Cataloging: </a:t>
            </a:r>
            <a:r>
              <a:rPr lang="en-US" dirty="0">
                <a:ea typeface="+mn-lt"/>
                <a:cs typeface="+mn-lt"/>
              </a:rPr>
              <a:t>Only available to cataloging libraries. </a:t>
            </a:r>
            <a:endParaRPr lang="en-US" dirty="0"/>
          </a:p>
          <a:p>
            <a:r>
              <a:rPr lang="en-US" b="1" dirty="0">
                <a:ea typeface="+mn-lt"/>
                <a:cs typeface="+mn-lt"/>
              </a:rPr>
              <a:t>OPAC Administrator: </a:t>
            </a:r>
            <a:r>
              <a:rPr lang="en-US" dirty="0">
                <a:ea typeface="+mn-lt"/>
                <a:cs typeface="+mn-lt"/>
              </a:rPr>
              <a:t>Best for your website or marketing staff to customize your catalog look-and-feel, hours, and other settings. </a:t>
            </a:r>
            <a:endParaRPr lang="en-US" dirty="0"/>
          </a:p>
          <a:p>
            <a:pPr marL="0" indent="0">
              <a:buNone/>
            </a:pPr>
            <a:br>
              <a:rPr lang="en-US" dirty="0">
                <a:ea typeface="Source Sans Pro"/>
              </a:rPr>
            </a:br>
            <a:r>
              <a:rPr lang="en-US" dirty="0">
                <a:ea typeface="Source Sans Pro"/>
              </a:rPr>
              <a:t>If you have limited staff, you may only need the Reference/ILL and OPAC Administrator permissions</a:t>
            </a:r>
          </a:p>
          <a:p>
            <a:endParaRPr lang="en-US" dirty="0">
              <a:ea typeface="Source Sans Pro"/>
            </a:endParaRPr>
          </a:p>
          <a:p>
            <a:pPr marL="0" indent="0">
              <a:buNone/>
            </a:pPr>
            <a:endParaRPr lang="en-US" dirty="0">
              <a:ea typeface="Source Sans Pro"/>
            </a:endParaRPr>
          </a:p>
        </p:txBody>
      </p:sp>
      <p:sp>
        <p:nvSpPr>
          <p:cNvPr id="4" name="Text Placeholder 3">
            <a:extLst>
              <a:ext uri="{FF2B5EF4-FFF2-40B4-BE49-F238E27FC236}">
                <a16:creationId xmlns:a16="http://schemas.microsoft.com/office/drawing/2014/main" id="{9FD4D273-F061-437F-A9FE-D0E5A57B0670}"/>
              </a:ext>
            </a:extLst>
          </p:cNvPr>
          <p:cNvSpPr>
            <a:spLocks noGrp="1"/>
          </p:cNvSpPr>
          <p:nvPr>
            <p:ph type="body" sz="half" idx="2"/>
          </p:nvPr>
        </p:nvSpPr>
        <p:spPr>
          <a:xfrm>
            <a:off x="655094" y="3420807"/>
            <a:ext cx="3567965" cy="2439988"/>
          </a:xfrm>
        </p:spPr>
        <p:txBody>
          <a:bodyPr vert="horz" lIns="91440" tIns="45720" rIns="91440" bIns="45720" rtlCol="0" anchor="t">
            <a:normAutofit/>
          </a:bodyPr>
          <a:lstStyle/>
          <a:p>
            <a:r>
              <a:rPr lang="en-US" sz="2400" dirty="0">
                <a:ea typeface="Source Sans Pro"/>
              </a:rPr>
              <a:t>Staff Roles</a:t>
            </a:r>
          </a:p>
        </p:txBody>
      </p:sp>
      <p:sp>
        <p:nvSpPr>
          <p:cNvPr id="5" name="Footer Placeholder 4">
            <a:extLst>
              <a:ext uri="{FF2B5EF4-FFF2-40B4-BE49-F238E27FC236}">
                <a16:creationId xmlns:a16="http://schemas.microsoft.com/office/drawing/2014/main" id="{4344D0DF-5948-423E-9D23-1F81920C3867}"/>
              </a:ext>
            </a:extLst>
          </p:cNvPr>
          <p:cNvSpPr>
            <a:spLocks noGrp="1"/>
          </p:cNvSpPr>
          <p:nvPr>
            <p:ph type="ftr" sz="quarter" idx="11"/>
          </p:nvPr>
        </p:nvSpPr>
        <p:spPr/>
        <p:txBody>
          <a:bodyPr/>
          <a:lstStyle/>
          <a:p>
            <a:r>
              <a:rPr lang="en-US"/>
              <a:t>SWAN Library Services</a:t>
            </a:r>
          </a:p>
        </p:txBody>
      </p:sp>
      <p:sp>
        <p:nvSpPr>
          <p:cNvPr id="6" name="Slide Number Placeholder 5">
            <a:extLst>
              <a:ext uri="{FF2B5EF4-FFF2-40B4-BE49-F238E27FC236}">
                <a16:creationId xmlns:a16="http://schemas.microsoft.com/office/drawing/2014/main" id="{B4537637-0D7A-4C43-872B-B72D671AA404}"/>
              </a:ext>
            </a:extLst>
          </p:cNvPr>
          <p:cNvSpPr>
            <a:spLocks noGrp="1"/>
          </p:cNvSpPr>
          <p:nvPr>
            <p:ph type="sldNum" sz="quarter" idx="12"/>
          </p:nvPr>
        </p:nvSpPr>
        <p:spPr/>
        <p:txBody>
          <a:bodyPr/>
          <a:lstStyle/>
          <a:p>
            <a:fld id="{1FAA610F-65FB-4D76-A9F7-0135426F9A2E}" type="slidenum">
              <a:rPr lang="en-US" smtClean="0"/>
              <a:t>30</a:t>
            </a:fld>
            <a:endParaRPr lang="en-US"/>
          </a:p>
        </p:txBody>
      </p:sp>
      <p:sp>
        <p:nvSpPr>
          <p:cNvPr id="7" name="Date Placeholder 6">
            <a:extLst>
              <a:ext uri="{FF2B5EF4-FFF2-40B4-BE49-F238E27FC236}">
                <a16:creationId xmlns:a16="http://schemas.microsoft.com/office/drawing/2014/main" id="{37523DA3-66FB-4769-B021-72E0064BB7C8}"/>
              </a:ext>
            </a:extLst>
          </p:cNvPr>
          <p:cNvSpPr>
            <a:spLocks noGrp="1"/>
          </p:cNvSpPr>
          <p:nvPr>
            <p:ph type="dt" sz="half" idx="13"/>
          </p:nvPr>
        </p:nvSpPr>
        <p:spPr/>
        <p:txBody>
          <a:bodyPr/>
          <a:lstStyle/>
          <a:p>
            <a:fld id="{C7EE3EF2-A7B1-4F23-8584-F0BBB5D3EC1A}" type="datetime4">
              <a:rPr lang="en-US" smtClean="0"/>
              <a:t>June 2, 2021</a:t>
            </a:fld>
            <a:endParaRPr lang="en-US"/>
          </a:p>
        </p:txBody>
      </p:sp>
      <p:sp>
        <p:nvSpPr>
          <p:cNvPr id="8" name="TextBox 7">
            <a:extLst>
              <a:ext uri="{FF2B5EF4-FFF2-40B4-BE49-F238E27FC236}">
                <a16:creationId xmlns:a16="http://schemas.microsoft.com/office/drawing/2014/main" id="{444BD920-0177-4A01-9817-D9062FE13502}"/>
              </a:ext>
            </a:extLst>
          </p:cNvPr>
          <p:cNvSpPr txBox="1"/>
          <p:nvPr/>
        </p:nvSpPr>
        <p:spPr>
          <a:xfrm>
            <a:off x="4223059" y="278301"/>
            <a:ext cx="6091732" cy="646331"/>
          </a:xfrm>
          <a:prstGeom prst="rect">
            <a:avLst/>
          </a:prstGeom>
          <a:noFill/>
        </p:spPr>
        <p:txBody>
          <a:bodyPr wrap="none" rtlCol="0">
            <a:spAutoFit/>
          </a:bodyPr>
          <a:lstStyle/>
          <a:p>
            <a:r>
              <a:rPr lang="en-US" dirty="0">
                <a:ea typeface="Source Sans Pro"/>
              </a:rPr>
              <a:t>See: </a:t>
            </a:r>
            <a:r>
              <a:rPr lang="en-US" dirty="0">
                <a:ea typeface="+mn-lt"/>
                <a:cs typeface="+mn-lt"/>
                <a:hlinkClick r:id="rId3"/>
              </a:rPr>
              <a:t>https://support.swanlibraries.net/documentation/82481</a:t>
            </a:r>
            <a:endParaRPr lang="en-US" dirty="0">
              <a:ea typeface="Source Sans Pro"/>
            </a:endParaRPr>
          </a:p>
          <a:p>
            <a:endParaRPr lang="en-US" dirty="0"/>
          </a:p>
        </p:txBody>
      </p:sp>
    </p:spTree>
    <p:custDataLst>
      <p:tags r:id="rId1"/>
    </p:custDataLst>
    <p:extLst>
      <p:ext uri="{BB962C8B-B14F-4D97-AF65-F5344CB8AC3E}">
        <p14:creationId xmlns:p14="http://schemas.microsoft.com/office/powerpoint/2010/main" val="3440662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BEDC54B-6246-417C-9B21-48977B4813C9}"/>
              </a:ext>
            </a:extLst>
          </p:cNvPr>
          <p:cNvSpPr>
            <a:spLocks noGrp="1"/>
          </p:cNvSpPr>
          <p:nvPr>
            <p:ph type="title"/>
          </p:nvPr>
        </p:nvSpPr>
        <p:spPr/>
        <p:txBody>
          <a:bodyPr/>
          <a:lstStyle/>
          <a:p>
            <a:r>
              <a:rPr lang="en-US" dirty="0"/>
              <a:t>Diversity, Equity, and Inclusion in Metadata</a:t>
            </a:r>
          </a:p>
        </p:txBody>
      </p:sp>
      <p:sp>
        <p:nvSpPr>
          <p:cNvPr id="11" name="Text Placeholder 10">
            <a:extLst>
              <a:ext uri="{FF2B5EF4-FFF2-40B4-BE49-F238E27FC236}">
                <a16:creationId xmlns:a16="http://schemas.microsoft.com/office/drawing/2014/main" id="{016C07B8-271B-4568-9D95-9999B8FE5E96}"/>
              </a:ext>
            </a:extLst>
          </p:cNvPr>
          <p:cNvSpPr>
            <a:spLocks noGrp="1"/>
          </p:cNvSpPr>
          <p:nvPr>
            <p:ph type="body" idx="1"/>
          </p:nvPr>
        </p:nvSpPr>
        <p:spPr/>
        <p:txBody>
          <a:bodyPr/>
          <a:lstStyle/>
          <a:p>
            <a:r>
              <a:rPr lang="en-US" dirty="0"/>
              <a:t>Aaron Skog, SWAN Executive Director</a:t>
            </a:r>
          </a:p>
          <a:p>
            <a:endParaRPr lang="en-US" dirty="0"/>
          </a:p>
        </p:txBody>
      </p:sp>
      <p:sp>
        <p:nvSpPr>
          <p:cNvPr id="5" name="Footer Placeholder 4">
            <a:extLst>
              <a:ext uri="{FF2B5EF4-FFF2-40B4-BE49-F238E27FC236}">
                <a16:creationId xmlns:a16="http://schemas.microsoft.com/office/drawing/2014/main" id="{512AECCD-BBF7-4A75-926E-AA891573B08C}"/>
              </a:ext>
            </a:extLst>
          </p:cNvPr>
          <p:cNvSpPr>
            <a:spLocks noGrp="1"/>
          </p:cNvSpPr>
          <p:nvPr>
            <p:ph type="ftr" sz="quarter" idx="11"/>
          </p:nvPr>
        </p:nvSpPr>
        <p:spPr/>
        <p:txBody>
          <a:bodyPr/>
          <a:lstStyle/>
          <a:p>
            <a:r>
              <a:rPr lang="en-US"/>
              <a:t>SWAN Library Services</a:t>
            </a:r>
          </a:p>
        </p:txBody>
      </p:sp>
      <p:sp>
        <p:nvSpPr>
          <p:cNvPr id="7" name="Date Placeholder 6">
            <a:extLst>
              <a:ext uri="{FF2B5EF4-FFF2-40B4-BE49-F238E27FC236}">
                <a16:creationId xmlns:a16="http://schemas.microsoft.com/office/drawing/2014/main" id="{070D656E-FFAA-4A8B-9EA5-8B4A6F384A19}"/>
              </a:ext>
            </a:extLst>
          </p:cNvPr>
          <p:cNvSpPr>
            <a:spLocks noGrp="1"/>
          </p:cNvSpPr>
          <p:nvPr>
            <p:ph type="dt" sz="half" idx="2"/>
          </p:nvPr>
        </p:nvSpPr>
        <p:spPr/>
        <p:txBody>
          <a:bodyPr/>
          <a:lstStyle/>
          <a:p>
            <a:fld id="{C7EE3EF2-A7B1-4F23-8584-F0BBB5D3EC1A}" type="datetime4">
              <a:rPr lang="en-US" smtClean="0"/>
              <a:t>June 2, 2021</a:t>
            </a:fld>
            <a:endParaRPr lang="en-US"/>
          </a:p>
        </p:txBody>
      </p:sp>
      <p:sp>
        <p:nvSpPr>
          <p:cNvPr id="6" name="Slide Number Placeholder 5">
            <a:extLst>
              <a:ext uri="{FF2B5EF4-FFF2-40B4-BE49-F238E27FC236}">
                <a16:creationId xmlns:a16="http://schemas.microsoft.com/office/drawing/2014/main" id="{F8055AF0-EF73-43C3-A3D7-A5B081CE879A}"/>
              </a:ext>
            </a:extLst>
          </p:cNvPr>
          <p:cNvSpPr>
            <a:spLocks noGrp="1"/>
          </p:cNvSpPr>
          <p:nvPr>
            <p:ph type="sldNum" sz="quarter" idx="12"/>
          </p:nvPr>
        </p:nvSpPr>
        <p:spPr/>
        <p:txBody>
          <a:bodyPr/>
          <a:lstStyle/>
          <a:p>
            <a:fld id="{1FAA610F-65FB-4D76-A9F7-0135426F9A2E}" type="slidenum">
              <a:rPr lang="en-US" smtClean="0"/>
              <a:t>31</a:t>
            </a:fld>
            <a:endParaRPr lang="en-US"/>
          </a:p>
        </p:txBody>
      </p:sp>
    </p:spTree>
    <p:extLst>
      <p:ext uri="{BB962C8B-B14F-4D97-AF65-F5344CB8AC3E}">
        <p14:creationId xmlns:p14="http://schemas.microsoft.com/office/powerpoint/2010/main" val="9370942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5555-315C-40C7-874D-AF8623FB8F0C}"/>
              </a:ext>
            </a:extLst>
          </p:cNvPr>
          <p:cNvSpPr>
            <a:spLocks noGrp="1"/>
          </p:cNvSpPr>
          <p:nvPr>
            <p:ph type="title"/>
          </p:nvPr>
        </p:nvSpPr>
        <p:spPr>
          <a:xfrm>
            <a:off x="838200" y="365125"/>
            <a:ext cx="10707806" cy="1325563"/>
          </a:xfrm>
        </p:spPr>
        <p:txBody>
          <a:bodyPr/>
          <a:lstStyle/>
          <a:p>
            <a:r>
              <a:rPr lang="en-US"/>
              <a:t>Diversity, Equity, and Inclusion in Metadata</a:t>
            </a:r>
          </a:p>
        </p:txBody>
      </p:sp>
      <p:sp>
        <p:nvSpPr>
          <p:cNvPr id="3" name="Footer Placeholder 2">
            <a:extLst>
              <a:ext uri="{FF2B5EF4-FFF2-40B4-BE49-F238E27FC236}">
                <a16:creationId xmlns:a16="http://schemas.microsoft.com/office/drawing/2014/main" id="{2E848298-3384-495C-A434-25A551E6BE48}"/>
              </a:ext>
            </a:extLst>
          </p:cNvPr>
          <p:cNvSpPr>
            <a:spLocks noGrp="1"/>
          </p:cNvSpPr>
          <p:nvPr>
            <p:ph type="ftr" sz="quarter" idx="11"/>
          </p:nvPr>
        </p:nvSpPr>
        <p:spPr/>
        <p:txBody>
          <a:bodyPr/>
          <a:lstStyle/>
          <a:p>
            <a:r>
              <a:rPr lang="en-US"/>
              <a:t>SWAN Library Services</a:t>
            </a:r>
          </a:p>
        </p:txBody>
      </p:sp>
      <p:sp>
        <p:nvSpPr>
          <p:cNvPr id="4" name="Slide Number Placeholder 3">
            <a:extLst>
              <a:ext uri="{FF2B5EF4-FFF2-40B4-BE49-F238E27FC236}">
                <a16:creationId xmlns:a16="http://schemas.microsoft.com/office/drawing/2014/main" id="{E40C2E8F-D66D-42F3-9209-F61C0668010A}"/>
              </a:ext>
            </a:extLst>
          </p:cNvPr>
          <p:cNvSpPr>
            <a:spLocks noGrp="1"/>
          </p:cNvSpPr>
          <p:nvPr>
            <p:ph type="sldNum" sz="quarter" idx="12"/>
          </p:nvPr>
        </p:nvSpPr>
        <p:spPr/>
        <p:txBody>
          <a:bodyPr/>
          <a:lstStyle/>
          <a:p>
            <a:fld id="{1FAA610F-65FB-4D76-A9F7-0135426F9A2E}" type="slidenum">
              <a:rPr lang="en-US" smtClean="0"/>
              <a:t>32</a:t>
            </a:fld>
            <a:endParaRPr lang="en-US"/>
          </a:p>
        </p:txBody>
      </p:sp>
      <p:sp>
        <p:nvSpPr>
          <p:cNvPr id="5" name="Date Placeholder 4">
            <a:extLst>
              <a:ext uri="{FF2B5EF4-FFF2-40B4-BE49-F238E27FC236}">
                <a16:creationId xmlns:a16="http://schemas.microsoft.com/office/drawing/2014/main" id="{3BFEDF81-065B-45D9-BDC2-EE25A3DC6599}"/>
              </a:ext>
            </a:extLst>
          </p:cNvPr>
          <p:cNvSpPr>
            <a:spLocks noGrp="1"/>
          </p:cNvSpPr>
          <p:nvPr>
            <p:ph type="dt" sz="half" idx="2"/>
          </p:nvPr>
        </p:nvSpPr>
        <p:spPr/>
        <p:txBody>
          <a:bodyPr/>
          <a:lstStyle/>
          <a:p>
            <a:fld id="{38A104C2-794D-408E-B7D4-19D0A0004167}" type="datetime4">
              <a:rPr lang="en-US" smtClean="0"/>
              <a:t>June 2, 2021</a:t>
            </a:fld>
            <a:endParaRPr lang="en-US"/>
          </a:p>
        </p:txBody>
      </p:sp>
      <p:sp>
        <p:nvSpPr>
          <p:cNvPr id="8" name="Content Placeholder 1">
            <a:extLst>
              <a:ext uri="{FF2B5EF4-FFF2-40B4-BE49-F238E27FC236}">
                <a16:creationId xmlns:a16="http://schemas.microsoft.com/office/drawing/2014/main" id="{5BA04499-4922-45B1-9C3E-4177E3EC3405}"/>
              </a:ext>
            </a:extLst>
          </p:cNvPr>
          <p:cNvSpPr txBox="1">
            <a:spLocks/>
          </p:cNvSpPr>
          <p:nvPr/>
        </p:nvSpPr>
        <p:spPr>
          <a:xfrm>
            <a:off x="838200" y="1825625"/>
            <a:ext cx="10515600" cy="4351338"/>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ea typeface="Source Sans Pro"/>
              </a:rPr>
              <a:t>Task force to evaluate our catalog and ensure terms describing groups of people are modern, respectful, and granular.</a:t>
            </a:r>
          </a:p>
          <a:p>
            <a:pPr marL="0" indent="0">
              <a:buNone/>
            </a:pPr>
            <a:r>
              <a:rPr lang="en-US">
                <a:ea typeface="Source Sans Pro"/>
              </a:rPr>
              <a:t>Goals:</a:t>
            </a:r>
          </a:p>
          <a:p>
            <a:pPr marL="457200" indent="-457200"/>
            <a:r>
              <a:rPr lang="en-US">
                <a:ea typeface="Source Sans Pro"/>
              </a:rPr>
              <a:t>Evaluate LC subject headings and set up automated updating of problematic and outdated terms</a:t>
            </a:r>
          </a:p>
          <a:p>
            <a:pPr marL="457200" indent="-457200"/>
            <a:r>
              <a:rPr lang="en-US">
                <a:ea typeface="Source Sans Pro"/>
              </a:rPr>
              <a:t>Consider optional supplementary subject vocabularies to improve access to resources concerning groups not currently represented</a:t>
            </a:r>
          </a:p>
          <a:p>
            <a:pPr marL="457200" indent="-457200"/>
            <a:r>
              <a:rPr lang="en-US">
                <a:ea typeface="Source Sans Pro"/>
              </a:rPr>
              <a:t>Provide recommendations on improving visibility of diversity resources and Own Voices collections</a:t>
            </a:r>
          </a:p>
          <a:p>
            <a:pPr marL="457200" indent="-457200"/>
            <a:r>
              <a:rPr lang="en-US">
                <a:ea typeface="Source Sans Pro"/>
              </a:rPr>
              <a:t>Collect resources on performing diversity audits for interested members</a:t>
            </a:r>
          </a:p>
          <a:p>
            <a:pPr marL="0" indent="0">
              <a:buNone/>
            </a:pPr>
            <a:endParaRPr lang="en-US">
              <a:ea typeface="Source Sans Pro"/>
            </a:endParaRPr>
          </a:p>
        </p:txBody>
      </p:sp>
    </p:spTree>
    <p:custDataLst>
      <p:tags r:id="rId1"/>
    </p:custDataLst>
    <p:extLst>
      <p:ext uri="{BB962C8B-B14F-4D97-AF65-F5344CB8AC3E}">
        <p14:creationId xmlns:p14="http://schemas.microsoft.com/office/powerpoint/2010/main" val="2753109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E7ABAA-6E63-40E9-9084-F884B8DFE9EA}"/>
              </a:ext>
            </a:extLst>
          </p:cNvPr>
          <p:cNvSpPr>
            <a:spLocks noGrp="1"/>
          </p:cNvSpPr>
          <p:nvPr>
            <p:ph type="title"/>
          </p:nvPr>
        </p:nvSpPr>
        <p:spPr/>
        <p:txBody>
          <a:bodyPr/>
          <a:lstStyle/>
          <a:p>
            <a:r>
              <a:rPr lang="en-US"/>
              <a:t>Announcements &amp; Questions</a:t>
            </a:r>
          </a:p>
        </p:txBody>
      </p:sp>
      <p:sp>
        <p:nvSpPr>
          <p:cNvPr id="3" name="Text Placeholder 2">
            <a:extLst>
              <a:ext uri="{FF2B5EF4-FFF2-40B4-BE49-F238E27FC236}">
                <a16:creationId xmlns:a16="http://schemas.microsoft.com/office/drawing/2014/main" id="{028ABF64-CAE6-45FC-B560-580FBDCEA39A}"/>
              </a:ext>
            </a:extLst>
          </p:cNvPr>
          <p:cNvSpPr>
            <a:spLocks noGrp="1"/>
          </p:cNvSpPr>
          <p:nvPr>
            <p:ph type="body" idx="1"/>
          </p:nvPr>
        </p:nvSpPr>
        <p:spPr/>
        <p:txBody>
          <a:bodyPr/>
          <a:lstStyle/>
          <a:p>
            <a:r>
              <a:rPr lang="en-US"/>
              <a:t>Ted Bodewes, SWAN Board President</a:t>
            </a:r>
          </a:p>
          <a:p>
            <a:r>
              <a:rPr lang="en-US"/>
              <a:t>Thomas Ford Memorial Library, Western Springs, IL</a:t>
            </a:r>
          </a:p>
        </p:txBody>
      </p:sp>
      <p:sp>
        <p:nvSpPr>
          <p:cNvPr id="5" name="Slide Number Placeholder 4">
            <a:extLst>
              <a:ext uri="{FF2B5EF4-FFF2-40B4-BE49-F238E27FC236}">
                <a16:creationId xmlns:a16="http://schemas.microsoft.com/office/drawing/2014/main" id="{B6AF9D62-391E-4BDA-A471-0EDABF75E330}"/>
              </a:ext>
            </a:extLst>
          </p:cNvPr>
          <p:cNvSpPr>
            <a:spLocks noGrp="1"/>
          </p:cNvSpPr>
          <p:nvPr>
            <p:ph type="sldNum" sz="quarter" idx="12"/>
          </p:nvPr>
        </p:nvSpPr>
        <p:spPr/>
        <p:txBody>
          <a:bodyPr/>
          <a:lstStyle/>
          <a:p>
            <a:fld id="{B2E8E252-A4C9-4825-B6A7-DD4A52002440}" type="slidenum">
              <a:rPr lang="en-US" dirty="0" smtClean="0"/>
              <a:t>33</a:t>
            </a:fld>
            <a:endParaRPr lang="en-US"/>
          </a:p>
        </p:txBody>
      </p:sp>
    </p:spTree>
    <p:custDataLst>
      <p:tags r:id="rId1"/>
    </p:custDataLst>
    <p:extLst>
      <p:ext uri="{BB962C8B-B14F-4D97-AF65-F5344CB8AC3E}">
        <p14:creationId xmlns:p14="http://schemas.microsoft.com/office/powerpoint/2010/main" val="2823039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SWAN-PPT-2020">
  <a:themeElements>
    <a:clrScheme name="SWAN Color Palette">
      <a:dk1>
        <a:sysClr val="windowText" lastClr="000000"/>
      </a:dk1>
      <a:lt1>
        <a:sysClr val="window" lastClr="FFFFFF"/>
      </a:lt1>
      <a:dk2>
        <a:srgbClr val="00838E"/>
      </a:dk2>
      <a:lt2>
        <a:srgbClr val="FFFFFF"/>
      </a:lt2>
      <a:accent1>
        <a:srgbClr val="1565C0"/>
      </a:accent1>
      <a:accent2>
        <a:srgbClr val="C63F17"/>
      </a:accent2>
      <a:accent3>
        <a:srgbClr val="AD1457"/>
      </a:accent3>
      <a:accent4>
        <a:srgbClr val="005661"/>
      </a:accent4>
      <a:accent5>
        <a:srgbClr val="FDD835"/>
      </a:accent5>
      <a:accent6>
        <a:srgbClr val="666666"/>
      </a:accent6>
      <a:hlink>
        <a:srgbClr val="1565C0"/>
      </a:hlink>
      <a:folHlink>
        <a:srgbClr val="1565C0"/>
      </a:folHlink>
    </a:clrScheme>
    <a:fontScheme name="SWAN Fonts">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WAN-PPT-2020" id="{687F51A9-11E1-413C-9051-8EC365FB562F}" vid="{E20A4488-0C2C-4E35-BEF5-616CAADE7A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9325545373AF7429C682A8902065AFA" ma:contentTypeVersion="13" ma:contentTypeDescription="Create a new document." ma:contentTypeScope="" ma:versionID="b15e975f7fee24f4f68e2e0c5bb5497f">
  <xsd:schema xmlns:xsd="http://www.w3.org/2001/XMLSchema" xmlns:xs="http://www.w3.org/2001/XMLSchema" xmlns:p="http://schemas.microsoft.com/office/2006/metadata/properties" xmlns:ns2="6d2841a4-3d51-4a73-8a6d-9ab7925a3ac0" xmlns:ns3="13f1bf54-b3b9-4f6e-ab24-51a0268d9c4c" targetNamespace="http://schemas.microsoft.com/office/2006/metadata/properties" ma:root="true" ma:fieldsID="b125496e29700247cc4e5bec6c340908" ns2:_="" ns3:_="">
    <xsd:import namespace="6d2841a4-3d51-4a73-8a6d-9ab7925a3ac0"/>
    <xsd:import namespace="13f1bf54-b3b9-4f6e-ab24-51a0268d9c4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AutoKeyPoints" minOccurs="0"/>
                <xsd:element ref="ns2:MediaServiceKeyPoints"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2841a4-3d51-4a73-8a6d-9ab7925a3a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3f1bf54-b3b9-4f6e-ab24-51a0268d9c4c"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A36DF1-A564-4C9D-B2CD-709FA0705863}">
  <ds:schemaRefs>
    <ds:schemaRef ds:uri="http://schemas.microsoft.com/sharepoint/v3/contenttype/forms"/>
  </ds:schemaRefs>
</ds:datastoreItem>
</file>

<file path=customXml/itemProps2.xml><?xml version="1.0" encoding="utf-8"?>
<ds:datastoreItem xmlns:ds="http://schemas.openxmlformats.org/officeDocument/2006/customXml" ds:itemID="{8A873A22-70AD-42F1-8514-CCE9582929DA}">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907621B1-F37B-4381-971C-4EB6D609E10C}">
  <ds:schemaRefs>
    <ds:schemaRef ds:uri="13f1bf54-b3b9-4f6e-ab24-51a0268d9c4c"/>
    <ds:schemaRef ds:uri="6d2841a4-3d51-4a73-8a6d-9ab7925a3ac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700</TotalTime>
  <Words>2491</Words>
  <Application>Microsoft Office PowerPoint</Application>
  <PresentationFormat>Widescreen</PresentationFormat>
  <Paragraphs>388</Paragraphs>
  <Slides>33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Calibri</vt:lpstr>
      <vt:lpstr>Georgia</vt:lpstr>
      <vt:lpstr>Source Sans Pro</vt:lpstr>
      <vt:lpstr>Source Sans Pro SemiBold</vt:lpstr>
      <vt:lpstr>SWAN-PPT-2020</vt:lpstr>
      <vt:lpstr>SWAN Quarterly Meeting</vt:lpstr>
      <vt:lpstr>Agenda</vt:lpstr>
      <vt:lpstr>SWAN Board Election</vt:lpstr>
      <vt:lpstr>Election conclusion</vt:lpstr>
      <vt:lpstr>ARPA Funding</vt:lpstr>
      <vt:lpstr>ARPA: American Rescue Plan Act 2021</vt:lpstr>
      <vt:lpstr>SWAN Hosted Events</vt:lpstr>
      <vt:lpstr>User Record Purge Update &amp; Discussion</vt:lpstr>
      <vt:lpstr>Overview of user record purge proposal</vt:lpstr>
      <vt:lpstr>Analysis of user records in SWAN</vt:lpstr>
      <vt:lpstr>Patron Record Purge &amp; Bill Clean-up</vt:lpstr>
      <vt:lpstr>Feedback &amp; Concerns</vt:lpstr>
      <vt:lpstr>Criteria Adjustments for Discussion</vt:lpstr>
      <vt:lpstr>Update Last Activity Date (June 2021)</vt:lpstr>
      <vt:lpstr>Start with consensus</vt:lpstr>
      <vt:lpstr>Analysis of 2021 revised record clean-up</vt:lpstr>
      <vt:lpstr>Why record clean-up/removal is necessary</vt:lpstr>
      <vt:lpstr>Move Toward Automation</vt:lpstr>
      <vt:lpstr>Weekly Monthly processing of inactive accounts</vt:lpstr>
      <vt:lpstr>Timeline Targets</vt:lpstr>
      <vt:lpstr>Next Steps</vt:lpstr>
      <vt:lpstr>Parallel Discovery Platform Project: Aspen Discovery </vt:lpstr>
      <vt:lpstr>Performance Improvements in Aspen</vt:lpstr>
      <vt:lpstr>Aspen Pilot Research Summary</vt:lpstr>
      <vt:lpstr>Survey Feedback</vt:lpstr>
      <vt:lpstr>Survey Feedback – Grouped Formats</vt:lpstr>
      <vt:lpstr>PowerPoint Presentation</vt:lpstr>
      <vt:lpstr>Development Progress</vt:lpstr>
      <vt:lpstr>Rollout Plans</vt:lpstr>
      <vt:lpstr>Rollout Plans</vt:lpstr>
      <vt:lpstr>Diversity, Equity, and Inclusion in Metadata</vt:lpstr>
      <vt:lpstr>Diversity, Equity, and Inclusion in Metadata</vt:lpstr>
      <vt:lpstr>Announcements &amp;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SWAN Quarterly Meeting</dc:title>
  <dc:creator>Aaron Skog</dc:creator>
  <cp:lastModifiedBy>Aaron Skog</cp:lastModifiedBy>
  <cp:revision>187</cp:revision>
  <dcterms:created xsi:type="dcterms:W3CDTF">2021-03-03T15:20:05Z</dcterms:created>
  <dcterms:modified xsi:type="dcterms:W3CDTF">2021-06-02T22:26:58Z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0x01010069325545373AF7429C682A8902065AFA</vt:lpwstr>
  </property>
  <property fmtid="{D5CDD505-2E9C-101B-9397-08002B2CF9AE}" pid="3" name="ArticulateGUID">
    <vt:lpwstr>1C0AC2CC-BD02-44CE-BAFE-30F4053FDCA4</vt:lpwstr>
  </property>
  <property fmtid="{D5CDD505-2E9C-101B-9397-08002B2CF9AE}" pid="4" name="ArticulatePath">
    <vt:lpwstr>https://swanlibraries.sharepoint.com/SharedDocs/Administration/Governance/Quarterly/2021/Q2/SWAN-2021-Q2-Presentation</vt:lpwstr>
  </property>
</Properties>
</file>