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1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83" r:id="rId4"/>
  </p:sldMasterIdLst>
  <p:notesMasterIdLst>
    <p:notesMasterId r:id="rId28"/>
  </p:notesMasterIdLst>
  <p:sldIdLst>
    <p:sldId id="256" r:id="rId5"/>
    <p:sldId id="264" r:id="rId6"/>
    <p:sldId id="280" r:id="rId7"/>
    <p:sldId id="304" r:id="rId8"/>
    <p:sldId id="282" r:id="rId9"/>
    <p:sldId id="299" r:id="rId10"/>
    <p:sldId id="300" r:id="rId11"/>
    <p:sldId id="305" r:id="rId12"/>
    <p:sldId id="301" r:id="rId13"/>
    <p:sldId id="302" r:id="rId14"/>
    <p:sldId id="281" r:id="rId15"/>
    <p:sldId id="288" r:id="rId16"/>
    <p:sldId id="283" r:id="rId17"/>
    <p:sldId id="285" r:id="rId18"/>
    <p:sldId id="284" r:id="rId19"/>
    <p:sldId id="286" r:id="rId20"/>
    <p:sldId id="287" r:id="rId21"/>
    <p:sldId id="289" r:id="rId22"/>
    <p:sldId id="306" r:id="rId23"/>
    <p:sldId id="303" r:id="rId24"/>
    <p:sldId id="307" r:id="rId25"/>
    <p:sldId id="291" r:id="rId26"/>
    <p:sldId id="290" r:id="rId27"/>
  </p:sldIdLst>
  <p:sldSz cx="12192000" cy="6858000"/>
  <p:notesSz cx="6858000" cy="9144000"/>
  <p:custDataLst>
    <p:tags r:id="rId2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AE492BB4-F587-4BF2-8EBF-E587663A6DCD}">
          <p14:sldIdLst>
            <p14:sldId id="256"/>
          </p14:sldIdLst>
        </p14:section>
        <p14:section name="Budget Overview" id="{160A9711-730F-431F-B246-74ADEBF98B19}">
          <p14:sldIdLst>
            <p14:sldId id="264"/>
            <p14:sldId id="280"/>
            <p14:sldId id="304"/>
            <p14:sldId id="282"/>
            <p14:sldId id="299"/>
            <p14:sldId id="300"/>
            <p14:sldId id="305"/>
            <p14:sldId id="301"/>
            <p14:sldId id="302"/>
            <p14:sldId id="281"/>
            <p14:sldId id="288"/>
            <p14:sldId id="283"/>
            <p14:sldId id="285"/>
            <p14:sldId id="284"/>
            <p14:sldId id="286"/>
            <p14:sldId id="287"/>
          </p14:sldIdLst>
        </p14:section>
        <p14:section name="Membership Fees" id="{61761E9E-3E6B-4CE6-A30F-59FF113FEF7E}">
          <p14:sldIdLst>
            <p14:sldId id="289"/>
          </p14:sldIdLst>
        </p14:section>
        <p14:section name="EBSCO" id="{CEE70CE9-BAAC-4ED1-834F-B3054A879AB3}">
          <p14:sldIdLst>
            <p14:sldId id="306"/>
            <p14:sldId id="303"/>
          </p14:sldIdLst>
        </p14:section>
        <p14:section name="Conclusion" id="{D44231EC-07BF-4A2E-9AB2-7B3B9AE97FA0}">
          <p14:sldIdLst>
            <p14:sldId id="307"/>
            <p14:sldId id="291"/>
            <p14:sldId id="29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38E"/>
    <a:srgbClr val="AD14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1786D4E-AA88-4055-BDA1-1E66BC0351DF}" v="84" dt="2022-01-25T21:55:50.464"/>
    <p1510:client id="{96662BC0-3E07-414E-B29F-FE283AFDBD82}" v="6" dt="2022-02-01T15:50:46.961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gs" Target="tags/tag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aron Skog" userId="dff2307f-5662-48bc-919b-47ca6361ae07" providerId="ADAL" clId="{71786D4E-AA88-4055-BDA1-1E66BC0351DF}"/>
    <pc:docChg chg="undo custSel addSld delSld modSld sldOrd addSection delSection modSection">
      <pc:chgData name="Aaron Skog" userId="dff2307f-5662-48bc-919b-47ca6361ae07" providerId="ADAL" clId="{71786D4E-AA88-4055-BDA1-1E66BC0351DF}" dt="2022-02-01T15:44:44.823" v="4342" actId="20577"/>
      <pc:docMkLst>
        <pc:docMk/>
      </pc:docMkLst>
      <pc:sldChg chg="modSp mod">
        <pc:chgData name="Aaron Skog" userId="dff2307f-5662-48bc-919b-47ca6361ae07" providerId="ADAL" clId="{71786D4E-AA88-4055-BDA1-1E66BC0351DF}" dt="2022-01-11T15:06:22.918" v="8" actId="20577"/>
        <pc:sldMkLst>
          <pc:docMk/>
          <pc:sldMk cId="564033165" sldId="256"/>
        </pc:sldMkLst>
        <pc:spChg chg="mod">
          <ac:chgData name="Aaron Skog" userId="dff2307f-5662-48bc-919b-47ca6361ae07" providerId="ADAL" clId="{71786D4E-AA88-4055-BDA1-1E66BC0351DF}" dt="2022-01-11T15:06:16.102" v="1" actId="6549"/>
          <ac:spMkLst>
            <pc:docMk/>
            <pc:sldMk cId="564033165" sldId="256"/>
            <ac:spMk id="2" creationId="{BE550EF8-2200-4129-8424-313D11C3CF6D}"/>
          </ac:spMkLst>
        </pc:spChg>
        <pc:spChg chg="mod">
          <ac:chgData name="Aaron Skog" userId="dff2307f-5662-48bc-919b-47ca6361ae07" providerId="ADAL" clId="{71786D4E-AA88-4055-BDA1-1E66BC0351DF}" dt="2022-01-11T15:06:22.918" v="8" actId="20577"/>
          <ac:spMkLst>
            <pc:docMk/>
            <pc:sldMk cId="564033165" sldId="256"/>
            <ac:spMk id="3" creationId="{B5ACB4E9-4212-4291-8E9F-7C29C2B607CC}"/>
          </ac:spMkLst>
        </pc:spChg>
      </pc:sldChg>
      <pc:sldChg chg="modSp mod">
        <pc:chgData name="Aaron Skog" userId="dff2307f-5662-48bc-919b-47ca6361ae07" providerId="ADAL" clId="{71786D4E-AA88-4055-BDA1-1E66BC0351DF}" dt="2022-01-11T15:06:32.975" v="16" actId="20577"/>
        <pc:sldMkLst>
          <pc:docMk/>
          <pc:sldMk cId="3519467801" sldId="264"/>
        </pc:sldMkLst>
        <pc:spChg chg="mod">
          <ac:chgData name="Aaron Skog" userId="dff2307f-5662-48bc-919b-47ca6361ae07" providerId="ADAL" clId="{71786D4E-AA88-4055-BDA1-1E66BC0351DF}" dt="2022-01-11T15:06:32.975" v="16" actId="20577"/>
          <ac:spMkLst>
            <pc:docMk/>
            <pc:sldMk cId="3519467801" sldId="264"/>
            <ac:spMk id="9" creationId="{75D73985-B672-419B-936B-FE6E9FBC4588}"/>
          </ac:spMkLst>
        </pc:spChg>
      </pc:sldChg>
      <pc:sldChg chg="modSp mod">
        <pc:chgData name="Aaron Skog" userId="dff2307f-5662-48bc-919b-47ca6361ae07" providerId="ADAL" clId="{71786D4E-AA88-4055-BDA1-1E66BC0351DF}" dt="2022-01-11T15:07:17.482" v="60" actId="20577"/>
        <pc:sldMkLst>
          <pc:docMk/>
          <pc:sldMk cId="1660143433" sldId="280"/>
        </pc:sldMkLst>
        <pc:spChg chg="mod">
          <ac:chgData name="Aaron Skog" userId="dff2307f-5662-48bc-919b-47ca6361ae07" providerId="ADAL" clId="{71786D4E-AA88-4055-BDA1-1E66BC0351DF}" dt="2022-01-11T15:07:17.482" v="60" actId="20577"/>
          <ac:spMkLst>
            <pc:docMk/>
            <pc:sldMk cId="1660143433" sldId="280"/>
            <ac:spMk id="8" creationId="{504C1DAC-CCB1-4639-BB6E-C04538800D4F}"/>
          </ac:spMkLst>
        </pc:spChg>
      </pc:sldChg>
      <pc:sldChg chg="addSp delSp modSp mod ord">
        <pc:chgData name="Aaron Skog" userId="dff2307f-5662-48bc-919b-47ca6361ae07" providerId="ADAL" clId="{71786D4E-AA88-4055-BDA1-1E66BC0351DF}" dt="2022-01-12T20:01:26.930" v="3332" actId="121"/>
        <pc:sldMkLst>
          <pc:docMk/>
          <pc:sldMk cId="3947585403" sldId="281"/>
        </pc:sldMkLst>
        <pc:spChg chg="add del mod">
          <ac:chgData name="Aaron Skog" userId="dff2307f-5662-48bc-919b-47ca6361ae07" providerId="ADAL" clId="{71786D4E-AA88-4055-BDA1-1E66BC0351DF}" dt="2022-01-11T16:46:45.780" v="1192" actId="22"/>
          <ac:spMkLst>
            <pc:docMk/>
            <pc:sldMk cId="3947585403" sldId="281"/>
            <ac:spMk id="8" creationId="{DB220F68-8E79-4BD5-94FC-F5AD2B1853B9}"/>
          </ac:spMkLst>
        </pc:spChg>
        <pc:spChg chg="add del mod">
          <ac:chgData name="Aaron Skog" userId="dff2307f-5662-48bc-919b-47ca6361ae07" providerId="ADAL" clId="{71786D4E-AA88-4055-BDA1-1E66BC0351DF}" dt="2022-01-11T16:47:16.169" v="1194"/>
          <ac:spMkLst>
            <pc:docMk/>
            <pc:sldMk cId="3947585403" sldId="281"/>
            <ac:spMk id="12" creationId="{77F7AFB0-E680-4BFD-AD03-176DD926085C}"/>
          </ac:spMkLst>
        </pc:spChg>
        <pc:spChg chg="add del mod">
          <ac:chgData name="Aaron Skog" userId="dff2307f-5662-48bc-919b-47ca6361ae07" providerId="ADAL" clId="{71786D4E-AA88-4055-BDA1-1E66BC0351DF}" dt="2022-01-12T20:00:55.065" v="3324"/>
          <ac:spMkLst>
            <pc:docMk/>
            <pc:sldMk cId="3947585403" sldId="281"/>
            <ac:spMk id="15" creationId="{CBA3E5FC-BCE5-40FF-96AF-A6236198F373}"/>
          </ac:spMkLst>
        </pc:spChg>
        <pc:graphicFrameChg chg="del">
          <ac:chgData name="Aaron Skog" userId="dff2307f-5662-48bc-919b-47ca6361ae07" providerId="ADAL" clId="{71786D4E-AA88-4055-BDA1-1E66BC0351DF}" dt="2022-01-11T16:46:22.130" v="1191" actId="478"/>
          <ac:graphicFrameMkLst>
            <pc:docMk/>
            <pc:sldMk cId="3947585403" sldId="281"/>
            <ac:graphicFrameMk id="7" creationId="{01609271-B684-4F89-929C-9C50BCB5603F}"/>
          </ac:graphicFrameMkLst>
        </pc:graphicFrameChg>
        <pc:graphicFrameChg chg="add del mod modGraphic">
          <ac:chgData name="Aaron Skog" userId="dff2307f-5662-48bc-919b-47ca6361ae07" providerId="ADAL" clId="{71786D4E-AA88-4055-BDA1-1E66BC0351DF}" dt="2022-01-12T20:00:12.613" v="3323" actId="478"/>
          <ac:graphicFrameMkLst>
            <pc:docMk/>
            <pc:sldMk cId="3947585403" sldId="281"/>
            <ac:graphicFrameMk id="13" creationId="{47184052-5F82-4E5E-8735-8C77EE54F0C8}"/>
          </ac:graphicFrameMkLst>
        </pc:graphicFrameChg>
        <pc:graphicFrameChg chg="add mod modGraphic">
          <ac:chgData name="Aaron Skog" userId="dff2307f-5662-48bc-919b-47ca6361ae07" providerId="ADAL" clId="{71786D4E-AA88-4055-BDA1-1E66BC0351DF}" dt="2022-01-12T20:01:26.930" v="3332" actId="121"/>
          <ac:graphicFrameMkLst>
            <pc:docMk/>
            <pc:sldMk cId="3947585403" sldId="281"/>
            <ac:graphicFrameMk id="16" creationId="{6D90F162-72A8-4275-A064-D91CD400B9E5}"/>
          </ac:graphicFrameMkLst>
        </pc:graphicFrameChg>
        <pc:picChg chg="add del mod ord">
          <ac:chgData name="Aaron Skog" userId="dff2307f-5662-48bc-919b-47ca6361ae07" providerId="ADAL" clId="{71786D4E-AA88-4055-BDA1-1E66BC0351DF}" dt="2022-01-11T16:46:58.727" v="1193" actId="478"/>
          <ac:picMkLst>
            <pc:docMk/>
            <pc:sldMk cId="3947585403" sldId="281"/>
            <ac:picMk id="10" creationId="{089005F8-C506-4972-99BF-CD5500F4F419}"/>
          </ac:picMkLst>
        </pc:picChg>
      </pc:sldChg>
      <pc:sldChg chg="modSp mod">
        <pc:chgData name="Aaron Skog" userId="dff2307f-5662-48bc-919b-47ca6361ae07" providerId="ADAL" clId="{71786D4E-AA88-4055-BDA1-1E66BC0351DF}" dt="2022-01-25T20:48:31.916" v="3926" actId="20577"/>
        <pc:sldMkLst>
          <pc:docMk/>
          <pc:sldMk cId="382271277" sldId="282"/>
        </pc:sldMkLst>
        <pc:spChg chg="mod">
          <ac:chgData name="Aaron Skog" userId="dff2307f-5662-48bc-919b-47ca6361ae07" providerId="ADAL" clId="{71786D4E-AA88-4055-BDA1-1E66BC0351DF}" dt="2022-01-25T20:48:26.152" v="3916" actId="27636"/>
          <ac:spMkLst>
            <pc:docMk/>
            <pc:sldMk cId="382271277" sldId="282"/>
            <ac:spMk id="2" creationId="{18D37B9E-65EC-4431-AA72-2E0028814110}"/>
          </ac:spMkLst>
        </pc:spChg>
        <pc:spChg chg="mod">
          <ac:chgData name="Aaron Skog" userId="dff2307f-5662-48bc-919b-47ca6361ae07" providerId="ADAL" clId="{71786D4E-AA88-4055-BDA1-1E66BC0351DF}" dt="2022-01-25T20:48:31.916" v="3926" actId="20577"/>
          <ac:spMkLst>
            <pc:docMk/>
            <pc:sldMk cId="382271277" sldId="282"/>
            <ac:spMk id="12" creationId="{C5E23693-8CA4-4105-84D8-93A12B3BDB41}"/>
          </ac:spMkLst>
        </pc:spChg>
      </pc:sldChg>
      <pc:sldChg chg="modSp mod">
        <pc:chgData name="Aaron Skog" userId="dff2307f-5662-48bc-919b-47ca6361ae07" providerId="ADAL" clId="{71786D4E-AA88-4055-BDA1-1E66BC0351DF}" dt="2022-01-12T02:02:30.042" v="2236" actId="20577"/>
        <pc:sldMkLst>
          <pc:docMk/>
          <pc:sldMk cId="4169465405" sldId="283"/>
        </pc:sldMkLst>
        <pc:spChg chg="mod">
          <ac:chgData name="Aaron Skog" userId="dff2307f-5662-48bc-919b-47ca6361ae07" providerId="ADAL" clId="{71786D4E-AA88-4055-BDA1-1E66BC0351DF}" dt="2022-01-12T02:02:30.042" v="2236" actId="20577"/>
          <ac:spMkLst>
            <pc:docMk/>
            <pc:sldMk cId="4169465405" sldId="283"/>
            <ac:spMk id="7" creationId="{B5BCBBF0-C6D3-4145-83EF-E3ECDA045D2B}"/>
          </ac:spMkLst>
        </pc:spChg>
        <pc:spChg chg="mod">
          <ac:chgData name="Aaron Skog" userId="dff2307f-5662-48bc-919b-47ca6361ae07" providerId="ADAL" clId="{71786D4E-AA88-4055-BDA1-1E66BC0351DF}" dt="2022-01-11T16:28:43.989" v="669" actId="27636"/>
          <ac:spMkLst>
            <pc:docMk/>
            <pc:sldMk cId="4169465405" sldId="283"/>
            <ac:spMk id="9" creationId="{1B610215-6963-4B4C-8C72-3528DBF051B9}"/>
          </ac:spMkLst>
        </pc:spChg>
        <pc:spChg chg="mod">
          <ac:chgData name="Aaron Skog" userId="dff2307f-5662-48bc-919b-47ca6361ae07" providerId="ADAL" clId="{71786D4E-AA88-4055-BDA1-1E66BC0351DF}" dt="2022-01-11T16:29:01.351" v="716" actId="20577"/>
          <ac:spMkLst>
            <pc:docMk/>
            <pc:sldMk cId="4169465405" sldId="283"/>
            <ac:spMk id="11" creationId="{17999FD0-9D1C-4DEA-8A4D-462F77F33875}"/>
          </ac:spMkLst>
        </pc:spChg>
      </pc:sldChg>
      <pc:sldChg chg="modSp mod">
        <pc:chgData name="Aaron Skog" userId="dff2307f-5662-48bc-919b-47ca6361ae07" providerId="ADAL" clId="{71786D4E-AA88-4055-BDA1-1E66BC0351DF}" dt="2022-01-12T14:15:18.015" v="2386" actId="20577"/>
        <pc:sldMkLst>
          <pc:docMk/>
          <pc:sldMk cId="2142607515" sldId="284"/>
        </pc:sldMkLst>
        <pc:spChg chg="mod">
          <ac:chgData name="Aaron Skog" userId="dff2307f-5662-48bc-919b-47ca6361ae07" providerId="ADAL" clId="{71786D4E-AA88-4055-BDA1-1E66BC0351DF}" dt="2022-01-12T14:14:50.157" v="2340" actId="27636"/>
          <ac:spMkLst>
            <pc:docMk/>
            <pc:sldMk cId="2142607515" sldId="284"/>
            <ac:spMk id="9" creationId="{1B610215-6963-4B4C-8C72-3528DBF051B9}"/>
          </ac:spMkLst>
        </pc:spChg>
        <pc:spChg chg="mod">
          <ac:chgData name="Aaron Skog" userId="dff2307f-5662-48bc-919b-47ca6361ae07" providerId="ADAL" clId="{71786D4E-AA88-4055-BDA1-1E66BC0351DF}" dt="2022-01-12T14:15:18.015" v="2386" actId="20577"/>
          <ac:spMkLst>
            <pc:docMk/>
            <pc:sldMk cId="2142607515" sldId="284"/>
            <ac:spMk id="11" creationId="{17999FD0-9D1C-4DEA-8A4D-462F77F33875}"/>
          </ac:spMkLst>
        </pc:spChg>
      </pc:sldChg>
      <pc:sldChg chg="modSp mod">
        <pc:chgData name="Aaron Skog" userId="dff2307f-5662-48bc-919b-47ca6361ae07" providerId="ADAL" clId="{71786D4E-AA88-4055-BDA1-1E66BC0351DF}" dt="2022-01-12T14:13:36.884" v="2300" actId="20577"/>
        <pc:sldMkLst>
          <pc:docMk/>
          <pc:sldMk cId="2722935331" sldId="285"/>
        </pc:sldMkLst>
        <pc:spChg chg="mod">
          <ac:chgData name="Aaron Skog" userId="dff2307f-5662-48bc-919b-47ca6361ae07" providerId="ADAL" clId="{71786D4E-AA88-4055-BDA1-1E66BC0351DF}" dt="2022-01-12T02:02:33.757" v="2244" actId="20577"/>
          <ac:spMkLst>
            <pc:docMk/>
            <pc:sldMk cId="2722935331" sldId="285"/>
            <ac:spMk id="7" creationId="{B5BCBBF0-C6D3-4145-83EF-E3ECDA045D2B}"/>
          </ac:spMkLst>
        </pc:spChg>
        <pc:spChg chg="mod">
          <ac:chgData name="Aaron Skog" userId="dff2307f-5662-48bc-919b-47ca6361ae07" providerId="ADAL" clId="{71786D4E-AA88-4055-BDA1-1E66BC0351DF}" dt="2022-01-12T14:13:36.884" v="2300" actId="20577"/>
          <ac:spMkLst>
            <pc:docMk/>
            <pc:sldMk cId="2722935331" sldId="285"/>
            <ac:spMk id="9" creationId="{1B610215-6963-4B4C-8C72-3528DBF051B9}"/>
          </ac:spMkLst>
        </pc:spChg>
        <pc:spChg chg="mod">
          <ac:chgData name="Aaron Skog" userId="dff2307f-5662-48bc-919b-47ca6361ae07" providerId="ADAL" clId="{71786D4E-AA88-4055-BDA1-1E66BC0351DF}" dt="2022-01-11T16:31:36.627" v="804" actId="6549"/>
          <ac:spMkLst>
            <pc:docMk/>
            <pc:sldMk cId="2722935331" sldId="285"/>
            <ac:spMk id="11" creationId="{17999FD0-9D1C-4DEA-8A4D-462F77F33875}"/>
          </ac:spMkLst>
        </pc:spChg>
      </pc:sldChg>
      <pc:sldChg chg="modSp mod">
        <pc:chgData name="Aaron Skog" userId="dff2307f-5662-48bc-919b-47ca6361ae07" providerId="ADAL" clId="{71786D4E-AA88-4055-BDA1-1E66BC0351DF}" dt="2022-01-12T17:29:57.263" v="3310" actId="13926"/>
        <pc:sldMkLst>
          <pc:docMk/>
          <pc:sldMk cId="3276413537" sldId="286"/>
        </pc:sldMkLst>
        <pc:spChg chg="mod">
          <ac:chgData name="Aaron Skog" userId="dff2307f-5662-48bc-919b-47ca6361ae07" providerId="ADAL" clId="{71786D4E-AA88-4055-BDA1-1E66BC0351DF}" dt="2022-01-12T02:02:37.986" v="2252" actId="20577"/>
          <ac:spMkLst>
            <pc:docMk/>
            <pc:sldMk cId="3276413537" sldId="286"/>
            <ac:spMk id="7" creationId="{B5BCBBF0-C6D3-4145-83EF-E3ECDA045D2B}"/>
          </ac:spMkLst>
        </pc:spChg>
        <pc:spChg chg="mod">
          <ac:chgData name="Aaron Skog" userId="dff2307f-5662-48bc-919b-47ca6361ae07" providerId="ADAL" clId="{71786D4E-AA88-4055-BDA1-1E66BC0351DF}" dt="2022-01-11T21:42:56.214" v="1754" actId="15"/>
          <ac:spMkLst>
            <pc:docMk/>
            <pc:sldMk cId="3276413537" sldId="286"/>
            <ac:spMk id="9" creationId="{1B610215-6963-4B4C-8C72-3528DBF051B9}"/>
          </ac:spMkLst>
        </pc:spChg>
        <pc:spChg chg="mod">
          <ac:chgData name="Aaron Skog" userId="dff2307f-5662-48bc-919b-47ca6361ae07" providerId="ADAL" clId="{71786D4E-AA88-4055-BDA1-1E66BC0351DF}" dt="2022-01-12T17:29:57.263" v="3310" actId="13926"/>
          <ac:spMkLst>
            <pc:docMk/>
            <pc:sldMk cId="3276413537" sldId="286"/>
            <ac:spMk id="11" creationId="{17999FD0-9D1C-4DEA-8A4D-462F77F33875}"/>
          </ac:spMkLst>
        </pc:spChg>
      </pc:sldChg>
      <pc:sldChg chg="modSp mod">
        <pc:chgData name="Aaron Skog" userId="dff2307f-5662-48bc-919b-47ca6361ae07" providerId="ADAL" clId="{71786D4E-AA88-4055-BDA1-1E66BC0351DF}" dt="2022-01-12T14:15:55.311" v="2407" actId="27636"/>
        <pc:sldMkLst>
          <pc:docMk/>
          <pc:sldMk cId="2537687734" sldId="287"/>
        </pc:sldMkLst>
        <pc:spChg chg="mod">
          <ac:chgData name="Aaron Skog" userId="dff2307f-5662-48bc-919b-47ca6361ae07" providerId="ADAL" clId="{71786D4E-AA88-4055-BDA1-1E66BC0351DF}" dt="2022-01-12T02:02:43.087" v="2260" actId="20577"/>
          <ac:spMkLst>
            <pc:docMk/>
            <pc:sldMk cId="2537687734" sldId="287"/>
            <ac:spMk id="7" creationId="{B5BCBBF0-C6D3-4145-83EF-E3ECDA045D2B}"/>
          </ac:spMkLst>
        </pc:spChg>
        <pc:spChg chg="mod">
          <ac:chgData name="Aaron Skog" userId="dff2307f-5662-48bc-919b-47ca6361ae07" providerId="ADAL" clId="{71786D4E-AA88-4055-BDA1-1E66BC0351DF}" dt="2022-01-12T14:15:55.311" v="2407" actId="27636"/>
          <ac:spMkLst>
            <pc:docMk/>
            <pc:sldMk cId="2537687734" sldId="287"/>
            <ac:spMk id="9" creationId="{1B610215-6963-4B4C-8C72-3528DBF051B9}"/>
          </ac:spMkLst>
        </pc:spChg>
        <pc:spChg chg="mod">
          <ac:chgData name="Aaron Skog" userId="dff2307f-5662-48bc-919b-47ca6361ae07" providerId="ADAL" clId="{71786D4E-AA88-4055-BDA1-1E66BC0351DF}" dt="2022-01-12T14:15:55.308" v="2406" actId="27636"/>
          <ac:spMkLst>
            <pc:docMk/>
            <pc:sldMk cId="2537687734" sldId="287"/>
            <ac:spMk id="11" creationId="{17999FD0-9D1C-4DEA-8A4D-462F77F33875}"/>
          </ac:spMkLst>
        </pc:spChg>
      </pc:sldChg>
      <pc:sldChg chg="modSp mod">
        <pc:chgData name="Aaron Skog" userId="dff2307f-5662-48bc-919b-47ca6361ae07" providerId="ADAL" clId="{71786D4E-AA88-4055-BDA1-1E66BC0351DF}" dt="2022-01-12T21:04:44.572" v="3334" actId="6549"/>
        <pc:sldMkLst>
          <pc:docMk/>
          <pc:sldMk cId="3151876357" sldId="288"/>
        </pc:sldMkLst>
        <pc:spChg chg="mod">
          <ac:chgData name="Aaron Skog" userId="dff2307f-5662-48bc-919b-47ca6361ae07" providerId="ADAL" clId="{71786D4E-AA88-4055-BDA1-1E66BC0351DF}" dt="2022-01-12T02:02:25.274" v="2228" actId="20577"/>
          <ac:spMkLst>
            <pc:docMk/>
            <pc:sldMk cId="3151876357" sldId="288"/>
            <ac:spMk id="2" creationId="{8F3A9CD4-B785-4B4D-A035-72D80150DD94}"/>
          </ac:spMkLst>
        </pc:spChg>
        <pc:spChg chg="mod">
          <ac:chgData name="Aaron Skog" userId="dff2307f-5662-48bc-919b-47ca6361ae07" providerId="ADAL" clId="{71786D4E-AA88-4055-BDA1-1E66BC0351DF}" dt="2022-01-12T21:04:44.572" v="3334" actId="6549"/>
          <ac:spMkLst>
            <pc:docMk/>
            <pc:sldMk cId="3151876357" sldId="288"/>
            <ac:spMk id="4" creationId="{F42D25C5-13F3-4195-9DA5-F493DC081CD5}"/>
          </ac:spMkLst>
        </pc:spChg>
        <pc:spChg chg="mod">
          <ac:chgData name="Aaron Skog" userId="dff2307f-5662-48bc-919b-47ca6361ae07" providerId="ADAL" clId="{71786D4E-AA88-4055-BDA1-1E66BC0351DF}" dt="2022-01-11T15:28:59.929" v="432" actId="20577"/>
          <ac:spMkLst>
            <pc:docMk/>
            <pc:sldMk cId="3151876357" sldId="288"/>
            <ac:spMk id="6" creationId="{CDA4D538-9ED1-4192-A876-71AAF19D9470}"/>
          </ac:spMkLst>
        </pc:spChg>
      </pc:sldChg>
      <pc:sldChg chg="modSp mod">
        <pc:chgData name="Aaron Skog" userId="dff2307f-5662-48bc-919b-47ca6361ae07" providerId="ADAL" clId="{71786D4E-AA88-4055-BDA1-1E66BC0351DF}" dt="2022-01-12T02:02:58.355" v="2270" actId="20577"/>
        <pc:sldMkLst>
          <pc:docMk/>
          <pc:sldMk cId="1179728260" sldId="289"/>
        </pc:sldMkLst>
        <pc:spChg chg="mod">
          <ac:chgData name="Aaron Skog" userId="dff2307f-5662-48bc-919b-47ca6361ae07" providerId="ADAL" clId="{71786D4E-AA88-4055-BDA1-1E66BC0351DF}" dt="2022-01-12T02:02:58.355" v="2270" actId="20577"/>
          <ac:spMkLst>
            <pc:docMk/>
            <pc:sldMk cId="1179728260" sldId="289"/>
            <ac:spMk id="5" creationId="{560FFB0F-94A9-4001-8749-0F9B76E9398D}"/>
          </ac:spMkLst>
        </pc:spChg>
      </pc:sldChg>
      <pc:sldChg chg="modSp mod">
        <pc:chgData name="Aaron Skog" userId="dff2307f-5662-48bc-919b-47ca6361ae07" providerId="ADAL" clId="{71786D4E-AA88-4055-BDA1-1E66BC0351DF}" dt="2022-01-12T15:22:13.609" v="2885" actId="20577"/>
        <pc:sldMkLst>
          <pc:docMk/>
          <pc:sldMk cId="2462443041" sldId="290"/>
        </pc:sldMkLst>
        <pc:spChg chg="mod">
          <ac:chgData name="Aaron Skog" userId="dff2307f-5662-48bc-919b-47ca6361ae07" providerId="ADAL" clId="{71786D4E-AA88-4055-BDA1-1E66BC0351DF}" dt="2022-01-12T15:22:13.609" v="2885" actId="20577"/>
          <ac:spMkLst>
            <pc:docMk/>
            <pc:sldMk cId="2462443041" sldId="290"/>
            <ac:spMk id="2" creationId="{E5C74794-7710-4F78-945E-296B3A5ABCE4}"/>
          </ac:spMkLst>
        </pc:spChg>
      </pc:sldChg>
      <pc:sldChg chg="addSp delSp modSp mod modClrScheme chgLayout">
        <pc:chgData name="Aaron Skog" userId="dff2307f-5662-48bc-919b-47ca6361ae07" providerId="ADAL" clId="{71786D4E-AA88-4055-BDA1-1E66BC0351DF}" dt="2022-02-01T15:44:44.823" v="4342" actId="20577"/>
        <pc:sldMkLst>
          <pc:docMk/>
          <pc:sldMk cId="2369007892" sldId="291"/>
        </pc:sldMkLst>
        <pc:spChg chg="add del mod ord">
          <ac:chgData name="Aaron Skog" userId="dff2307f-5662-48bc-919b-47ca6361ae07" providerId="ADAL" clId="{71786D4E-AA88-4055-BDA1-1E66BC0351DF}" dt="2022-02-01T15:42:55.604" v="4144" actId="22"/>
          <ac:spMkLst>
            <pc:docMk/>
            <pc:sldMk cId="2369007892" sldId="291"/>
            <ac:spMk id="2" creationId="{9707CC49-1584-4020-9272-A30BDA43131E}"/>
          </ac:spMkLst>
        </pc:spChg>
        <pc:spChg chg="mod ord">
          <ac:chgData name="Aaron Skog" userId="dff2307f-5662-48bc-919b-47ca6361ae07" providerId="ADAL" clId="{71786D4E-AA88-4055-BDA1-1E66BC0351DF}" dt="2022-01-26T14:39:20.049" v="4102" actId="700"/>
          <ac:spMkLst>
            <pc:docMk/>
            <pc:sldMk cId="2369007892" sldId="291"/>
            <ac:spMk id="3" creationId="{FA9ACD67-9178-4AE6-822B-017F0A562493}"/>
          </ac:spMkLst>
        </pc:spChg>
        <pc:spChg chg="mod ord">
          <ac:chgData name="Aaron Skog" userId="dff2307f-5662-48bc-919b-47ca6361ae07" providerId="ADAL" clId="{71786D4E-AA88-4055-BDA1-1E66BC0351DF}" dt="2022-01-26T14:39:20.049" v="4102" actId="700"/>
          <ac:spMkLst>
            <pc:docMk/>
            <pc:sldMk cId="2369007892" sldId="291"/>
            <ac:spMk id="4" creationId="{ED2BE06B-4D9B-493E-B0F3-89CF22F9122F}"/>
          </ac:spMkLst>
        </pc:spChg>
        <pc:spChg chg="add del mod ord">
          <ac:chgData name="Aaron Skog" userId="dff2307f-5662-48bc-919b-47ca6361ae07" providerId="ADAL" clId="{71786D4E-AA88-4055-BDA1-1E66BC0351DF}" dt="2022-01-26T14:39:20.049" v="4102" actId="700"/>
          <ac:spMkLst>
            <pc:docMk/>
            <pc:sldMk cId="2369007892" sldId="291"/>
            <ac:spMk id="5" creationId="{3E0F0999-A6E6-4BB2-9C43-3F58FAD1D952}"/>
          </ac:spMkLst>
        </pc:spChg>
        <pc:spChg chg="mod ord">
          <ac:chgData name="Aaron Skog" userId="dff2307f-5662-48bc-919b-47ca6361ae07" providerId="ADAL" clId="{71786D4E-AA88-4055-BDA1-1E66BC0351DF}" dt="2022-01-26T14:39:20.049" v="4102" actId="700"/>
          <ac:spMkLst>
            <pc:docMk/>
            <pc:sldMk cId="2369007892" sldId="291"/>
            <ac:spMk id="6" creationId="{ACCE00FD-752E-4F98-9403-48D293945218}"/>
          </ac:spMkLst>
        </pc:spChg>
        <pc:spChg chg="mod ord">
          <ac:chgData name="Aaron Skog" userId="dff2307f-5662-48bc-919b-47ca6361ae07" providerId="ADAL" clId="{71786D4E-AA88-4055-BDA1-1E66BC0351DF}" dt="2022-01-26T14:39:57.216" v="4143" actId="20577"/>
          <ac:spMkLst>
            <pc:docMk/>
            <pc:sldMk cId="2369007892" sldId="291"/>
            <ac:spMk id="7" creationId="{008313B3-CF24-44D7-BED5-A8AA54D2AB4E}"/>
          </ac:spMkLst>
        </pc:spChg>
        <pc:spChg chg="mod ord">
          <ac:chgData name="Aaron Skog" userId="dff2307f-5662-48bc-919b-47ca6361ae07" providerId="ADAL" clId="{71786D4E-AA88-4055-BDA1-1E66BC0351DF}" dt="2022-02-01T15:44:44.823" v="4342" actId="20577"/>
          <ac:spMkLst>
            <pc:docMk/>
            <pc:sldMk cId="2369007892" sldId="291"/>
            <ac:spMk id="8" creationId="{27D0D819-2895-46DC-AF76-DD6FED3133B7}"/>
          </ac:spMkLst>
        </pc:spChg>
        <pc:picChg chg="add mod ord">
          <ac:chgData name="Aaron Skog" userId="dff2307f-5662-48bc-919b-47ca6361ae07" providerId="ADAL" clId="{71786D4E-AA88-4055-BDA1-1E66BC0351DF}" dt="2022-02-01T15:43:57.831" v="4235" actId="208"/>
          <ac:picMkLst>
            <pc:docMk/>
            <pc:sldMk cId="2369007892" sldId="291"/>
            <ac:picMk id="9" creationId="{2DF0DBD1-B26C-4A7E-9F92-C8ED6EDF5A28}"/>
          </ac:picMkLst>
        </pc:picChg>
        <pc:picChg chg="del">
          <ac:chgData name="Aaron Skog" userId="dff2307f-5662-48bc-919b-47ca6361ae07" providerId="ADAL" clId="{71786D4E-AA88-4055-BDA1-1E66BC0351DF}" dt="2022-01-11T16:51:25.450" v="1248" actId="478"/>
          <ac:picMkLst>
            <pc:docMk/>
            <pc:sldMk cId="2369007892" sldId="291"/>
            <ac:picMk id="10" creationId="{AAC906B6-B6C2-4517-A922-2AABDD59333A}"/>
          </ac:picMkLst>
        </pc:picChg>
      </pc:sldChg>
      <pc:sldChg chg="del">
        <pc:chgData name="Aaron Skog" userId="dff2307f-5662-48bc-919b-47ca6361ae07" providerId="ADAL" clId="{71786D4E-AA88-4055-BDA1-1E66BC0351DF}" dt="2022-01-11T16:51:13.855" v="1246" actId="47"/>
        <pc:sldMkLst>
          <pc:docMk/>
          <pc:sldMk cId="4094484121" sldId="292"/>
        </pc:sldMkLst>
      </pc:sldChg>
      <pc:sldChg chg="del">
        <pc:chgData name="Aaron Skog" userId="dff2307f-5662-48bc-919b-47ca6361ae07" providerId="ADAL" clId="{71786D4E-AA88-4055-BDA1-1E66BC0351DF}" dt="2022-01-11T16:51:13.855" v="1246" actId="47"/>
        <pc:sldMkLst>
          <pc:docMk/>
          <pc:sldMk cId="270532563" sldId="293"/>
        </pc:sldMkLst>
      </pc:sldChg>
      <pc:sldChg chg="del">
        <pc:chgData name="Aaron Skog" userId="dff2307f-5662-48bc-919b-47ca6361ae07" providerId="ADAL" clId="{71786D4E-AA88-4055-BDA1-1E66BC0351DF}" dt="2022-01-11T16:51:13.855" v="1246" actId="47"/>
        <pc:sldMkLst>
          <pc:docMk/>
          <pc:sldMk cId="1677630767" sldId="294"/>
        </pc:sldMkLst>
      </pc:sldChg>
      <pc:sldChg chg="del">
        <pc:chgData name="Aaron Skog" userId="dff2307f-5662-48bc-919b-47ca6361ae07" providerId="ADAL" clId="{71786D4E-AA88-4055-BDA1-1E66BC0351DF}" dt="2022-01-11T16:51:13.855" v="1246" actId="47"/>
        <pc:sldMkLst>
          <pc:docMk/>
          <pc:sldMk cId="396662347" sldId="295"/>
        </pc:sldMkLst>
      </pc:sldChg>
      <pc:sldChg chg="del">
        <pc:chgData name="Aaron Skog" userId="dff2307f-5662-48bc-919b-47ca6361ae07" providerId="ADAL" clId="{71786D4E-AA88-4055-BDA1-1E66BC0351DF}" dt="2022-01-11T16:51:13.855" v="1246" actId="47"/>
        <pc:sldMkLst>
          <pc:docMk/>
          <pc:sldMk cId="2338776215" sldId="296"/>
        </pc:sldMkLst>
      </pc:sldChg>
      <pc:sldChg chg="del">
        <pc:chgData name="Aaron Skog" userId="dff2307f-5662-48bc-919b-47ca6361ae07" providerId="ADAL" clId="{71786D4E-AA88-4055-BDA1-1E66BC0351DF}" dt="2022-01-11T16:51:13.855" v="1246" actId="47"/>
        <pc:sldMkLst>
          <pc:docMk/>
          <pc:sldMk cId="3093561518" sldId="297"/>
        </pc:sldMkLst>
      </pc:sldChg>
      <pc:sldChg chg="del">
        <pc:chgData name="Aaron Skog" userId="dff2307f-5662-48bc-919b-47ca6361ae07" providerId="ADAL" clId="{71786D4E-AA88-4055-BDA1-1E66BC0351DF}" dt="2022-01-11T16:51:13.855" v="1246" actId="47"/>
        <pc:sldMkLst>
          <pc:docMk/>
          <pc:sldMk cId="2397955040" sldId="298"/>
        </pc:sldMkLst>
      </pc:sldChg>
      <pc:sldChg chg="addSp delSp modSp new mod modClrScheme chgLayout">
        <pc:chgData name="Aaron Skog" userId="dff2307f-5662-48bc-919b-47ca6361ae07" providerId="ADAL" clId="{71786D4E-AA88-4055-BDA1-1E66BC0351DF}" dt="2022-01-12T19:48:18.297" v="3322" actId="12385"/>
        <pc:sldMkLst>
          <pc:docMk/>
          <pc:sldMk cId="865818159" sldId="299"/>
        </pc:sldMkLst>
        <pc:spChg chg="del mod ord">
          <ac:chgData name="Aaron Skog" userId="dff2307f-5662-48bc-919b-47ca6361ae07" providerId="ADAL" clId="{71786D4E-AA88-4055-BDA1-1E66BC0351DF}" dt="2022-01-11T15:11:36.770" v="166" actId="700"/>
          <ac:spMkLst>
            <pc:docMk/>
            <pc:sldMk cId="865818159" sldId="299"/>
            <ac:spMk id="2" creationId="{A894054C-E2FC-4EB0-8FF1-16AA434E49B2}"/>
          </ac:spMkLst>
        </pc:spChg>
        <pc:spChg chg="del mod ord">
          <ac:chgData name="Aaron Skog" userId="dff2307f-5662-48bc-919b-47ca6361ae07" providerId="ADAL" clId="{71786D4E-AA88-4055-BDA1-1E66BC0351DF}" dt="2022-01-11T15:11:36.770" v="166" actId="700"/>
          <ac:spMkLst>
            <pc:docMk/>
            <pc:sldMk cId="865818159" sldId="299"/>
            <ac:spMk id="3" creationId="{072C2A32-88CF-42CE-B693-D717E33F5EBA}"/>
          </ac:spMkLst>
        </pc:spChg>
        <pc:spChg chg="del">
          <ac:chgData name="Aaron Skog" userId="dff2307f-5662-48bc-919b-47ca6361ae07" providerId="ADAL" clId="{71786D4E-AA88-4055-BDA1-1E66BC0351DF}" dt="2022-01-11T15:11:36.770" v="166" actId="700"/>
          <ac:spMkLst>
            <pc:docMk/>
            <pc:sldMk cId="865818159" sldId="299"/>
            <ac:spMk id="4" creationId="{E3FB13EE-95C6-42FF-8FF2-37E8A9767693}"/>
          </ac:spMkLst>
        </pc:spChg>
        <pc:spChg chg="mod ord">
          <ac:chgData name="Aaron Skog" userId="dff2307f-5662-48bc-919b-47ca6361ae07" providerId="ADAL" clId="{71786D4E-AA88-4055-BDA1-1E66BC0351DF}" dt="2022-01-11T15:11:36.770" v="166" actId="700"/>
          <ac:spMkLst>
            <pc:docMk/>
            <pc:sldMk cId="865818159" sldId="299"/>
            <ac:spMk id="5" creationId="{B62822AC-FA58-4D4E-A1C2-6E7173B2609B}"/>
          </ac:spMkLst>
        </pc:spChg>
        <pc:spChg chg="mod ord">
          <ac:chgData name="Aaron Skog" userId="dff2307f-5662-48bc-919b-47ca6361ae07" providerId="ADAL" clId="{71786D4E-AA88-4055-BDA1-1E66BC0351DF}" dt="2022-01-11T15:11:36.770" v="166" actId="700"/>
          <ac:spMkLst>
            <pc:docMk/>
            <pc:sldMk cId="865818159" sldId="299"/>
            <ac:spMk id="6" creationId="{32873A66-E595-4D8C-8E12-544D36AC6E4B}"/>
          </ac:spMkLst>
        </pc:spChg>
        <pc:spChg chg="mod ord">
          <ac:chgData name="Aaron Skog" userId="dff2307f-5662-48bc-919b-47ca6361ae07" providerId="ADAL" clId="{71786D4E-AA88-4055-BDA1-1E66BC0351DF}" dt="2022-01-11T15:11:36.770" v="166" actId="700"/>
          <ac:spMkLst>
            <pc:docMk/>
            <pc:sldMk cId="865818159" sldId="299"/>
            <ac:spMk id="7" creationId="{5E0798E6-7A68-457F-8A5E-CB6199740D32}"/>
          </ac:spMkLst>
        </pc:spChg>
        <pc:spChg chg="add mod ord">
          <ac:chgData name="Aaron Skog" userId="dff2307f-5662-48bc-919b-47ca6361ae07" providerId="ADAL" clId="{71786D4E-AA88-4055-BDA1-1E66BC0351DF}" dt="2022-01-11T15:15:42.341" v="201" actId="20577"/>
          <ac:spMkLst>
            <pc:docMk/>
            <pc:sldMk cId="865818159" sldId="299"/>
            <ac:spMk id="8" creationId="{E46F5736-138F-4EBD-8174-0EF18EEBDA62}"/>
          </ac:spMkLst>
        </pc:spChg>
        <pc:spChg chg="add del mod ord">
          <ac:chgData name="Aaron Skog" userId="dff2307f-5662-48bc-919b-47ca6361ae07" providerId="ADAL" clId="{71786D4E-AA88-4055-BDA1-1E66BC0351DF}" dt="2022-01-11T15:15:18.476" v="167"/>
          <ac:spMkLst>
            <pc:docMk/>
            <pc:sldMk cId="865818159" sldId="299"/>
            <ac:spMk id="9" creationId="{9865E03A-95CA-4997-8C3D-E272D25F1B17}"/>
          </ac:spMkLst>
        </pc:spChg>
        <pc:graphicFrameChg chg="add mod modGraphic">
          <ac:chgData name="Aaron Skog" userId="dff2307f-5662-48bc-919b-47ca6361ae07" providerId="ADAL" clId="{71786D4E-AA88-4055-BDA1-1E66BC0351DF}" dt="2022-01-12T19:48:18.297" v="3322" actId="12385"/>
          <ac:graphicFrameMkLst>
            <pc:docMk/>
            <pc:sldMk cId="865818159" sldId="299"/>
            <ac:graphicFrameMk id="10" creationId="{407406DA-3D1B-4715-8B8A-A841DBC3A2FF}"/>
          </ac:graphicFrameMkLst>
        </pc:graphicFrameChg>
      </pc:sldChg>
      <pc:sldChg chg="addSp delSp modSp new mod modClrScheme chgLayout">
        <pc:chgData name="Aaron Skog" userId="dff2307f-5662-48bc-919b-47ca6361ae07" providerId="ADAL" clId="{71786D4E-AA88-4055-BDA1-1E66BC0351DF}" dt="2022-01-11T21:31:19.766" v="1708" actId="20577"/>
        <pc:sldMkLst>
          <pc:docMk/>
          <pc:sldMk cId="246168518" sldId="300"/>
        </pc:sldMkLst>
        <pc:spChg chg="del mod ord">
          <ac:chgData name="Aaron Skog" userId="dff2307f-5662-48bc-919b-47ca6361ae07" providerId="ADAL" clId="{71786D4E-AA88-4055-BDA1-1E66BC0351DF}" dt="2022-01-11T17:30:45.541" v="1426" actId="700"/>
          <ac:spMkLst>
            <pc:docMk/>
            <pc:sldMk cId="246168518" sldId="300"/>
            <ac:spMk id="2" creationId="{BAA62754-743E-4A2F-BCB7-3E0930D6138D}"/>
          </ac:spMkLst>
        </pc:spChg>
        <pc:spChg chg="mod ord">
          <ac:chgData name="Aaron Skog" userId="dff2307f-5662-48bc-919b-47ca6361ae07" providerId="ADAL" clId="{71786D4E-AA88-4055-BDA1-1E66BC0351DF}" dt="2022-01-11T17:30:45.541" v="1426" actId="700"/>
          <ac:spMkLst>
            <pc:docMk/>
            <pc:sldMk cId="246168518" sldId="300"/>
            <ac:spMk id="3" creationId="{8A29D329-C26B-4E4D-93E2-E26B565D9737}"/>
          </ac:spMkLst>
        </pc:spChg>
        <pc:spChg chg="mod ord">
          <ac:chgData name="Aaron Skog" userId="dff2307f-5662-48bc-919b-47ca6361ae07" providerId="ADAL" clId="{71786D4E-AA88-4055-BDA1-1E66BC0351DF}" dt="2022-01-11T17:30:45.541" v="1426" actId="700"/>
          <ac:spMkLst>
            <pc:docMk/>
            <pc:sldMk cId="246168518" sldId="300"/>
            <ac:spMk id="4" creationId="{473C709F-3202-46F2-BCAD-F242AD49EC3E}"/>
          </ac:spMkLst>
        </pc:spChg>
        <pc:spChg chg="del mod ord">
          <ac:chgData name="Aaron Skog" userId="dff2307f-5662-48bc-919b-47ca6361ae07" providerId="ADAL" clId="{71786D4E-AA88-4055-BDA1-1E66BC0351DF}" dt="2022-01-11T17:30:45.541" v="1426" actId="700"/>
          <ac:spMkLst>
            <pc:docMk/>
            <pc:sldMk cId="246168518" sldId="300"/>
            <ac:spMk id="5" creationId="{9A62235A-B48E-4292-AFD9-0467E3EFE8C3}"/>
          </ac:spMkLst>
        </pc:spChg>
        <pc:spChg chg="mod ord">
          <ac:chgData name="Aaron Skog" userId="dff2307f-5662-48bc-919b-47ca6361ae07" providerId="ADAL" clId="{71786D4E-AA88-4055-BDA1-1E66BC0351DF}" dt="2022-01-11T17:30:45.541" v="1426" actId="700"/>
          <ac:spMkLst>
            <pc:docMk/>
            <pc:sldMk cId="246168518" sldId="300"/>
            <ac:spMk id="6" creationId="{2C6A1817-05B7-4449-A9AA-6A1B26C824A3}"/>
          </ac:spMkLst>
        </pc:spChg>
        <pc:spChg chg="add mod ord">
          <ac:chgData name="Aaron Skog" userId="dff2307f-5662-48bc-919b-47ca6361ae07" providerId="ADAL" clId="{71786D4E-AA88-4055-BDA1-1E66BC0351DF}" dt="2022-01-11T21:31:19.766" v="1708" actId="20577"/>
          <ac:spMkLst>
            <pc:docMk/>
            <pc:sldMk cId="246168518" sldId="300"/>
            <ac:spMk id="7" creationId="{9A1C033A-B394-494F-B3B5-DA73CDDF7D74}"/>
          </ac:spMkLst>
        </pc:spChg>
        <pc:spChg chg="add mod ord">
          <ac:chgData name="Aaron Skog" userId="dff2307f-5662-48bc-919b-47ca6361ae07" providerId="ADAL" clId="{71786D4E-AA88-4055-BDA1-1E66BC0351DF}" dt="2022-01-11T21:31:12.414" v="1698" actId="27636"/>
          <ac:spMkLst>
            <pc:docMk/>
            <pc:sldMk cId="246168518" sldId="300"/>
            <ac:spMk id="8" creationId="{22D7EFB0-65C6-4667-9345-099A34FAB7B8}"/>
          </ac:spMkLst>
        </pc:spChg>
        <pc:spChg chg="add del mod ord">
          <ac:chgData name="Aaron Skog" userId="dff2307f-5662-48bc-919b-47ca6361ae07" providerId="ADAL" clId="{71786D4E-AA88-4055-BDA1-1E66BC0351DF}" dt="2022-01-11T17:31:25.705" v="1427"/>
          <ac:spMkLst>
            <pc:docMk/>
            <pc:sldMk cId="246168518" sldId="300"/>
            <ac:spMk id="9" creationId="{F19960A0-D266-42AE-801C-2EFFDF0F06D2}"/>
          </ac:spMkLst>
        </pc:spChg>
        <pc:picChg chg="add mod">
          <ac:chgData name="Aaron Skog" userId="dff2307f-5662-48bc-919b-47ca6361ae07" providerId="ADAL" clId="{71786D4E-AA88-4055-BDA1-1E66BC0351DF}" dt="2022-01-11T21:30:54.684" v="1660" actId="208"/>
          <ac:picMkLst>
            <pc:docMk/>
            <pc:sldMk cId="246168518" sldId="300"/>
            <ac:picMk id="11" creationId="{58AD8911-5862-4FAA-9E2F-D40BEC6406DC}"/>
          </ac:picMkLst>
        </pc:picChg>
        <pc:picChg chg="add mod">
          <ac:chgData name="Aaron Skog" userId="dff2307f-5662-48bc-919b-47ca6361ae07" providerId="ADAL" clId="{71786D4E-AA88-4055-BDA1-1E66BC0351DF}" dt="2022-01-11T21:30:50.093" v="1659" actId="1076"/>
          <ac:picMkLst>
            <pc:docMk/>
            <pc:sldMk cId="246168518" sldId="300"/>
            <ac:picMk id="3074" creationId="{849BAC9A-FE15-45E9-B91E-36ABE50F83AA}"/>
          </ac:picMkLst>
        </pc:picChg>
      </pc:sldChg>
      <pc:sldChg chg="addSp delSp modSp new mod">
        <pc:chgData name="Aaron Skog" userId="dff2307f-5662-48bc-919b-47ca6361ae07" providerId="ADAL" clId="{71786D4E-AA88-4055-BDA1-1E66BC0351DF}" dt="2022-01-12T14:19:17.579" v="2426" actId="27636"/>
        <pc:sldMkLst>
          <pc:docMk/>
          <pc:sldMk cId="2887253484" sldId="301"/>
        </pc:sldMkLst>
        <pc:spChg chg="mod">
          <ac:chgData name="Aaron Skog" userId="dff2307f-5662-48bc-919b-47ca6361ae07" providerId="ADAL" clId="{71786D4E-AA88-4055-BDA1-1E66BC0351DF}" dt="2022-01-12T00:23:49.292" v="1986" actId="20577"/>
          <ac:spMkLst>
            <pc:docMk/>
            <pc:sldMk cId="2887253484" sldId="301"/>
            <ac:spMk id="2" creationId="{28BE5C50-39B8-4F85-9882-DD77E5F3FECB}"/>
          </ac:spMkLst>
        </pc:spChg>
        <pc:spChg chg="mod">
          <ac:chgData name="Aaron Skog" userId="dff2307f-5662-48bc-919b-47ca6361ae07" providerId="ADAL" clId="{71786D4E-AA88-4055-BDA1-1E66BC0351DF}" dt="2022-01-12T14:19:17.579" v="2426" actId="27636"/>
          <ac:spMkLst>
            <pc:docMk/>
            <pc:sldMk cId="2887253484" sldId="301"/>
            <ac:spMk id="3" creationId="{100DBA45-65AE-426B-AE37-C344494A7A17}"/>
          </ac:spMkLst>
        </pc:spChg>
        <pc:spChg chg="del">
          <ac:chgData name="Aaron Skog" userId="dff2307f-5662-48bc-919b-47ca6361ae07" providerId="ADAL" clId="{71786D4E-AA88-4055-BDA1-1E66BC0351DF}" dt="2022-01-12T00:22:21.829" v="1860"/>
          <ac:spMkLst>
            <pc:docMk/>
            <pc:sldMk cId="2887253484" sldId="301"/>
            <ac:spMk id="4" creationId="{5B6DD459-9A17-4B6C-9CCD-677D7256DAB7}"/>
          </ac:spMkLst>
        </pc:spChg>
        <pc:picChg chg="add del mod">
          <ac:chgData name="Aaron Skog" userId="dff2307f-5662-48bc-919b-47ca6361ae07" providerId="ADAL" clId="{71786D4E-AA88-4055-BDA1-1E66BC0351DF}" dt="2022-01-12T00:22:20.255" v="1859"/>
          <ac:picMkLst>
            <pc:docMk/>
            <pc:sldMk cId="2887253484" sldId="301"/>
            <ac:picMk id="8" creationId="{21056A93-3214-4076-8876-E9F08DEE4EC6}"/>
          </ac:picMkLst>
        </pc:picChg>
        <pc:picChg chg="add mod">
          <ac:chgData name="Aaron Skog" userId="dff2307f-5662-48bc-919b-47ca6361ae07" providerId="ADAL" clId="{71786D4E-AA88-4055-BDA1-1E66BC0351DF}" dt="2022-01-12T00:22:21.829" v="1860"/>
          <ac:picMkLst>
            <pc:docMk/>
            <pc:sldMk cId="2887253484" sldId="301"/>
            <ac:picMk id="9" creationId="{EB9E8E57-CDBA-4741-8CD3-DA65661327F6}"/>
          </ac:picMkLst>
        </pc:picChg>
      </pc:sldChg>
      <pc:sldChg chg="modSp new mod">
        <pc:chgData name="Aaron Skog" userId="dff2307f-5662-48bc-919b-47ca6361ae07" providerId="ADAL" clId="{71786D4E-AA88-4055-BDA1-1E66BC0351DF}" dt="2022-01-12T15:19:03.979" v="2702" actId="20577"/>
        <pc:sldMkLst>
          <pc:docMk/>
          <pc:sldMk cId="3389667868" sldId="302"/>
        </pc:sldMkLst>
        <pc:spChg chg="mod">
          <ac:chgData name="Aaron Skog" userId="dff2307f-5662-48bc-919b-47ca6361ae07" providerId="ADAL" clId="{71786D4E-AA88-4055-BDA1-1E66BC0351DF}" dt="2022-01-12T15:19:03.979" v="2702" actId="20577"/>
          <ac:spMkLst>
            <pc:docMk/>
            <pc:sldMk cId="3389667868" sldId="302"/>
            <ac:spMk id="2" creationId="{078CB8CF-88CB-488E-8C24-A3C644F2837E}"/>
          </ac:spMkLst>
        </pc:spChg>
      </pc:sldChg>
      <pc:sldChg chg="addSp delSp modSp new mod modClrScheme chgLayout">
        <pc:chgData name="Aaron Skog" userId="dff2307f-5662-48bc-919b-47ca6361ae07" providerId="ADAL" clId="{71786D4E-AA88-4055-BDA1-1E66BC0351DF}" dt="2022-01-12T16:33:09.825" v="3308" actId="20577"/>
        <pc:sldMkLst>
          <pc:docMk/>
          <pc:sldMk cId="2332395230" sldId="303"/>
        </pc:sldMkLst>
        <pc:spChg chg="del mod ord">
          <ac:chgData name="Aaron Skog" userId="dff2307f-5662-48bc-919b-47ca6361ae07" providerId="ADAL" clId="{71786D4E-AA88-4055-BDA1-1E66BC0351DF}" dt="2022-01-12T16:24:41.167" v="2889" actId="700"/>
          <ac:spMkLst>
            <pc:docMk/>
            <pc:sldMk cId="2332395230" sldId="303"/>
            <ac:spMk id="2" creationId="{FAC7667D-977D-4FF3-BEBE-A28403C8C960}"/>
          </ac:spMkLst>
        </pc:spChg>
        <pc:spChg chg="del mod ord">
          <ac:chgData name="Aaron Skog" userId="dff2307f-5662-48bc-919b-47ca6361ae07" providerId="ADAL" clId="{71786D4E-AA88-4055-BDA1-1E66BC0351DF}" dt="2022-01-12T16:24:41.167" v="2889" actId="700"/>
          <ac:spMkLst>
            <pc:docMk/>
            <pc:sldMk cId="2332395230" sldId="303"/>
            <ac:spMk id="3" creationId="{A93827CA-DDC9-4F42-9335-1A197B6D81B4}"/>
          </ac:spMkLst>
        </pc:spChg>
        <pc:spChg chg="del">
          <ac:chgData name="Aaron Skog" userId="dff2307f-5662-48bc-919b-47ca6361ae07" providerId="ADAL" clId="{71786D4E-AA88-4055-BDA1-1E66BC0351DF}" dt="2022-01-12T16:24:41.167" v="2889" actId="700"/>
          <ac:spMkLst>
            <pc:docMk/>
            <pc:sldMk cId="2332395230" sldId="303"/>
            <ac:spMk id="4" creationId="{64374BCF-F035-47B4-8524-DC4FF3D01AEB}"/>
          </ac:spMkLst>
        </pc:spChg>
        <pc:spChg chg="mod ord">
          <ac:chgData name="Aaron Skog" userId="dff2307f-5662-48bc-919b-47ca6361ae07" providerId="ADAL" clId="{71786D4E-AA88-4055-BDA1-1E66BC0351DF}" dt="2022-01-12T16:24:41.167" v="2889" actId="700"/>
          <ac:spMkLst>
            <pc:docMk/>
            <pc:sldMk cId="2332395230" sldId="303"/>
            <ac:spMk id="5" creationId="{40C23A48-B1DF-4CB6-8A5F-0041F68BBBEE}"/>
          </ac:spMkLst>
        </pc:spChg>
        <pc:spChg chg="mod ord">
          <ac:chgData name="Aaron Skog" userId="dff2307f-5662-48bc-919b-47ca6361ae07" providerId="ADAL" clId="{71786D4E-AA88-4055-BDA1-1E66BC0351DF}" dt="2022-01-12T16:24:41.167" v="2889" actId="700"/>
          <ac:spMkLst>
            <pc:docMk/>
            <pc:sldMk cId="2332395230" sldId="303"/>
            <ac:spMk id="6" creationId="{61BFCBED-7B4F-4A30-97B7-B4FE086F2B12}"/>
          </ac:spMkLst>
        </pc:spChg>
        <pc:spChg chg="mod ord">
          <ac:chgData name="Aaron Skog" userId="dff2307f-5662-48bc-919b-47ca6361ae07" providerId="ADAL" clId="{71786D4E-AA88-4055-BDA1-1E66BC0351DF}" dt="2022-01-12T16:24:41.167" v="2889" actId="700"/>
          <ac:spMkLst>
            <pc:docMk/>
            <pc:sldMk cId="2332395230" sldId="303"/>
            <ac:spMk id="7" creationId="{5126F9FB-B46C-4C41-AA94-1C6EF12BD0FE}"/>
          </ac:spMkLst>
        </pc:spChg>
        <pc:spChg chg="add mod ord">
          <ac:chgData name="Aaron Skog" userId="dff2307f-5662-48bc-919b-47ca6361ae07" providerId="ADAL" clId="{71786D4E-AA88-4055-BDA1-1E66BC0351DF}" dt="2022-01-12T16:24:51.172" v="2930" actId="20577"/>
          <ac:spMkLst>
            <pc:docMk/>
            <pc:sldMk cId="2332395230" sldId="303"/>
            <ac:spMk id="8" creationId="{DB8F8EBE-72C3-4770-B398-7D26F164D52A}"/>
          </ac:spMkLst>
        </pc:spChg>
        <pc:spChg chg="add mod ord">
          <ac:chgData name="Aaron Skog" userId="dff2307f-5662-48bc-919b-47ca6361ae07" providerId="ADAL" clId="{71786D4E-AA88-4055-BDA1-1E66BC0351DF}" dt="2022-01-12T16:33:09.825" v="3308" actId="20577"/>
          <ac:spMkLst>
            <pc:docMk/>
            <pc:sldMk cId="2332395230" sldId="303"/>
            <ac:spMk id="9" creationId="{9A8DFC13-8155-4D9D-A459-C7D0347D49A0}"/>
          </ac:spMkLst>
        </pc:spChg>
      </pc:sldChg>
      <pc:sldChg chg="modSp add del mod">
        <pc:chgData name="Aaron Skog" userId="dff2307f-5662-48bc-919b-47ca6361ae07" providerId="ADAL" clId="{71786D4E-AA88-4055-BDA1-1E66BC0351DF}" dt="2022-01-21T22:04:36.225" v="3424" actId="2696"/>
        <pc:sldMkLst>
          <pc:docMk/>
          <pc:sldMk cId="629776222" sldId="304"/>
        </pc:sldMkLst>
        <pc:spChg chg="mod">
          <ac:chgData name="Aaron Skog" userId="dff2307f-5662-48bc-919b-47ca6361ae07" providerId="ADAL" clId="{71786D4E-AA88-4055-BDA1-1E66BC0351DF}" dt="2022-01-21T21:53:50.160" v="3415" actId="20577"/>
          <ac:spMkLst>
            <pc:docMk/>
            <pc:sldMk cId="629776222" sldId="304"/>
            <ac:spMk id="2" creationId="{BE550EF8-2200-4129-8424-313D11C3CF6D}"/>
          </ac:spMkLst>
        </pc:spChg>
        <pc:spChg chg="mod">
          <ac:chgData name="Aaron Skog" userId="dff2307f-5662-48bc-919b-47ca6361ae07" providerId="ADAL" clId="{71786D4E-AA88-4055-BDA1-1E66BC0351DF}" dt="2022-01-21T21:53:53.533" v="3423" actId="20577"/>
          <ac:spMkLst>
            <pc:docMk/>
            <pc:sldMk cId="629776222" sldId="304"/>
            <ac:spMk id="3" creationId="{B5ACB4E9-4212-4291-8E9F-7C29C2B607CC}"/>
          </ac:spMkLst>
        </pc:spChg>
      </pc:sldChg>
      <pc:sldChg chg="addSp modSp new mod modClrScheme chgLayout">
        <pc:chgData name="Aaron Skog" userId="dff2307f-5662-48bc-919b-47ca6361ae07" providerId="ADAL" clId="{71786D4E-AA88-4055-BDA1-1E66BC0351DF}" dt="2022-01-25T21:43:06.876" v="3968" actId="20577"/>
        <pc:sldMkLst>
          <pc:docMk/>
          <pc:sldMk cId="2776971500" sldId="304"/>
        </pc:sldMkLst>
        <pc:spChg chg="mod ord">
          <ac:chgData name="Aaron Skog" userId="dff2307f-5662-48bc-919b-47ca6361ae07" providerId="ADAL" clId="{71786D4E-AA88-4055-BDA1-1E66BC0351DF}" dt="2022-01-25T20:45:01.920" v="3640" actId="700"/>
          <ac:spMkLst>
            <pc:docMk/>
            <pc:sldMk cId="2776971500" sldId="304"/>
            <ac:spMk id="2" creationId="{6D10A92E-9DD3-497A-8F0D-13EA66AAA10F}"/>
          </ac:spMkLst>
        </pc:spChg>
        <pc:spChg chg="mod ord">
          <ac:chgData name="Aaron Skog" userId="dff2307f-5662-48bc-919b-47ca6361ae07" providerId="ADAL" clId="{71786D4E-AA88-4055-BDA1-1E66BC0351DF}" dt="2022-01-25T20:45:01.920" v="3640" actId="700"/>
          <ac:spMkLst>
            <pc:docMk/>
            <pc:sldMk cId="2776971500" sldId="304"/>
            <ac:spMk id="3" creationId="{A6958F97-75CB-44AB-ACBD-D4DB83E53EDD}"/>
          </ac:spMkLst>
        </pc:spChg>
        <pc:spChg chg="mod ord">
          <ac:chgData name="Aaron Skog" userId="dff2307f-5662-48bc-919b-47ca6361ae07" providerId="ADAL" clId="{71786D4E-AA88-4055-BDA1-1E66BC0351DF}" dt="2022-01-25T20:45:01.920" v="3640" actId="700"/>
          <ac:spMkLst>
            <pc:docMk/>
            <pc:sldMk cId="2776971500" sldId="304"/>
            <ac:spMk id="4" creationId="{08283482-45B6-4F6B-A019-516E32AC0975}"/>
          </ac:spMkLst>
        </pc:spChg>
        <pc:spChg chg="mod ord">
          <ac:chgData name="Aaron Skog" userId="dff2307f-5662-48bc-919b-47ca6361ae07" providerId="ADAL" clId="{71786D4E-AA88-4055-BDA1-1E66BC0351DF}" dt="2022-01-25T20:45:01.920" v="3640" actId="700"/>
          <ac:spMkLst>
            <pc:docMk/>
            <pc:sldMk cId="2776971500" sldId="304"/>
            <ac:spMk id="5" creationId="{8D854519-99D8-47D4-8BB1-0185BB356D2B}"/>
          </ac:spMkLst>
        </pc:spChg>
        <pc:spChg chg="mod ord">
          <ac:chgData name="Aaron Skog" userId="dff2307f-5662-48bc-919b-47ca6361ae07" providerId="ADAL" clId="{71786D4E-AA88-4055-BDA1-1E66BC0351DF}" dt="2022-01-25T20:45:01.920" v="3640" actId="700"/>
          <ac:spMkLst>
            <pc:docMk/>
            <pc:sldMk cId="2776971500" sldId="304"/>
            <ac:spMk id="6" creationId="{4D8F68A3-7EE1-4AEA-AC1C-8E90F0FE3A0D}"/>
          </ac:spMkLst>
        </pc:spChg>
        <pc:spChg chg="add mod ord">
          <ac:chgData name="Aaron Skog" userId="dff2307f-5662-48bc-919b-47ca6361ae07" providerId="ADAL" clId="{71786D4E-AA88-4055-BDA1-1E66BC0351DF}" dt="2022-01-25T21:43:06.876" v="3968" actId="20577"/>
          <ac:spMkLst>
            <pc:docMk/>
            <pc:sldMk cId="2776971500" sldId="304"/>
            <ac:spMk id="7" creationId="{52B58B5F-9824-4CCE-AF35-B5D77E331965}"/>
          </ac:spMkLst>
        </pc:spChg>
      </pc:sldChg>
      <pc:sldChg chg="addSp delSp modSp new mod modClrScheme chgLayout">
        <pc:chgData name="Aaron Skog" userId="dff2307f-5662-48bc-919b-47ca6361ae07" providerId="ADAL" clId="{71786D4E-AA88-4055-BDA1-1E66BC0351DF}" dt="2022-01-26T14:34:53.333" v="4097" actId="20577"/>
        <pc:sldMkLst>
          <pc:docMk/>
          <pc:sldMk cId="1116689165" sldId="306"/>
        </pc:sldMkLst>
        <pc:spChg chg="del mod ord">
          <ac:chgData name="Aaron Skog" userId="dff2307f-5662-48bc-919b-47ca6361ae07" providerId="ADAL" clId="{71786D4E-AA88-4055-BDA1-1E66BC0351DF}" dt="2022-01-26T14:34:15.953" v="3970" actId="700"/>
          <ac:spMkLst>
            <pc:docMk/>
            <pc:sldMk cId="1116689165" sldId="306"/>
            <ac:spMk id="2" creationId="{012A084B-9F1E-460A-9663-714412722654}"/>
          </ac:spMkLst>
        </pc:spChg>
        <pc:spChg chg="mod ord">
          <ac:chgData name="Aaron Skog" userId="dff2307f-5662-48bc-919b-47ca6361ae07" providerId="ADAL" clId="{71786D4E-AA88-4055-BDA1-1E66BC0351DF}" dt="2022-01-26T14:34:15.953" v="3970" actId="700"/>
          <ac:spMkLst>
            <pc:docMk/>
            <pc:sldMk cId="1116689165" sldId="306"/>
            <ac:spMk id="3" creationId="{D6D6DC70-4691-47D2-BE95-1A330A5C4B17}"/>
          </ac:spMkLst>
        </pc:spChg>
        <pc:spChg chg="mod ord">
          <ac:chgData name="Aaron Skog" userId="dff2307f-5662-48bc-919b-47ca6361ae07" providerId="ADAL" clId="{71786D4E-AA88-4055-BDA1-1E66BC0351DF}" dt="2022-01-26T14:34:15.953" v="3970" actId="700"/>
          <ac:spMkLst>
            <pc:docMk/>
            <pc:sldMk cId="1116689165" sldId="306"/>
            <ac:spMk id="4" creationId="{3BF341A9-395D-4663-9FC6-6211395E6950}"/>
          </ac:spMkLst>
        </pc:spChg>
        <pc:spChg chg="del mod ord">
          <ac:chgData name="Aaron Skog" userId="dff2307f-5662-48bc-919b-47ca6361ae07" providerId="ADAL" clId="{71786D4E-AA88-4055-BDA1-1E66BC0351DF}" dt="2022-01-26T14:34:15.953" v="3970" actId="700"/>
          <ac:spMkLst>
            <pc:docMk/>
            <pc:sldMk cId="1116689165" sldId="306"/>
            <ac:spMk id="5" creationId="{33700214-068F-4C8A-9492-82C53C0FF5D7}"/>
          </ac:spMkLst>
        </pc:spChg>
        <pc:spChg chg="mod ord">
          <ac:chgData name="Aaron Skog" userId="dff2307f-5662-48bc-919b-47ca6361ae07" providerId="ADAL" clId="{71786D4E-AA88-4055-BDA1-1E66BC0351DF}" dt="2022-01-26T14:34:15.953" v="3970" actId="700"/>
          <ac:spMkLst>
            <pc:docMk/>
            <pc:sldMk cId="1116689165" sldId="306"/>
            <ac:spMk id="6" creationId="{045328C0-7755-4F60-81D5-DD7D14E4B9A8}"/>
          </ac:spMkLst>
        </pc:spChg>
        <pc:spChg chg="add mod ord">
          <ac:chgData name="Aaron Skog" userId="dff2307f-5662-48bc-919b-47ca6361ae07" providerId="ADAL" clId="{71786D4E-AA88-4055-BDA1-1E66BC0351DF}" dt="2022-01-26T14:34:40.050" v="4035" actId="20577"/>
          <ac:spMkLst>
            <pc:docMk/>
            <pc:sldMk cId="1116689165" sldId="306"/>
            <ac:spMk id="7" creationId="{B4EA1D30-CEF8-4547-AD1C-52BE31B94CC3}"/>
          </ac:spMkLst>
        </pc:spChg>
        <pc:spChg chg="add mod ord">
          <ac:chgData name="Aaron Skog" userId="dff2307f-5662-48bc-919b-47ca6361ae07" providerId="ADAL" clId="{71786D4E-AA88-4055-BDA1-1E66BC0351DF}" dt="2022-01-26T14:34:53.333" v="4097" actId="20577"/>
          <ac:spMkLst>
            <pc:docMk/>
            <pc:sldMk cId="1116689165" sldId="306"/>
            <ac:spMk id="8" creationId="{636788D8-20F4-48F1-B262-5489DF14B04D}"/>
          </ac:spMkLst>
        </pc:spChg>
      </pc:sldChg>
      <pc:sldChg chg="addSp delSp modSp new mod modClrScheme chgLayout">
        <pc:chgData name="Aaron Skog" userId="dff2307f-5662-48bc-919b-47ca6361ae07" providerId="ADAL" clId="{71786D4E-AA88-4055-BDA1-1E66BC0351DF}" dt="2022-01-26T14:39:42.415" v="4131" actId="20577"/>
        <pc:sldMkLst>
          <pc:docMk/>
          <pc:sldMk cId="286283412" sldId="307"/>
        </pc:sldMkLst>
        <pc:spChg chg="del mod ord">
          <ac:chgData name="Aaron Skog" userId="dff2307f-5662-48bc-919b-47ca6361ae07" providerId="ADAL" clId="{71786D4E-AA88-4055-BDA1-1E66BC0351DF}" dt="2022-01-26T14:39:12.221" v="4101" actId="700"/>
          <ac:spMkLst>
            <pc:docMk/>
            <pc:sldMk cId="286283412" sldId="307"/>
            <ac:spMk id="2" creationId="{11818624-0647-4675-B0F0-B489AE104C46}"/>
          </ac:spMkLst>
        </pc:spChg>
        <pc:spChg chg="del">
          <ac:chgData name="Aaron Skog" userId="dff2307f-5662-48bc-919b-47ca6361ae07" providerId="ADAL" clId="{71786D4E-AA88-4055-BDA1-1E66BC0351DF}" dt="2022-01-26T14:39:12.221" v="4101" actId="700"/>
          <ac:spMkLst>
            <pc:docMk/>
            <pc:sldMk cId="286283412" sldId="307"/>
            <ac:spMk id="3" creationId="{B6A0952E-9E66-43DE-AB1C-78167FE16975}"/>
          </ac:spMkLst>
        </pc:spChg>
        <pc:spChg chg="del mod ord">
          <ac:chgData name="Aaron Skog" userId="dff2307f-5662-48bc-919b-47ca6361ae07" providerId="ADAL" clId="{71786D4E-AA88-4055-BDA1-1E66BC0351DF}" dt="2022-01-26T14:39:12.221" v="4101" actId="700"/>
          <ac:spMkLst>
            <pc:docMk/>
            <pc:sldMk cId="286283412" sldId="307"/>
            <ac:spMk id="4" creationId="{3419D704-9861-4203-96A4-B9172CB6E8FE}"/>
          </ac:spMkLst>
        </pc:spChg>
        <pc:spChg chg="mod ord">
          <ac:chgData name="Aaron Skog" userId="dff2307f-5662-48bc-919b-47ca6361ae07" providerId="ADAL" clId="{71786D4E-AA88-4055-BDA1-1E66BC0351DF}" dt="2022-01-26T14:39:12.221" v="4101" actId="700"/>
          <ac:spMkLst>
            <pc:docMk/>
            <pc:sldMk cId="286283412" sldId="307"/>
            <ac:spMk id="5" creationId="{7A52AD8E-F463-4E87-A71D-83BE52B2883A}"/>
          </ac:spMkLst>
        </pc:spChg>
        <pc:spChg chg="mod ord">
          <ac:chgData name="Aaron Skog" userId="dff2307f-5662-48bc-919b-47ca6361ae07" providerId="ADAL" clId="{71786D4E-AA88-4055-BDA1-1E66BC0351DF}" dt="2022-01-26T14:39:12.221" v="4101" actId="700"/>
          <ac:spMkLst>
            <pc:docMk/>
            <pc:sldMk cId="286283412" sldId="307"/>
            <ac:spMk id="6" creationId="{11135A84-4DBC-421F-8823-269A7AF2279A}"/>
          </ac:spMkLst>
        </pc:spChg>
        <pc:spChg chg="mod ord">
          <ac:chgData name="Aaron Skog" userId="dff2307f-5662-48bc-919b-47ca6361ae07" providerId="ADAL" clId="{71786D4E-AA88-4055-BDA1-1E66BC0351DF}" dt="2022-01-26T14:39:12.221" v="4101" actId="700"/>
          <ac:spMkLst>
            <pc:docMk/>
            <pc:sldMk cId="286283412" sldId="307"/>
            <ac:spMk id="7" creationId="{765ABC19-0F09-46C9-9779-C92B38138F15}"/>
          </ac:spMkLst>
        </pc:spChg>
        <pc:spChg chg="add mod ord">
          <ac:chgData name="Aaron Skog" userId="dff2307f-5662-48bc-919b-47ca6361ae07" providerId="ADAL" clId="{71786D4E-AA88-4055-BDA1-1E66BC0351DF}" dt="2022-01-26T14:39:42.415" v="4131" actId="20577"/>
          <ac:spMkLst>
            <pc:docMk/>
            <pc:sldMk cId="286283412" sldId="307"/>
            <ac:spMk id="8" creationId="{1DF2EBAE-4C93-4494-889E-FB25A4B6E67B}"/>
          </ac:spMkLst>
        </pc:spChg>
        <pc:spChg chg="add mod ord">
          <ac:chgData name="Aaron Skog" userId="dff2307f-5662-48bc-919b-47ca6361ae07" providerId="ADAL" clId="{71786D4E-AA88-4055-BDA1-1E66BC0351DF}" dt="2022-01-26T14:39:12.221" v="4101" actId="700"/>
          <ac:spMkLst>
            <pc:docMk/>
            <pc:sldMk cId="286283412" sldId="307"/>
            <ac:spMk id="9" creationId="{74E4742A-336D-408A-8AD2-9009A6947CD5}"/>
          </ac:spMkLst>
        </pc:spChg>
      </pc:sldChg>
    </pc:docChg>
  </pc:docChgLst>
  <pc:docChgLst>
    <pc:chgData name="Dawne Tortorella" userId="c8c2eb00-5405-408b-8d6c-7d3ca73f2e4c" providerId="ADAL" clId="{96662BC0-3E07-414E-B29F-FE283AFDBD82}"/>
    <pc:docChg chg="undo custSel addSld modSld sldOrd modSection replTag delTag">
      <pc:chgData name="Dawne Tortorella" userId="c8c2eb00-5405-408b-8d6c-7d3ca73f2e4c" providerId="ADAL" clId="{96662BC0-3E07-414E-B29F-FE283AFDBD82}" dt="2022-02-01T15:50:46.961" v="942"/>
      <pc:docMkLst>
        <pc:docMk/>
      </pc:docMkLst>
      <pc:sldChg chg="replTag delTag">
        <pc:chgData name="Dawne Tortorella" userId="c8c2eb00-5405-408b-8d6c-7d3ca73f2e4c" providerId="ADAL" clId="{96662BC0-3E07-414E-B29F-FE283AFDBD82}" dt="2022-02-01T15:50:46.868" v="938"/>
        <pc:sldMkLst>
          <pc:docMk/>
          <pc:sldMk cId="564033165" sldId="256"/>
        </pc:sldMkLst>
      </pc:sldChg>
      <pc:sldChg chg="replTag delTag">
        <pc:chgData name="Dawne Tortorella" userId="c8c2eb00-5405-408b-8d6c-7d3ca73f2e4c" providerId="ADAL" clId="{96662BC0-3E07-414E-B29F-FE283AFDBD82}" dt="2022-01-25T22:10:33.097" v="565"/>
        <pc:sldMkLst>
          <pc:docMk/>
          <pc:sldMk cId="3947585403" sldId="281"/>
        </pc:sldMkLst>
      </pc:sldChg>
      <pc:sldChg chg="replTag">
        <pc:chgData name="Dawne Tortorella" userId="c8c2eb00-5405-408b-8d6c-7d3ca73f2e4c" providerId="ADAL" clId="{96662BC0-3E07-414E-B29F-FE283AFDBD82}" dt="2022-01-25T22:05:14.784" v="456"/>
        <pc:sldMkLst>
          <pc:docMk/>
          <pc:sldMk cId="4169465405" sldId="283"/>
        </pc:sldMkLst>
      </pc:sldChg>
      <pc:sldChg chg="replTag">
        <pc:chgData name="Dawne Tortorella" userId="c8c2eb00-5405-408b-8d6c-7d3ca73f2e4c" providerId="ADAL" clId="{96662BC0-3E07-414E-B29F-FE283AFDBD82}" dt="2022-01-25T22:05:16.088" v="457"/>
        <pc:sldMkLst>
          <pc:docMk/>
          <pc:sldMk cId="2722935331" sldId="285"/>
        </pc:sldMkLst>
      </pc:sldChg>
      <pc:sldChg chg="replTag">
        <pc:chgData name="Dawne Tortorella" userId="c8c2eb00-5405-408b-8d6c-7d3ca73f2e4c" providerId="ADAL" clId="{96662BC0-3E07-414E-B29F-FE283AFDBD82}" dt="2022-01-25T22:05:13.214" v="455"/>
        <pc:sldMkLst>
          <pc:docMk/>
          <pc:sldMk cId="3151876357" sldId="288"/>
        </pc:sldMkLst>
      </pc:sldChg>
      <pc:sldChg chg="addSp delSp modSp mod ord replTag delTag">
        <pc:chgData name="Dawne Tortorella" userId="c8c2eb00-5405-408b-8d6c-7d3ca73f2e4c" providerId="ADAL" clId="{96662BC0-3E07-414E-B29F-FE283AFDBD82}" dt="2022-01-25T22:05:08.210" v="453"/>
        <pc:sldMkLst>
          <pc:docMk/>
          <pc:sldMk cId="2887253484" sldId="301"/>
        </pc:sldMkLst>
        <pc:spChg chg="mod">
          <ac:chgData name="Dawne Tortorella" userId="c8c2eb00-5405-408b-8d6c-7d3ca73f2e4c" providerId="ADAL" clId="{96662BC0-3E07-414E-B29F-FE283AFDBD82}" dt="2022-01-25T22:00:33.339" v="102" actId="20577"/>
          <ac:spMkLst>
            <pc:docMk/>
            <pc:sldMk cId="2887253484" sldId="301"/>
            <ac:spMk id="2" creationId="{28BE5C50-39B8-4F85-9882-DD77E5F3FECB}"/>
          </ac:spMkLst>
        </pc:spChg>
        <pc:spChg chg="mod">
          <ac:chgData name="Dawne Tortorella" userId="c8c2eb00-5405-408b-8d6c-7d3ca73f2e4c" providerId="ADAL" clId="{96662BC0-3E07-414E-B29F-FE283AFDBD82}" dt="2022-01-25T22:04:36.344" v="445" actId="14100"/>
          <ac:spMkLst>
            <pc:docMk/>
            <pc:sldMk cId="2887253484" sldId="301"/>
            <ac:spMk id="3" creationId="{100DBA45-65AE-426B-AE37-C344494A7A17}"/>
          </ac:spMkLst>
        </pc:spChg>
        <pc:spChg chg="add del mod">
          <ac:chgData name="Dawne Tortorella" userId="c8c2eb00-5405-408b-8d6c-7d3ca73f2e4c" providerId="ADAL" clId="{96662BC0-3E07-414E-B29F-FE283AFDBD82}" dt="2022-01-25T22:00:56.965" v="115" actId="478"/>
          <ac:spMkLst>
            <pc:docMk/>
            <pc:sldMk cId="2887253484" sldId="301"/>
            <ac:spMk id="17" creationId="{881F57E6-517E-45A8-8142-7DC0899C48A8}"/>
          </ac:spMkLst>
        </pc:spChg>
        <pc:picChg chg="add mod">
          <ac:chgData name="Dawne Tortorella" userId="c8c2eb00-5405-408b-8d6c-7d3ca73f2e4c" providerId="ADAL" clId="{96662BC0-3E07-414E-B29F-FE283AFDBD82}" dt="2022-01-25T22:04:01.299" v="355" actId="692"/>
          <ac:picMkLst>
            <pc:docMk/>
            <pc:sldMk cId="2887253484" sldId="301"/>
            <ac:picMk id="8" creationId="{765981E7-3E12-483B-933F-8CDDF3C9FE49}"/>
          </ac:picMkLst>
        </pc:picChg>
        <pc:picChg chg="del mod">
          <ac:chgData name="Dawne Tortorella" userId="c8c2eb00-5405-408b-8d6c-7d3ca73f2e4c" providerId="ADAL" clId="{96662BC0-3E07-414E-B29F-FE283AFDBD82}" dt="2022-01-25T22:00:53.640" v="114" actId="478"/>
          <ac:picMkLst>
            <pc:docMk/>
            <pc:sldMk cId="2887253484" sldId="301"/>
            <ac:picMk id="9" creationId="{EB9E8E57-CDBA-4741-8CD3-DA65661327F6}"/>
          </ac:picMkLst>
        </pc:picChg>
        <pc:picChg chg="add del mod">
          <ac:chgData name="Dawne Tortorella" userId="c8c2eb00-5405-408b-8d6c-7d3ca73f2e4c" providerId="ADAL" clId="{96662BC0-3E07-414E-B29F-FE283AFDBD82}" dt="2022-01-25T21:57:39.982" v="32" actId="478"/>
          <ac:picMkLst>
            <pc:docMk/>
            <pc:sldMk cId="2887253484" sldId="301"/>
            <ac:picMk id="11" creationId="{63786946-5C83-4C1C-9163-03C28C1A8FA9}"/>
          </ac:picMkLst>
        </pc:picChg>
        <pc:picChg chg="add mod">
          <ac:chgData name="Dawne Tortorella" userId="c8c2eb00-5405-408b-8d6c-7d3ca73f2e4c" providerId="ADAL" clId="{96662BC0-3E07-414E-B29F-FE283AFDBD82}" dt="2022-01-25T22:04:01.299" v="355" actId="692"/>
          <ac:picMkLst>
            <pc:docMk/>
            <pc:sldMk cId="2887253484" sldId="301"/>
            <ac:picMk id="13" creationId="{E9926B6E-0AB5-4971-A6E3-368FD00FC296}"/>
          </ac:picMkLst>
        </pc:picChg>
        <pc:picChg chg="add mod">
          <ac:chgData name="Dawne Tortorella" userId="c8c2eb00-5405-408b-8d6c-7d3ca73f2e4c" providerId="ADAL" clId="{96662BC0-3E07-414E-B29F-FE283AFDBD82}" dt="2022-01-25T22:04:01.299" v="355" actId="692"/>
          <ac:picMkLst>
            <pc:docMk/>
            <pc:sldMk cId="2887253484" sldId="301"/>
            <ac:picMk id="15" creationId="{8274450B-C0E5-409C-A969-084ADCFD2174}"/>
          </ac:picMkLst>
        </pc:picChg>
      </pc:sldChg>
      <pc:sldChg chg="addSp modSp mod replTag delTag">
        <pc:chgData name="Dawne Tortorella" userId="c8c2eb00-5405-408b-8d6c-7d3ca73f2e4c" providerId="ADAL" clId="{96662BC0-3E07-414E-B29F-FE283AFDBD82}" dt="2022-01-25T22:23:39.332" v="936" actId="554"/>
        <pc:sldMkLst>
          <pc:docMk/>
          <pc:sldMk cId="3389667868" sldId="302"/>
        </pc:sldMkLst>
        <pc:spChg chg="mod">
          <ac:chgData name="Dawne Tortorella" userId="c8c2eb00-5405-408b-8d6c-7d3ca73f2e4c" providerId="ADAL" clId="{96662BC0-3E07-414E-B29F-FE283AFDBD82}" dt="2022-01-25T22:23:39.332" v="936" actId="554"/>
          <ac:spMkLst>
            <pc:docMk/>
            <pc:sldMk cId="3389667868" sldId="302"/>
            <ac:spMk id="3" creationId="{2A9B497F-A104-4657-B110-B03822F07064}"/>
          </ac:spMkLst>
        </pc:spChg>
        <pc:spChg chg="mod">
          <ac:chgData name="Dawne Tortorella" userId="c8c2eb00-5405-408b-8d6c-7d3ca73f2e4c" providerId="ADAL" clId="{96662BC0-3E07-414E-B29F-FE283AFDBD82}" dt="2022-01-25T22:23:39.332" v="936" actId="554"/>
          <ac:spMkLst>
            <pc:docMk/>
            <pc:sldMk cId="3389667868" sldId="302"/>
            <ac:spMk id="4" creationId="{A9B50603-18B7-4614-B58A-2F8493D8321D}"/>
          </ac:spMkLst>
        </pc:spChg>
        <pc:picChg chg="add mod">
          <ac:chgData name="Dawne Tortorella" userId="c8c2eb00-5405-408b-8d6c-7d3ca73f2e4c" providerId="ADAL" clId="{96662BC0-3E07-414E-B29F-FE283AFDBD82}" dt="2022-01-25T22:10:17.498" v="561" actId="692"/>
          <ac:picMkLst>
            <pc:docMk/>
            <pc:sldMk cId="3389667868" sldId="302"/>
            <ac:picMk id="9" creationId="{7FD747F8-B78D-451D-B0A2-49AE0C8722AB}"/>
          </ac:picMkLst>
        </pc:picChg>
      </pc:sldChg>
      <pc:sldChg chg="delSp modSp add mod replTag delTag">
        <pc:chgData name="Dawne Tortorella" userId="c8c2eb00-5405-408b-8d6c-7d3ca73f2e4c" providerId="ADAL" clId="{96662BC0-3E07-414E-B29F-FE283AFDBD82}" dt="2022-01-25T22:04:40.776" v="449"/>
        <pc:sldMkLst>
          <pc:docMk/>
          <pc:sldMk cId="1728810937" sldId="305"/>
        </pc:sldMkLst>
        <pc:spChg chg="mod">
          <ac:chgData name="Dawne Tortorella" userId="c8c2eb00-5405-408b-8d6c-7d3ca73f2e4c" providerId="ADAL" clId="{96662BC0-3E07-414E-B29F-FE283AFDBD82}" dt="2022-01-25T22:00:23.628" v="82" actId="20577"/>
          <ac:spMkLst>
            <pc:docMk/>
            <pc:sldMk cId="1728810937" sldId="305"/>
            <ac:spMk id="2" creationId="{28BE5C50-39B8-4F85-9882-DD77E5F3FECB}"/>
          </ac:spMkLst>
        </pc:spChg>
        <pc:spChg chg="mod">
          <ac:chgData name="Dawne Tortorella" userId="c8c2eb00-5405-408b-8d6c-7d3ca73f2e4c" providerId="ADAL" clId="{96662BC0-3E07-414E-B29F-FE283AFDBD82}" dt="2022-01-25T22:01:06.815" v="121" actId="20577"/>
          <ac:spMkLst>
            <pc:docMk/>
            <pc:sldMk cId="1728810937" sldId="305"/>
            <ac:spMk id="3" creationId="{100DBA45-65AE-426B-AE37-C344494A7A17}"/>
          </ac:spMkLst>
        </pc:spChg>
        <pc:picChg chg="del">
          <ac:chgData name="Dawne Tortorella" userId="c8c2eb00-5405-408b-8d6c-7d3ca73f2e4c" providerId="ADAL" clId="{96662BC0-3E07-414E-B29F-FE283AFDBD82}" dt="2022-01-25T22:00:00.936" v="50" actId="478"/>
          <ac:picMkLst>
            <pc:docMk/>
            <pc:sldMk cId="1728810937" sldId="305"/>
            <ac:picMk id="8" creationId="{765981E7-3E12-483B-933F-8CDDF3C9FE49}"/>
          </ac:picMkLst>
        </pc:picChg>
        <pc:picChg chg="mod">
          <ac:chgData name="Dawne Tortorella" userId="c8c2eb00-5405-408b-8d6c-7d3ca73f2e4c" providerId="ADAL" clId="{96662BC0-3E07-414E-B29F-FE283AFDBD82}" dt="2022-01-25T22:00:48.152" v="109" actId="1076"/>
          <ac:picMkLst>
            <pc:docMk/>
            <pc:sldMk cId="1728810937" sldId="305"/>
            <ac:picMk id="9" creationId="{EB9E8E57-CDBA-4741-8CD3-DA65661327F6}"/>
          </ac:picMkLst>
        </pc:picChg>
        <pc:picChg chg="del">
          <ac:chgData name="Dawne Tortorella" userId="c8c2eb00-5405-408b-8d6c-7d3ca73f2e4c" providerId="ADAL" clId="{96662BC0-3E07-414E-B29F-FE283AFDBD82}" dt="2022-01-25T22:00:01.803" v="51" actId="478"/>
          <ac:picMkLst>
            <pc:docMk/>
            <pc:sldMk cId="1728810937" sldId="305"/>
            <ac:picMk id="13" creationId="{E9926B6E-0AB5-4971-A6E3-368FD00FC296}"/>
          </ac:picMkLst>
        </pc:picChg>
        <pc:picChg chg="del">
          <ac:chgData name="Dawne Tortorella" userId="c8c2eb00-5405-408b-8d6c-7d3ca73f2e4c" providerId="ADAL" clId="{96662BC0-3E07-414E-B29F-FE283AFDBD82}" dt="2022-01-25T22:00:02.579" v="52" actId="478"/>
          <ac:picMkLst>
            <pc:docMk/>
            <pc:sldMk cId="1728810937" sldId="305"/>
            <ac:picMk id="15" creationId="{8274450B-C0E5-409C-A969-084ADCFD2174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A2B190-A7EB-4083-8550-ADF73D5DD4E6}" type="datetimeFigureOut">
              <a:rPr lang="en-US" smtClean="0"/>
              <a:t>2/1/2022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7912A-FAF4-4A7E-9049-202369FF83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25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57912A-FAF4-4A7E-9049-202369FF833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0891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-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55E85-9FCB-4CD8-A587-B5DBC47D02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8991" y="2150492"/>
            <a:ext cx="7406184" cy="2387600"/>
          </a:xfrm>
        </p:spPr>
        <p:txBody>
          <a:bodyPr anchor="b"/>
          <a:lstStyle>
            <a:lvl1pPr algn="l">
              <a:defRPr sz="6000"/>
            </a:lvl1pPr>
          </a:lstStyle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7BEA46-D9AF-4EB0-A234-8DE326DB24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8991" y="4707508"/>
            <a:ext cx="740618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30317738-FF21-47C7-BA4C-E2EC43F9B334}"/>
              </a:ext>
            </a:extLst>
          </p:cNvPr>
          <p:cNvSpPr/>
          <p:nvPr/>
        </p:nvSpPr>
        <p:spPr>
          <a:xfrm flipH="1" flipV="1">
            <a:off x="7710984" y="0"/>
            <a:ext cx="4481015" cy="685800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FB7322D7-2E8F-4B8C-9745-7236C0768D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136" y="740281"/>
            <a:ext cx="1751315" cy="1830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387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-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55E85-9FCB-4CD8-A587-B5DBC47D02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8991" y="2150492"/>
            <a:ext cx="7406184" cy="2387600"/>
          </a:xfrm>
        </p:spPr>
        <p:txBody>
          <a:bodyPr anchor="b"/>
          <a:lstStyle>
            <a:lvl1pPr algn="l">
              <a:defRPr sz="6000"/>
            </a:lvl1pPr>
          </a:lstStyle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7BEA46-D9AF-4EB0-A234-8DE326DB24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8991" y="4707508"/>
            <a:ext cx="740618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30317738-FF21-47C7-BA4C-E2EC43F9B334}"/>
              </a:ext>
            </a:extLst>
          </p:cNvPr>
          <p:cNvSpPr/>
          <p:nvPr/>
        </p:nvSpPr>
        <p:spPr>
          <a:xfrm flipH="1" flipV="1">
            <a:off x="7710984" y="0"/>
            <a:ext cx="4481015" cy="685800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FB7322D7-2E8F-4B8C-9745-7236C0768D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136" y="740281"/>
            <a:ext cx="1751315" cy="1830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0683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-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55E85-9FCB-4CD8-A587-B5DBC47D02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8991" y="2150492"/>
            <a:ext cx="7406184" cy="2387600"/>
          </a:xfrm>
        </p:spPr>
        <p:txBody>
          <a:bodyPr anchor="b"/>
          <a:lstStyle>
            <a:lvl1pPr algn="l">
              <a:defRPr sz="6000"/>
            </a:lvl1pPr>
          </a:lstStyle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7BEA46-D9AF-4EB0-A234-8DE326DB24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8991" y="4707508"/>
            <a:ext cx="740618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30317738-FF21-47C7-BA4C-E2EC43F9B334}"/>
              </a:ext>
            </a:extLst>
          </p:cNvPr>
          <p:cNvSpPr/>
          <p:nvPr/>
        </p:nvSpPr>
        <p:spPr>
          <a:xfrm flipH="1" flipV="1">
            <a:off x="7710985" y="0"/>
            <a:ext cx="4481015" cy="6858000"/>
          </a:xfrm>
          <a:prstGeom prst="rt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FB7322D7-2E8F-4B8C-9745-7236C0768D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136" y="740281"/>
            <a:ext cx="1751315" cy="1830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085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-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55E85-9FCB-4CD8-A587-B5DBC47D02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8991" y="2150492"/>
            <a:ext cx="7406184" cy="2387600"/>
          </a:xfrm>
        </p:spPr>
        <p:txBody>
          <a:bodyPr anchor="b"/>
          <a:lstStyle>
            <a:lvl1pPr algn="l">
              <a:defRPr sz="6000"/>
            </a:lvl1pPr>
          </a:lstStyle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7BEA46-D9AF-4EB0-A234-8DE326DB24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8991" y="4707508"/>
            <a:ext cx="740618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30317738-FF21-47C7-BA4C-E2EC43F9B334}"/>
              </a:ext>
            </a:extLst>
          </p:cNvPr>
          <p:cNvSpPr/>
          <p:nvPr/>
        </p:nvSpPr>
        <p:spPr>
          <a:xfrm flipH="1" flipV="1">
            <a:off x="7710984" y="0"/>
            <a:ext cx="4481015" cy="6858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FB7322D7-2E8F-4B8C-9745-7236C0768D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136" y="740281"/>
            <a:ext cx="1751315" cy="1830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782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-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55E85-9FCB-4CD8-A587-B5DBC47D02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8991" y="2150492"/>
            <a:ext cx="7406184" cy="2387600"/>
          </a:xfrm>
        </p:spPr>
        <p:txBody>
          <a:bodyPr anchor="b"/>
          <a:lstStyle>
            <a:lvl1pPr algn="l">
              <a:defRPr sz="6000"/>
            </a:lvl1pPr>
          </a:lstStyle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7BEA46-D9AF-4EB0-A234-8DE326DB24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8991" y="4707508"/>
            <a:ext cx="740618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30317738-FF21-47C7-BA4C-E2EC43F9B334}"/>
              </a:ext>
            </a:extLst>
          </p:cNvPr>
          <p:cNvSpPr/>
          <p:nvPr/>
        </p:nvSpPr>
        <p:spPr>
          <a:xfrm flipH="1" flipV="1">
            <a:off x="7710984" y="0"/>
            <a:ext cx="4481015" cy="6858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FB7322D7-2E8F-4B8C-9745-7236C0768D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136" y="740281"/>
            <a:ext cx="1751315" cy="1830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3001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82DC7B-633D-48CE-8692-749FA60A82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7D194A-9AC6-43D0-B5EC-2ACD23E3F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88383E-4531-4F02-9CF7-FDD0AE6F48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9A81105-84AC-494D-95F4-BC910DBF6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B73FDD12-27FA-4A61-8C72-3334D4E70A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A99684E3-A0FF-49CA-B05E-EC4BBEDCAE69}" type="datetime4">
              <a:rPr lang="en-US" smtClean="0"/>
              <a:t>February 1, 2022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37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-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9FD00A4-A0AB-4044-9167-74A9737CA2BC}"/>
              </a:ext>
            </a:extLst>
          </p:cNvPr>
          <p:cNvSpPr/>
          <p:nvPr userDrawn="1"/>
        </p:nvSpPr>
        <p:spPr>
          <a:xfrm>
            <a:off x="0" y="1709739"/>
            <a:ext cx="11360150" cy="278508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FD280C-DDF5-4D3E-81C7-4A036BF38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362006"/>
          </a:xfrm>
        </p:spPr>
        <p:txBody>
          <a:bodyPr anchor="b"/>
          <a:lstStyle>
            <a:lvl1pPr>
              <a:defRPr lang="en-US" dirty="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4A3DD7-7945-497B-A62C-583B78AF01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99296"/>
            <a:ext cx="10515600" cy="1422114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6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A21A10-E1FA-4A6B-AC65-A28DA3C38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SWAN Library Services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0AE72D5E-E03C-4FC7-8731-E2196ED23E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13396ADE-9909-4D89-85AF-2BEE99A3BE82}" type="datetime4">
              <a:rPr lang="en-US" smtClean="0"/>
              <a:t>February 1, 2022</a:t>
            </a:fld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D7D384A-F7E8-4567-BA95-00691C9ED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6006" y="6329381"/>
            <a:ext cx="532263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FAA610F-65FB-4D76-A9F7-0135426F9A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25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-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9FD00A4-A0AB-4044-9167-74A9737CA2BC}"/>
              </a:ext>
            </a:extLst>
          </p:cNvPr>
          <p:cNvSpPr/>
          <p:nvPr/>
        </p:nvSpPr>
        <p:spPr>
          <a:xfrm>
            <a:off x="0" y="1709739"/>
            <a:ext cx="11360150" cy="27850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5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FD280C-DDF5-4D3E-81C7-4A036BF38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362006"/>
          </a:xfrm>
        </p:spPr>
        <p:txBody>
          <a:bodyPr anchor="b"/>
          <a:lstStyle>
            <a:lvl1pPr>
              <a:defRPr lang="en-US" dirty="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4A3DD7-7945-497B-A62C-583B78AF01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99296"/>
            <a:ext cx="10515600" cy="1422114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6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A21A10-E1FA-4A6B-AC65-A28DA3C38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SWAN Library Services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659C5715-F3E7-4D38-8EB4-FB5A7CD495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238D10E8-F5EF-4030-9DD4-58F7E5E696F1}" type="datetime4">
              <a:rPr lang="en-US" smtClean="0"/>
              <a:t>February 1, 2022</a:t>
            </a:fld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13F4682-70F7-47FD-9D78-36447294D6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6006" y="6329381"/>
            <a:ext cx="532263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FAA610F-65FB-4D76-A9F7-0135426F9A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976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1_Section Header-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9FD00A4-A0AB-4044-9167-74A9737CA2BC}"/>
              </a:ext>
            </a:extLst>
          </p:cNvPr>
          <p:cNvSpPr/>
          <p:nvPr/>
        </p:nvSpPr>
        <p:spPr>
          <a:xfrm>
            <a:off x="0" y="1709739"/>
            <a:ext cx="11360150" cy="278508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5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FD280C-DDF5-4D3E-81C7-4A036BF38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362006"/>
          </a:xfrm>
        </p:spPr>
        <p:txBody>
          <a:bodyPr anchor="b"/>
          <a:lstStyle>
            <a:lvl1pPr>
              <a:defRPr lang="en-US" dirty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4A3DD7-7945-497B-A62C-583B78AF01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99296"/>
            <a:ext cx="10515600" cy="1422114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6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A21A10-E1FA-4A6B-AC65-A28DA3C38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SWAN Library Services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D9FFE8B7-AC69-42B9-9B36-E352CE095E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2ADB9304-2271-43F1-84BE-A04666C2680B}" type="datetime4">
              <a:rPr lang="en-US" smtClean="0"/>
              <a:t>February 1, 2022</a:t>
            </a:fld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71ABEB1-A9F1-4315-B8B7-365CA9544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6006" y="6329381"/>
            <a:ext cx="532263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FAA610F-65FB-4D76-A9F7-0135426F9A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0438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- 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9FD00A4-A0AB-4044-9167-74A9737CA2BC}"/>
              </a:ext>
            </a:extLst>
          </p:cNvPr>
          <p:cNvSpPr/>
          <p:nvPr/>
        </p:nvSpPr>
        <p:spPr>
          <a:xfrm>
            <a:off x="0" y="1709739"/>
            <a:ext cx="11360150" cy="278508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5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FD280C-DDF5-4D3E-81C7-4A036BF38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362006"/>
          </a:xfrm>
        </p:spPr>
        <p:txBody>
          <a:bodyPr anchor="b"/>
          <a:lstStyle>
            <a:lvl1pPr>
              <a:defRPr lang="en-US" dirty="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4A3DD7-7945-497B-A62C-583B78AF01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99296"/>
            <a:ext cx="10515600" cy="1422114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6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A21A10-E1FA-4A6B-AC65-A28DA3C38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SWAN Library Services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DBCD6B62-7F68-4708-8957-3244A93506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E29B648E-B581-423D-9B17-BE3736B2CEBE}" type="datetime4">
              <a:rPr lang="en-US" smtClean="0"/>
              <a:t>February 1, 2022</a:t>
            </a:fld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07E4A8F-FAA6-4762-87E0-555B2B99E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6006" y="6329381"/>
            <a:ext cx="532263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FAA610F-65FB-4D76-A9F7-0135426F9A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191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9FD00A4-A0AB-4044-9167-74A9737CA2BC}"/>
              </a:ext>
            </a:extLst>
          </p:cNvPr>
          <p:cNvSpPr/>
          <p:nvPr/>
        </p:nvSpPr>
        <p:spPr>
          <a:xfrm>
            <a:off x="-12700" y="1709739"/>
            <a:ext cx="11360150" cy="27850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5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FD280C-DDF5-4D3E-81C7-4A036BF38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362006"/>
          </a:xfrm>
        </p:spPr>
        <p:txBody>
          <a:bodyPr anchor="b"/>
          <a:lstStyle>
            <a:lvl1pPr>
              <a:defRPr lang="en-US" dirty="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4A3DD7-7945-497B-A62C-583B78AF01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99296"/>
            <a:ext cx="10515600" cy="1422114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6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A21A10-E1FA-4A6B-AC65-A28DA3C38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SWAN Library Services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28CCFDCA-74D4-4C1C-A353-E3C0E55D0A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01ADDB7A-9C8D-4E10-91A4-D9693DD7523A}" type="datetime4">
              <a:rPr lang="en-US" smtClean="0"/>
              <a:t>February 1, 2022</a:t>
            </a:fld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8BE6A1D7-6A4F-4489-BB2F-F593FA3F1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6006" y="6329381"/>
            <a:ext cx="532263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FAA610F-65FB-4D76-A9F7-0135426F9A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2624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CD70EE-147A-4FAA-8281-D44B5A0C6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0474C4-475C-4D86-A1B7-A96807F228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7B98D6-2618-46F2-B8FD-EA3BCC54CF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23A2DB-C3D8-402C-9D5E-58BF49326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26CF35-4B17-4345-A226-163A4E705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AA9F8449-E76C-4854-9644-24E6E0A6F4D8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BE77881E-05EA-445D-A401-3F862F6B3C8C}" type="datetime4">
              <a:rPr lang="en-US" smtClean="0"/>
              <a:t>February 1, 2022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3962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0F071-E411-41CC-92CE-D63EDE14D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41F0FE-5788-4775-8A10-5B91DFAC85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/>
                </a:solidFill>
                <a:latin typeface="Georgia" panose="02040502050405020303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BD8AF7-6D29-4167-AF67-CB296B6A20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0F4022A-F48A-41E0-9F88-AA63D5FC2D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/>
                </a:solidFill>
                <a:latin typeface="Georgia" panose="02040502050405020303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D28D0C1-D1A4-4F0C-943E-126C8F04D4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05BE40-DC62-42A8-97A6-34ACA610A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1F6EAF5-0ADA-4CFD-B7BF-9FC51FF16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5394A939-17CE-4BFF-AE7A-567853F204AF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0F5C9A9B-D1AA-4AC1-8FB5-7E3684919E9D}" type="datetime4">
              <a:rPr lang="en-US" smtClean="0"/>
              <a:t>February 1, 2022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7147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A49A0-70D5-45EE-BB58-A3319E86D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5045F6-B494-4F18-A1E4-40EB6E008A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3D6364-4603-447D-89F8-990CFDCE8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F07131D5-03EB-4766-95D1-C17D7CC99B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38A104C2-794D-408E-B7D4-19D0A0004167}" type="datetime4">
              <a:rPr lang="en-US" smtClean="0"/>
              <a:t>February 1, 2022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9988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14CD0FC-9FE5-45EC-AE9A-0BE0C5649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5F80AA-12AE-42BC-87FB-85DA288C9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631F2D5-72B0-436C-85CB-AE33477199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2EE7B571-5521-4B40-BCCB-691A46A883E4}" type="datetime4">
              <a:rPr lang="en-US" smtClean="0"/>
              <a:t>February 1, 2022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4273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00C18-749C-4B0A-A09E-F49296195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54BED-E682-4FF9-957A-FBF5EB3FA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5845DE-70C7-4D20-87A7-954F546E2B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447331-CFF6-480C-929A-82D15DD8A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96CA49-3834-4A21-8CDC-F1AA4E3F6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5B2A5DE8-42C1-407B-BA04-8B9A34939042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8074083B-4733-4ACF-B281-F35F5563A786}" type="datetime4">
              <a:rPr lang="en-US" smtClean="0"/>
              <a:t>February 1, 2022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277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t with Caption -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93AB3359-EB6E-4BED-85C6-48C868971F7E}"/>
              </a:ext>
            </a:extLst>
          </p:cNvPr>
          <p:cNvSpPr/>
          <p:nvPr/>
        </p:nvSpPr>
        <p:spPr>
          <a:xfrm>
            <a:off x="1" y="-109182"/>
            <a:ext cx="5183188" cy="6981423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8927" h="6885889">
                <a:moveTo>
                  <a:pt x="0" y="6858000"/>
                </a:moveTo>
                <a:lnTo>
                  <a:pt x="0" y="0"/>
                </a:lnTo>
                <a:lnTo>
                  <a:pt x="4235355" y="27017"/>
                </a:lnTo>
                <a:lnTo>
                  <a:pt x="6318913" y="6885295"/>
                </a:lnTo>
                <a:cubicBezTo>
                  <a:pt x="6328012" y="6889844"/>
                  <a:pt x="2106304" y="6867098"/>
                  <a:pt x="0" y="6858000"/>
                </a:cubicBezTo>
                <a:close/>
              </a:path>
            </a:pathLst>
          </a:cu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900C18-749C-4B0A-A09E-F49296195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093" y="1712794"/>
            <a:ext cx="3111690" cy="1600200"/>
          </a:xfrm>
        </p:spPr>
        <p:txBody>
          <a:bodyPr anchor="b"/>
          <a:lstStyle>
            <a:lvl1pPr>
              <a:defRPr sz="3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54BED-E682-4FF9-957A-FBF5EB3FA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5845DE-70C7-4D20-87A7-954F546E2B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5094" y="3429000"/>
            <a:ext cx="4116932" cy="24399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447331-CFF6-480C-929A-82D15DD8A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38309" y="6339849"/>
            <a:ext cx="4114800" cy="365125"/>
          </a:xfrm>
        </p:spPr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96CA49-3834-4A21-8CDC-F1AA4E3F6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B46E3962-0AAA-4D55-AF36-7BA40C1D57B8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C7EE3EF2-A7B1-4F23-8584-F0BBB5D3EC1A}" type="datetime4">
              <a:rPr lang="en-US" smtClean="0"/>
              <a:t>February 1, 2022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3419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t with Caption - 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93AB3359-EB6E-4BED-85C6-48C868971F7E}"/>
              </a:ext>
            </a:extLst>
          </p:cNvPr>
          <p:cNvSpPr/>
          <p:nvPr/>
        </p:nvSpPr>
        <p:spPr>
          <a:xfrm>
            <a:off x="-95534" y="-245659"/>
            <a:ext cx="5278723" cy="7301552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885574 h 6913463"/>
              <a:gd name="connsiteX1" fmla="*/ 0 w 6318927"/>
              <a:gd name="connsiteY1" fmla="*/ 27574 h 6913463"/>
              <a:gd name="connsiteX2" fmla="*/ 4218630 w 6318927"/>
              <a:gd name="connsiteY2" fmla="*/ 0 h 6913463"/>
              <a:gd name="connsiteX3" fmla="*/ 6318913 w 6318927"/>
              <a:gd name="connsiteY3" fmla="*/ 6912869 h 6913463"/>
              <a:gd name="connsiteX4" fmla="*/ 0 w 6318927"/>
              <a:gd name="connsiteY4" fmla="*/ 6885574 h 6913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8927" h="6913463">
                <a:moveTo>
                  <a:pt x="0" y="6885574"/>
                </a:moveTo>
                <a:lnTo>
                  <a:pt x="0" y="27574"/>
                </a:lnTo>
                <a:lnTo>
                  <a:pt x="4218630" y="0"/>
                </a:lnTo>
                <a:lnTo>
                  <a:pt x="6318913" y="6912869"/>
                </a:lnTo>
                <a:cubicBezTo>
                  <a:pt x="6328012" y="6917418"/>
                  <a:pt x="2106304" y="6894672"/>
                  <a:pt x="0" y="688557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900C18-749C-4B0A-A09E-F49296195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093" y="1712794"/>
            <a:ext cx="3111690" cy="1600200"/>
          </a:xfrm>
        </p:spPr>
        <p:txBody>
          <a:bodyPr anchor="b"/>
          <a:lstStyle>
            <a:lvl1pPr>
              <a:defRPr sz="3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54BED-E682-4FF9-957A-FBF5EB3FA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5845DE-70C7-4D20-87A7-954F546E2B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5094" y="3429000"/>
            <a:ext cx="4116932" cy="24399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447331-CFF6-480C-929A-82D15DD8A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38309" y="6339849"/>
            <a:ext cx="4114800" cy="365125"/>
          </a:xfrm>
        </p:spPr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96CA49-3834-4A21-8CDC-F1AA4E3F6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F40F92AF-669D-41AF-B6FF-91C79CD00186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69D110A1-1339-49BC-A0D7-38CE24E36754}" type="datetime4">
              <a:rPr lang="en-US" smtClean="0"/>
              <a:t>February 1, 2022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934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2_Content with Caption - 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93AB3359-EB6E-4BED-85C6-48C868971F7E}"/>
              </a:ext>
            </a:extLst>
          </p:cNvPr>
          <p:cNvSpPr/>
          <p:nvPr/>
        </p:nvSpPr>
        <p:spPr>
          <a:xfrm>
            <a:off x="-95534" y="-245659"/>
            <a:ext cx="5278723" cy="7301552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885574 h 6913463"/>
              <a:gd name="connsiteX1" fmla="*/ 0 w 6318927"/>
              <a:gd name="connsiteY1" fmla="*/ 27574 h 6913463"/>
              <a:gd name="connsiteX2" fmla="*/ 4218630 w 6318927"/>
              <a:gd name="connsiteY2" fmla="*/ 0 h 6913463"/>
              <a:gd name="connsiteX3" fmla="*/ 6318913 w 6318927"/>
              <a:gd name="connsiteY3" fmla="*/ 6912869 h 6913463"/>
              <a:gd name="connsiteX4" fmla="*/ 0 w 6318927"/>
              <a:gd name="connsiteY4" fmla="*/ 6885574 h 6913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8927" h="6913463">
                <a:moveTo>
                  <a:pt x="0" y="6885574"/>
                </a:moveTo>
                <a:lnTo>
                  <a:pt x="0" y="27574"/>
                </a:lnTo>
                <a:lnTo>
                  <a:pt x="4218630" y="0"/>
                </a:lnTo>
                <a:lnTo>
                  <a:pt x="6318913" y="6912869"/>
                </a:lnTo>
                <a:cubicBezTo>
                  <a:pt x="6328012" y="6917418"/>
                  <a:pt x="2106304" y="6894672"/>
                  <a:pt x="0" y="688557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900C18-749C-4B0A-A09E-F49296195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093" y="1712794"/>
            <a:ext cx="3111690" cy="1600200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54BED-E682-4FF9-957A-FBF5EB3FA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5845DE-70C7-4D20-87A7-954F546E2B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5094" y="3429000"/>
            <a:ext cx="4116932" cy="2439988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447331-CFF6-480C-929A-82D15DD8A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38309" y="6339849"/>
            <a:ext cx="4114800" cy="365125"/>
          </a:xfrm>
        </p:spPr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96CA49-3834-4A21-8CDC-F1AA4E3F6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ACD2F8CE-F11B-40F1-ACBE-B6F1A7D33007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0C271E5E-31FA-4190-9796-0C03067BB122}" type="datetime4">
              <a:rPr lang="en-US" smtClean="0"/>
              <a:t>February 1, 2022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0773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 - 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93AB3359-EB6E-4BED-85C6-48C868971F7E}"/>
              </a:ext>
            </a:extLst>
          </p:cNvPr>
          <p:cNvSpPr/>
          <p:nvPr/>
        </p:nvSpPr>
        <p:spPr>
          <a:xfrm>
            <a:off x="-95534" y="-163772"/>
            <a:ext cx="5278723" cy="7124130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940166 h 6968055"/>
              <a:gd name="connsiteX1" fmla="*/ 0 w 6318927"/>
              <a:gd name="connsiteY1" fmla="*/ 82166 h 6968055"/>
              <a:gd name="connsiteX2" fmla="*/ 4201905 w 6318927"/>
              <a:gd name="connsiteY2" fmla="*/ 0 h 6968055"/>
              <a:gd name="connsiteX3" fmla="*/ 6318913 w 6318927"/>
              <a:gd name="connsiteY3" fmla="*/ 6967461 h 6968055"/>
              <a:gd name="connsiteX4" fmla="*/ 0 w 6318927"/>
              <a:gd name="connsiteY4" fmla="*/ 6940166 h 6968055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01905 w 6318927"/>
              <a:gd name="connsiteY2" fmla="*/ 13368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885575 h 6913464"/>
              <a:gd name="connsiteX1" fmla="*/ 0 w 6318927"/>
              <a:gd name="connsiteY1" fmla="*/ 27575 h 6913464"/>
              <a:gd name="connsiteX2" fmla="*/ 4201905 w 6318927"/>
              <a:gd name="connsiteY2" fmla="*/ 0 h 6913464"/>
              <a:gd name="connsiteX3" fmla="*/ 6318913 w 6318927"/>
              <a:gd name="connsiteY3" fmla="*/ 6912870 h 6913464"/>
              <a:gd name="connsiteX4" fmla="*/ 0 w 6318927"/>
              <a:gd name="connsiteY4" fmla="*/ 6885575 h 6913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8927" h="6913464">
                <a:moveTo>
                  <a:pt x="0" y="6885575"/>
                </a:moveTo>
                <a:lnTo>
                  <a:pt x="0" y="27575"/>
                </a:lnTo>
                <a:lnTo>
                  <a:pt x="4201905" y="0"/>
                </a:lnTo>
                <a:lnTo>
                  <a:pt x="6318913" y="6912870"/>
                </a:lnTo>
                <a:cubicBezTo>
                  <a:pt x="6328012" y="6917419"/>
                  <a:pt x="2106304" y="6894673"/>
                  <a:pt x="0" y="688557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900C18-749C-4B0A-A09E-F49296195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093" y="1712794"/>
            <a:ext cx="3111690" cy="1600200"/>
          </a:xfrm>
        </p:spPr>
        <p:txBody>
          <a:bodyPr anchor="b"/>
          <a:lstStyle>
            <a:lvl1pPr>
              <a:defRPr sz="3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54BED-E682-4FF9-957A-FBF5EB3FA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5845DE-70C7-4D20-87A7-954F546E2B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5094" y="3429000"/>
            <a:ext cx="4116932" cy="24399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447331-CFF6-480C-929A-82D15DD8A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38309" y="6339849"/>
            <a:ext cx="4114800" cy="365125"/>
          </a:xfrm>
        </p:spPr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96CA49-3834-4A21-8CDC-F1AA4E3F6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39BA174E-F461-44FF-9093-638F5322483B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83AFE120-1EFF-41FA-8DCA-880638A36A9F}" type="datetime4">
              <a:rPr lang="en-US" smtClean="0"/>
              <a:t>February 1, 2022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8974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93AB3359-EB6E-4BED-85C6-48C868971F7E}"/>
              </a:ext>
            </a:extLst>
          </p:cNvPr>
          <p:cNvSpPr/>
          <p:nvPr/>
        </p:nvSpPr>
        <p:spPr>
          <a:xfrm>
            <a:off x="1" y="-13927"/>
            <a:ext cx="5183188" cy="6899816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871927 h 6899816"/>
              <a:gd name="connsiteX1" fmla="*/ 0 w 6318927"/>
              <a:gd name="connsiteY1" fmla="*/ 13927 h 6899816"/>
              <a:gd name="connsiteX2" fmla="*/ 4235356 w 6318927"/>
              <a:gd name="connsiteY2" fmla="*/ 0 h 6899816"/>
              <a:gd name="connsiteX3" fmla="*/ 6318913 w 6318927"/>
              <a:gd name="connsiteY3" fmla="*/ 6899222 h 6899816"/>
              <a:gd name="connsiteX4" fmla="*/ 0 w 6318927"/>
              <a:gd name="connsiteY4" fmla="*/ 6871927 h 6899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8927" h="6899816">
                <a:moveTo>
                  <a:pt x="0" y="6871927"/>
                </a:moveTo>
                <a:lnTo>
                  <a:pt x="0" y="13927"/>
                </a:lnTo>
                <a:lnTo>
                  <a:pt x="4235356" y="0"/>
                </a:lnTo>
                <a:lnTo>
                  <a:pt x="6318913" y="6899222"/>
                </a:lnTo>
                <a:cubicBezTo>
                  <a:pt x="6328012" y="6903771"/>
                  <a:pt x="2106304" y="6881025"/>
                  <a:pt x="0" y="687192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900C18-749C-4B0A-A09E-F49296195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093" y="1712794"/>
            <a:ext cx="3111690" cy="1600200"/>
          </a:xfrm>
        </p:spPr>
        <p:txBody>
          <a:bodyPr anchor="b"/>
          <a:lstStyle>
            <a:lvl1pPr>
              <a:defRPr sz="3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54BED-E682-4FF9-957A-FBF5EB3FA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5845DE-70C7-4D20-87A7-954F546E2B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5094" y="3429000"/>
            <a:ext cx="4116932" cy="24399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447331-CFF6-480C-929A-82D15DD8A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38309" y="6339849"/>
            <a:ext cx="4114800" cy="365125"/>
          </a:xfrm>
        </p:spPr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96CA49-3834-4A21-8CDC-F1AA4E3F6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160E5A65-AFDD-421E-B9F6-6AAE0B3A6266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3B511C61-DAC0-4F98-B858-B71E6CBFB21D}" type="datetime4">
              <a:rPr lang="en-US" smtClean="0"/>
              <a:t>February 1, 2022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2560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-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ight Triangle 9">
            <a:extLst>
              <a:ext uri="{FF2B5EF4-FFF2-40B4-BE49-F238E27FC236}">
                <a16:creationId xmlns:a16="http://schemas.microsoft.com/office/drawing/2014/main" id="{3A2B8FCD-D57E-49F5-AAFB-F203512F5B39}"/>
              </a:ext>
            </a:extLst>
          </p:cNvPr>
          <p:cNvSpPr/>
          <p:nvPr/>
        </p:nvSpPr>
        <p:spPr>
          <a:xfrm>
            <a:off x="0" y="0"/>
            <a:ext cx="5183188" cy="6899816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871927 h 6899816"/>
              <a:gd name="connsiteX1" fmla="*/ 0 w 6318927"/>
              <a:gd name="connsiteY1" fmla="*/ 13927 h 6899816"/>
              <a:gd name="connsiteX2" fmla="*/ 4235356 w 6318927"/>
              <a:gd name="connsiteY2" fmla="*/ 0 h 6899816"/>
              <a:gd name="connsiteX3" fmla="*/ 6318913 w 6318927"/>
              <a:gd name="connsiteY3" fmla="*/ 6899222 h 6899816"/>
              <a:gd name="connsiteX4" fmla="*/ 0 w 6318927"/>
              <a:gd name="connsiteY4" fmla="*/ 6871927 h 6899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8927" h="6899816">
                <a:moveTo>
                  <a:pt x="0" y="6871927"/>
                </a:moveTo>
                <a:lnTo>
                  <a:pt x="0" y="13927"/>
                </a:lnTo>
                <a:lnTo>
                  <a:pt x="4235356" y="0"/>
                </a:lnTo>
                <a:lnTo>
                  <a:pt x="6318913" y="6899222"/>
                </a:lnTo>
                <a:cubicBezTo>
                  <a:pt x="6328012" y="6903771"/>
                  <a:pt x="2106304" y="6881025"/>
                  <a:pt x="0" y="6871927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577C04-4A50-4C4B-AA95-192C4B0CE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3" y="1310185"/>
            <a:ext cx="2820988" cy="1633632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9A6BC5-E925-458F-85C4-60399C807B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0D9D04-90B1-4518-A02F-17DFC3D9DD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039508"/>
            <a:ext cx="3322779" cy="3098492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4F177E-AF31-43FE-8624-264903E1A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96088" y="6329382"/>
            <a:ext cx="4114800" cy="365125"/>
          </a:xfrm>
        </p:spPr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4DA81C-9F81-4F4C-8D4F-EC4916210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ADE27B1D-0F20-4BA9-BD15-B2B92382E444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8B00A8E1-0A42-40AD-892D-AD4C7B5434E8}" type="datetime4">
              <a:rPr lang="en-US" smtClean="0"/>
              <a:t>February 1, 2022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9451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-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ight Triangle 9">
            <a:extLst>
              <a:ext uri="{FF2B5EF4-FFF2-40B4-BE49-F238E27FC236}">
                <a16:creationId xmlns:a16="http://schemas.microsoft.com/office/drawing/2014/main" id="{3A2B8FCD-D57E-49F5-AAFB-F203512F5B39}"/>
              </a:ext>
            </a:extLst>
          </p:cNvPr>
          <p:cNvSpPr/>
          <p:nvPr/>
        </p:nvSpPr>
        <p:spPr>
          <a:xfrm>
            <a:off x="-94129" y="-94129"/>
            <a:ext cx="5277317" cy="7100047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871927 h 6899816"/>
              <a:gd name="connsiteX1" fmla="*/ 0 w 6318927"/>
              <a:gd name="connsiteY1" fmla="*/ 13927 h 6899816"/>
              <a:gd name="connsiteX2" fmla="*/ 4235356 w 6318927"/>
              <a:gd name="connsiteY2" fmla="*/ 0 h 6899816"/>
              <a:gd name="connsiteX3" fmla="*/ 6318913 w 6318927"/>
              <a:gd name="connsiteY3" fmla="*/ 6899222 h 6899816"/>
              <a:gd name="connsiteX4" fmla="*/ 0 w 6318927"/>
              <a:gd name="connsiteY4" fmla="*/ 6871927 h 6899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8927" h="6899816">
                <a:moveTo>
                  <a:pt x="0" y="6871927"/>
                </a:moveTo>
                <a:lnTo>
                  <a:pt x="0" y="13927"/>
                </a:lnTo>
                <a:lnTo>
                  <a:pt x="4235356" y="0"/>
                </a:lnTo>
                <a:lnTo>
                  <a:pt x="6318913" y="6899222"/>
                </a:lnTo>
                <a:cubicBezTo>
                  <a:pt x="6328012" y="6903771"/>
                  <a:pt x="2106304" y="6881025"/>
                  <a:pt x="0" y="687192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577C04-4A50-4C4B-AA95-192C4B0CE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3" y="1310185"/>
            <a:ext cx="2820988" cy="1633632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9A6BC5-E925-458F-85C4-60399C807B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0D9D04-90B1-4518-A02F-17DFC3D9DD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039508"/>
            <a:ext cx="3322779" cy="3098492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4F177E-AF31-43FE-8624-264903E1A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96088" y="6329382"/>
            <a:ext cx="4114800" cy="365125"/>
          </a:xfrm>
        </p:spPr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4DA81C-9F81-4F4C-8D4F-EC4916210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A7FA6EEB-0B96-45FA-91D8-D1923F3D25C0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91554CBD-DA7E-40C6-8F02-2CE20B2B70F3}" type="datetime4">
              <a:rPr lang="en-US" smtClean="0"/>
              <a:t>February 1, 2022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8181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 - 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ight Triangle 9">
            <a:extLst>
              <a:ext uri="{FF2B5EF4-FFF2-40B4-BE49-F238E27FC236}">
                <a16:creationId xmlns:a16="http://schemas.microsoft.com/office/drawing/2014/main" id="{3A2B8FCD-D57E-49F5-AAFB-F203512F5B39}"/>
              </a:ext>
            </a:extLst>
          </p:cNvPr>
          <p:cNvSpPr/>
          <p:nvPr/>
        </p:nvSpPr>
        <p:spPr>
          <a:xfrm>
            <a:off x="0" y="0"/>
            <a:ext cx="5183188" cy="6899816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871927 h 6899816"/>
              <a:gd name="connsiteX1" fmla="*/ 0 w 6318927"/>
              <a:gd name="connsiteY1" fmla="*/ 13927 h 6899816"/>
              <a:gd name="connsiteX2" fmla="*/ 4235356 w 6318927"/>
              <a:gd name="connsiteY2" fmla="*/ 0 h 6899816"/>
              <a:gd name="connsiteX3" fmla="*/ 6318913 w 6318927"/>
              <a:gd name="connsiteY3" fmla="*/ 6899222 h 6899816"/>
              <a:gd name="connsiteX4" fmla="*/ 0 w 6318927"/>
              <a:gd name="connsiteY4" fmla="*/ 6871927 h 6899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8927" h="6899816">
                <a:moveTo>
                  <a:pt x="0" y="6871927"/>
                </a:moveTo>
                <a:lnTo>
                  <a:pt x="0" y="13927"/>
                </a:lnTo>
                <a:lnTo>
                  <a:pt x="4235356" y="0"/>
                </a:lnTo>
                <a:lnTo>
                  <a:pt x="6318913" y="6899222"/>
                </a:lnTo>
                <a:cubicBezTo>
                  <a:pt x="6328012" y="6903771"/>
                  <a:pt x="2106304" y="6881025"/>
                  <a:pt x="0" y="68719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577C04-4A50-4C4B-AA95-192C4B0CE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3" y="1310185"/>
            <a:ext cx="2820988" cy="1633632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9A6BC5-E925-458F-85C4-60399C807B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0D9D04-90B1-4518-A02F-17DFC3D9DD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039508"/>
            <a:ext cx="3322779" cy="3098492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4F177E-AF31-43FE-8624-264903E1A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96088" y="6329382"/>
            <a:ext cx="4114800" cy="365125"/>
          </a:xfrm>
        </p:spPr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4DA81C-9F81-4F4C-8D4F-EC4916210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EAAF6FE6-2586-42F8-8971-BDC5EC55EF2F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0AE53F9F-27FB-41CD-95B8-B1520CC1B6AE}" type="datetime4">
              <a:rPr lang="en-US" smtClean="0"/>
              <a:t>February 1, 2022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69701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 - 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ight Triangle 9">
            <a:extLst>
              <a:ext uri="{FF2B5EF4-FFF2-40B4-BE49-F238E27FC236}">
                <a16:creationId xmlns:a16="http://schemas.microsoft.com/office/drawing/2014/main" id="{3A2B8FCD-D57E-49F5-AAFB-F203512F5B39}"/>
              </a:ext>
            </a:extLst>
          </p:cNvPr>
          <p:cNvSpPr/>
          <p:nvPr/>
        </p:nvSpPr>
        <p:spPr>
          <a:xfrm>
            <a:off x="-121024" y="-147919"/>
            <a:ext cx="5304212" cy="7140389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871927 h 6899816"/>
              <a:gd name="connsiteX1" fmla="*/ 0 w 6318927"/>
              <a:gd name="connsiteY1" fmla="*/ 13927 h 6899816"/>
              <a:gd name="connsiteX2" fmla="*/ 4235356 w 6318927"/>
              <a:gd name="connsiteY2" fmla="*/ 0 h 6899816"/>
              <a:gd name="connsiteX3" fmla="*/ 6318913 w 6318927"/>
              <a:gd name="connsiteY3" fmla="*/ 6899222 h 6899816"/>
              <a:gd name="connsiteX4" fmla="*/ 0 w 6318927"/>
              <a:gd name="connsiteY4" fmla="*/ 6871927 h 6899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8927" h="6899816">
                <a:moveTo>
                  <a:pt x="0" y="6871927"/>
                </a:moveTo>
                <a:lnTo>
                  <a:pt x="0" y="13927"/>
                </a:lnTo>
                <a:lnTo>
                  <a:pt x="4235356" y="0"/>
                </a:lnTo>
                <a:lnTo>
                  <a:pt x="6318913" y="6899222"/>
                </a:lnTo>
                <a:cubicBezTo>
                  <a:pt x="6328012" y="6903771"/>
                  <a:pt x="2106304" y="6881025"/>
                  <a:pt x="0" y="687192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577C04-4A50-4C4B-AA95-192C4B0CE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3" y="1310185"/>
            <a:ext cx="2820988" cy="1633632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9A6BC5-E925-458F-85C4-60399C807B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0D9D04-90B1-4518-A02F-17DFC3D9DD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039508"/>
            <a:ext cx="3322779" cy="3098492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4F177E-AF31-43FE-8624-264903E1A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96088" y="6329382"/>
            <a:ext cx="4114800" cy="365125"/>
          </a:xfrm>
        </p:spPr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4DA81C-9F81-4F4C-8D4F-EC4916210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3589A5A5-D94A-404D-A669-1A64C32D40C9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20058C57-3F4D-48F0-88DD-D716F564CC29}" type="datetime4">
              <a:rPr lang="en-US" smtClean="0"/>
              <a:t>February 1, 2022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52192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ight Triangle 9">
            <a:extLst>
              <a:ext uri="{FF2B5EF4-FFF2-40B4-BE49-F238E27FC236}">
                <a16:creationId xmlns:a16="http://schemas.microsoft.com/office/drawing/2014/main" id="{3A2B8FCD-D57E-49F5-AAFB-F203512F5B39}"/>
              </a:ext>
            </a:extLst>
          </p:cNvPr>
          <p:cNvSpPr/>
          <p:nvPr/>
        </p:nvSpPr>
        <p:spPr>
          <a:xfrm>
            <a:off x="0" y="0"/>
            <a:ext cx="5183188" cy="6899816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871927 h 6899816"/>
              <a:gd name="connsiteX1" fmla="*/ 0 w 6318927"/>
              <a:gd name="connsiteY1" fmla="*/ 13927 h 6899816"/>
              <a:gd name="connsiteX2" fmla="*/ 4235356 w 6318927"/>
              <a:gd name="connsiteY2" fmla="*/ 0 h 6899816"/>
              <a:gd name="connsiteX3" fmla="*/ 6318913 w 6318927"/>
              <a:gd name="connsiteY3" fmla="*/ 6899222 h 6899816"/>
              <a:gd name="connsiteX4" fmla="*/ 0 w 6318927"/>
              <a:gd name="connsiteY4" fmla="*/ 6871927 h 6899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8927" h="6899816">
                <a:moveTo>
                  <a:pt x="0" y="6871927"/>
                </a:moveTo>
                <a:lnTo>
                  <a:pt x="0" y="13927"/>
                </a:lnTo>
                <a:lnTo>
                  <a:pt x="4235356" y="0"/>
                </a:lnTo>
                <a:lnTo>
                  <a:pt x="6318913" y="6899222"/>
                </a:lnTo>
                <a:cubicBezTo>
                  <a:pt x="6328012" y="6903771"/>
                  <a:pt x="2106304" y="6881025"/>
                  <a:pt x="0" y="687192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577C04-4A50-4C4B-AA95-192C4B0CE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3" y="1310185"/>
            <a:ext cx="2820988" cy="1633632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9A6BC5-E925-458F-85C4-60399C807B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0D9D04-90B1-4518-A02F-17DFC3D9DD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039508"/>
            <a:ext cx="3322779" cy="3098492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4F177E-AF31-43FE-8624-264903E1A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96088" y="6329382"/>
            <a:ext cx="4114800" cy="365125"/>
          </a:xfrm>
        </p:spPr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4DA81C-9F81-4F4C-8D4F-EC4916210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1DDE87F0-FDA3-4FB0-ADC9-CD108984D8BE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AC9A6078-8DFC-4B18-8A7E-32B506F12B8C}" type="datetime4">
              <a:rPr lang="en-US" smtClean="0"/>
              <a:t>February 1, 2022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69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4F449A-758A-4296-A93B-B1F55F700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9A5C32-29DA-4B8E-9CB7-D898F32ACC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433256-9D2E-4147-B784-5AB6832EFA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57600" y="632938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SWAN Library Services</a:t>
            </a:r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40BA4F24-E363-4102-AE6A-B8348B2CA01E}"/>
              </a:ext>
            </a:extLst>
          </p:cNvPr>
          <p:cNvSpPr/>
          <p:nvPr/>
        </p:nvSpPr>
        <p:spPr>
          <a:xfrm rot="5400000" flipH="1" flipV="1">
            <a:off x="10606588" y="5272587"/>
            <a:ext cx="1842448" cy="1328380"/>
          </a:xfrm>
          <a:prstGeom prst="rtTriangl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5004CB-3916-4B2C-93CE-D019A4B57E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46006" y="6329381"/>
            <a:ext cx="5322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fld id="{1FAA610F-65FB-4D76-A9F7-0135426F9A2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7FE394-EB20-449A-855A-8C51B7CADC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3FA3ECAF-574B-4E90-9C13-32DCAA13B527}" type="datetime4">
              <a:rPr lang="en-US" smtClean="0"/>
              <a:t>February 1, 2022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471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6" r:id="rId1"/>
    <p:sldLayoutId id="2147484013" r:id="rId2"/>
    <p:sldLayoutId id="2147484014" r:id="rId3"/>
    <p:sldLayoutId id="2147484015" r:id="rId4"/>
    <p:sldLayoutId id="2147484016" r:id="rId5"/>
    <p:sldLayoutId id="2147483985" r:id="rId6"/>
    <p:sldLayoutId id="2147483986" r:id="rId7"/>
    <p:sldLayoutId id="2147484002" r:id="rId8"/>
    <p:sldLayoutId id="2147484001" r:id="rId9"/>
    <p:sldLayoutId id="2147484003" r:id="rId10"/>
    <p:sldLayoutId id="2147484004" r:id="rId11"/>
    <p:sldLayoutId id="2147483987" r:id="rId12"/>
    <p:sldLayoutId id="2147483988" r:id="rId13"/>
    <p:sldLayoutId id="2147483989" r:id="rId14"/>
    <p:sldLayoutId id="2147483990" r:id="rId15"/>
    <p:sldLayoutId id="2147483991" r:id="rId16"/>
    <p:sldLayoutId id="2147484006" r:id="rId17"/>
    <p:sldLayoutId id="2147484007" r:id="rId18"/>
    <p:sldLayoutId id="2147484008" r:id="rId19"/>
    <p:sldLayoutId id="2147484005" r:id="rId20"/>
    <p:sldLayoutId id="2147483999" r:id="rId21"/>
    <p:sldLayoutId id="2147483992" r:id="rId22"/>
    <p:sldLayoutId id="2147484009" r:id="rId23"/>
    <p:sldLayoutId id="2147484012" r:id="rId24"/>
    <p:sldLayoutId id="2147484011" r:id="rId25"/>
    <p:sldLayoutId id="2147484010" r:id="rId2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support.swanlibraries.net/sites/default/files/meeting/21_10_22/82163/packet2021-10-22.pdf" TargetMode="Externa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5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support.swanlibraries.net/about/budget" TargetMode="Externa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support.swanlibraries.net/forms/80756" TargetMode="Externa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50EF8-2200-4129-8424-313D11C3CF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8991" y="2150492"/>
            <a:ext cx="7406184" cy="2387600"/>
          </a:xfrm>
        </p:spPr>
        <p:txBody>
          <a:bodyPr anchor="b">
            <a:normAutofit/>
          </a:bodyPr>
          <a:lstStyle/>
          <a:p>
            <a:r>
              <a:rPr lang="en-US"/>
              <a:t>SWAN Fiscal Year 2023 Budget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ACB4E9-4212-4291-8E9F-7C29C2B607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8991" y="4707508"/>
            <a:ext cx="7406184" cy="1655762"/>
          </a:xfrm>
        </p:spPr>
        <p:txBody>
          <a:bodyPr>
            <a:normAutofit/>
          </a:bodyPr>
          <a:lstStyle/>
          <a:p>
            <a:r>
              <a:rPr lang="en-US"/>
              <a:t>February 1, 2022</a:t>
            </a:r>
          </a:p>
          <a:p>
            <a:r>
              <a:rPr lang="en-US"/>
              <a:t>Committee of the Whole Meeting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640331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7E8C0F5C-7DAE-4E36-9FB8-A3921CEEE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SWAN Budget Overview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5D73985-B672-419B-936B-FE6E9FBC45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Fiscal Year 2023: July 1, 2022 through June 30, 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D32DAF-F970-4B61-BCAB-7AF66EF5C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085E9F1-3646-4D3F-93AA-F05D1211704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AE53F9F-27FB-41CD-95B8-B1520CC1B6AE}" type="datetime4">
              <a:rPr lang="en-US" smtClean="0"/>
              <a:t>February 1, 2022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C72E42-DBF2-450D-968B-FA2E4DB1A1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2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194678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04C1DAC-CCB1-4639-BB6E-C04538800D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Board review Nov, Dec, Jan</a:t>
            </a:r>
          </a:p>
          <a:p>
            <a:r>
              <a:rPr lang="en-US"/>
              <a:t>Budget documents posted for COW</a:t>
            </a:r>
          </a:p>
          <a:p>
            <a:r>
              <a:rPr lang="en-US"/>
              <a:t>COW February 1, 2022 presentation &amp; feedback gathered</a:t>
            </a:r>
          </a:p>
          <a:p>
            <a:r>
              <a:rPr lang="en-US"/>
              <a:t>SWAN board meeting February 18, 2022</a:t>
            </a:r>
          </a:p>
          <a:p>
            <a:r>
              <a:rPr lang="en-US"/>
              <a:t>Online vote for approval March 3, 2022</a:t>
            </a:r>
          </a:p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6B1BAE-B20E-42FC-B60B-0DDC5A684B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02BE3A-1F56-4A6E-A954-F32771E11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7F783AA7-7851-43F4-AA7E-B5C8ECF9B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Timeline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9068F9-EF96-48E6-AEC2-E8A7EF37B11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DB9304-2271-43F1-84BE-A04666C2680B}" type="datetime4">
              <a:rPr lang="en-US" smtClean="0"/>
              <a:t>February 1, 2022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1434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D854519-99D8-47D4-8BB1-0185BB356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2022 priorities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D10A92E-9DD3-497A-8F0D-13EA66AAA10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/>
              <a:t>Strategic plan &amp; tactical plan</a:t>
            </a:r>
          </a:p>
          <a:p>
            <a:pPr marL="514350" indent="-514350">
              <a:buFont typeface="+mj-lt"/>
              <a:buAutoNum type="arabicPeriod"/>
            </a:pPr>
            <a:r>
              <a:rPr lang="en-US"/>
              <a:t>Aspen Discovery</a:t>
            </a:r>
          </a:p>
          <a:p>
            <a:pPr marL="514350" indent="-514350">
              <a:buFont typeface="+mj-lt"/>
              <a:buAutoNum type="arabicPeriod"/>
            </a:pPr>
            <a:r>
              <a:rPr lang="en-US"/>
              <a:t>Security initiative</a:t>
            </a:r>
          </a:p>
          <a:p>
            <a:pPr marL="514350" indent="-514350">
              <a:buFont typeface="+mj-lt"/>
              <a:buAutoNum type="arabicPeriod"/>
            </a:pPr>
            <a:r>
              <a:rPr lang="en-US"/>
              <a:t>BLUEcloud Staff 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/>
              <a:t>Acquisitions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/>
              <a:t>Cataloging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/>
              <a:t>Circulation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2B58B5F-9824-4CCE-AF35-B5D77E33196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Preparation &amp; research</a:t>
            </a:r>
          </a:p>
          <a:p>
            <a:r>
              <a:rPr lang="en-US">
                <a:hlinkClick r:id="rId2"/>
              </a:rPr>
              <a:t>Find More Illinois analysis</a:t>
            </a:r>
            <a:endParaRPr lang="en-US"/>
          </a:p>
          <a:p>
            <a:pPr lvl="1"/>
            <a:r>
              <a:rPr lang="en-US"/>
              <a:t>Inadequate solution</a:t>
            </a:r>
          </a:p>
          <a:p>
            <a:pPr lvl="1"/>
            <a:r>
              <a:rPr lang="en-US"/>
              <a:t>19% hit rate compared to OCLC</a:t>
            </a:r>
          </a:p>
          <a:p>
            <a:pPr lvl="1"/>
            <a:r>
              <a:rPr lang="en-US"/>
              <a:t>Savings 0.9% to SWAN</a:t>
            </a:r>
          </a:p>
          <a:p>
            <a:r>
              <a:rPr lang="en-US"/>
              <a:t>SirsiDynix annual subscription</a:t>
            </a:r>
          </a:p>
          <a:p>
            <a:pPr lvl="1"/>
            <a:r>
              <a:rPr lang="en-US"/>
              <a:t>Negotiated 0% increase</a:t>
            </a:r>
          </a:p>
          <a:p>
            <a:r>
              <a:rPr lang="en-US"/>
              <a:t>OCLC annual subscription</a:t>
            </a:r>
          </a:p>
          <a:p>
            <a:pPr lvl="1"/>
            <a:r>
              <a:rPr lang="en-US"/>
              <a:t>Lowered cost in FY22</a:t>
            </a:r>
          </a:p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6958F97-75CB-44AB-ACBD-D4DB83E53E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283482-45B6-4F6B-A019-516E32AC0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4</a:t>
            </a:fld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D8F68A3-7EE1-4AEA-AC1C-8E90F0FE3A0D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A99684E3-A0FF-49CA-B05E-EC4BBEDCAE69}" type="datetime4">
              <a:rPr lang="en-US" smtClean="0"/>
              <a:t>February 1, 2022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9715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9F3B772-E253-4ABC-B330-F418CB0086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Budget Highlights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8D37B9E-65EC-4431-AA72-2E00288141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72200" y="1659563"/>
            <a:ext cx="5181600" cy="4351338"/>
          </a:xfrm>
        </p:spPr>
        <p:txBody>
          <a:bodyPr>
            <a:normAutofit fontScale="92500" lnSpcReduction="10000"/>
          </a:bodyPr>
          <a:lstStyle/>
          <a:p>
            <a:r>
              <a:rPr lang="en-US"/>
              <a:t>Revenue</a:t>
            </a:r>
          </a:p>
          <a:p>
            <a:pPr lvl="1"/>
            <a:r>
              <a:rPr lang="en-US"/>
              <a:t>Lower interest income</a:t>
            </a:r>
          </a:p>
          <a:p>
            <a:pPr lvl="1"/>
            <a:r>
              <a:rPr lang="en-US"/>
              <a:t>Lower RAILS funding from prior years</a:t>
            </a:r>
          </a:p>
          <a:p>
            <a:r>
              <a:rPr lang="en-US"/>
              <a:t>Expenses</a:t>
            </a:r>
          </a:p>
          <a:p>
            <a:pPr lvl="1"/>
            <a:r>
              <a:rPr lang="en-US"/>
              <a:t>Overall, 1.2% increase</a:t>
            </a:r>
          </a:p>
          <a:p>
            <a:pPr lvl="2"/>
            <a:r>
              <a:rPr lang="en-US"/>
              <a:t>Additional e-commerce/PayPal expense pass-thru</a:t>
            </a:r>
          </a:p>
          <a:p>
            <a:pPr lvl="2"/>
            <a:r>
              <a:rPr lang="en-US"/>
              <a:t>Printer group purchase pass-thru</a:t>
            </a:r>
          </a:p>
          <a:p>
            <a:pPr lvl="1"/>
            <a:r>
              <a:rPr lang="en-US"/>
              <a:t>Removed Enterprise expense</a:t>
            </a:r>
          </a:p>
          <a:p>
            <a:pPr lvl="1"/>
            <a:r>
              <a:rPr lang="en-US"/>
              <a:t>Added KitKeeper &amp; Book Club Kits</a:t>
            </a:r>
          </a:p>
          <a:p>
            <a:pPr lvl="1"/>
            <a:r>
              <a:rPr lang="en-US"/>
              <a:t>Reduced expenses due to pandemic</a:t>
            </a:r>
          </a:p>
          <a:p>
            <a:pPr lvl="1"/>
            <a:endParaRPr lang="en-US"/>
          </a:p>
          <a:p>
            <a:pPr lvl="1"/>
            <a:endParaRPr lang="en-US"/>
          </a:p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875F76A-5459-408C-AE23-E97D34C568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8348D7-ECCD-463D-9746-BF706BD45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5</a:t>
            </a:fld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32906509-1950-4A73-A7CD-CB6B706B0FC6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A99684E3-A0FF-49CA-B05E-EC4BBEDCAE69}" type="datetime4">
              <a:rPr lang="en-US" smtClean="0"/>
              <a:t>February 1, 2022</a:t>
            </a:fld>
            <a:endParaRPr lang="en-US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C5E23693-8CA4-4105-84D8-93A12B3BDB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6611" y="1659563"/>
            <a:ext cx="5181600" cy="4351338"/>
          </a:xfrm>
        </p:spPr>
        <p:txBody>
          <a:bodyPr>
            <a:normAutofit fontScale="92500" lnSpcReduction="10000"/>
          </a:bodyPr>
          <a:lstStyle/>
          <a:p>
            <a:r>
              <a:rPr lang="en-US"/>
              <a:t>100 Libraries strong</a:t>
            </a:r>
          </a:p>
          <a:p>
            <a:r>
              <a:rPr lang="en-US"/>
              <a:t>No library add-ons in FY23</a:t>
            </a:r>
          </a:p>
          <a:p>
            <a:r>
              <a:rPr lang="en-US"/>
              <a:t>Aspen Discovery catalog support, SirsiDynix Enterprise subscription ends</a:t>
            </a:r>
          </a:p>
          <a:p>
            <a:r>
              <a:rPr lang="en-US"/>
              <a:t>Preparing for the BLUEcloud Circulation &amp; automation of delivery transit labels</a:t>
            </a:r>
          </a:p>
          <a:p>
            <a:r>
              <a:rPr lang="en-US"/>
              <a:t>Security initiative consulting expenses</a:t>
            </a:r>
          </a:p>
          <a:p>
            <a:r>
              <a:rPr lang="en-US"/>
              <a:t>SWAN Expo August 19, 2022</a:t>
            </a:r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712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407406DA-3D1B-4715-8B8A-A841DBC3A2F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35899563"/>
              </p:ext>
            </p:extLst>
          </p:nvPr>
        </p:nvGraphicFramePr>
        <p:xfrm>
          <a:off x="905347" y="1376126"/>
          <a:ext cx="10031239" cy="4707801"/>
        </p:xfrm>
        <a:graphic>
          <a:graphicData uri="http://schemas.openxmlformats.org/drawingml/2006/table">
            <a:tbl>
              <a:tblPr firstRow="1" firstCol="1" lastRow="1">
                <a:tableStyleId>{7E9639D4-E3E2-4D34-9284-5A2195B3D0D7}</a:tableStyleId>
              </a:tblPr>
              <a:tblGrid>
                <a:gridCol w="7341097">
                  <a:extLst>
                    <a:ext uri="{9D8B030D-6E8A-4147-A177-3AD203B41FA5}">
                      <a16:colId xmlns:a16="http://schemas.microsoft.com/office/drawing/2014/main" val="2841850780"/>
                    </a:ext>
                  </a:extLst>
                </a:gridCol>
                <a:gridCol w="1345071">
                  <a:extLst>
                    <a:ext uri="{9D8B030D-6E8A-4147-A177-3AD203B41FA5}">
                      <a16:colId xmlns:a16="http://schemas.microsoft.com/office/drawing/2014/main" val="1761504737"/>
                    </a:ext>
                  </a:extLst>
                </a:gridCol>
                <a:gridCol w="1345071">
                  <a:extLst>
                    <a:ext uri="{9D8B030D-6E8A-4147-A177-3AD203B41FA5}">
                      <a16:colId xmlns:a16="http://schemas.microsoft.com/office/drawing/2014/main" val="3904364978"/>
                    </a:ext>
                  </a:extLst>
                </a:gridCol>
              </a:tblGrid>
              <a:tr h="67254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5430 &amp; 5440 Expenses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Current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FY2023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97220042"/>
                  </a:ext>
                </a:extLst>
              </a:tr>
              <a:tr h="67254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SirsiDynix Enterprise, SaaS Annual Subscription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$41,185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$0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42745462"/>
                  </a:ext>
                </a:extLst>
              </a:tr>
              <a:tr h="67254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SirsiDynix Portfolio, SaaS Annual Subscription - Up to 10K assets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$15,000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$0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85236170"/>
                  </a:ext>
                </a:extLst>
              </a:tr>
              <a:tr h="67254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SirsiDynix Enterprise SaaS Test System, Annual Subscription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$2,550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$0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78140720"/>
                  </a:ext>
                </a:extLst>
              </a:tr>
              <a:tr h="67254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Aspen hosting server expense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$6,000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$30,000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48111724"/>
                  </a:ext>
                </a:extLst>
              </a:tr>
              <a:tr h="67254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Aspen support with ByWater Solutions expense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$85,000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$85,000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71485232"/>
                  </a:ext>
                </a:extLst>
              </a:tr>
              <a:tr h="67254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$149,735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$115,000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47887028"/>
                  </a:ext>
                </a:extLst>
              </a:tr>
            </a:tbl>
          </a:graphicData>
        </a:graphic>
      </p:graphicFrame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2822AC-FA58-4D4E-A1C2-6E7173B26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873A66-E595-4D8C-8E12-544D36AC6E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6</a:t>
            </a:fld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E46F5736-138F-4EBD-8174-0EF18EEBD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Aspen &amp; Enterprise expenses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E0798E6-7A68-457F-8A5E-CB6199740D3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77881E-05EA-445D-A401-3F862F6B3C8C}" type="datetime4">
              <a:rPr lang="en-US" smtClean="0"/>
              <a:t>February 1, 2022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8181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9A1C033A-B394-494F-B3B5-DA73CDDF7D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Restick printer purchase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2D7EFB0-65C6-4667-9345-099A34FAB7B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BLUEcloud Circulation generates transit/delivery labels</a:t>
            </a:r>
          </a:p>
          <a:p>
            <a:r>
              <a:rPr lang="en-US"/>
              <a:t>100 printers $34,000 reserve purchase: 1 printer per library</a:t>
            </a:r>
          </a:p>
          <a:p>
            <a:r>
              <a:rPr lang="en-US"/>
              <a:t>Additional group-purchase for delivery printers: </a:t>
            </a:r>
          </a:p>
          <a:p>
            <a:pPr lvl="1"/>
            <a:r>
              <a:rPr lang="en-US"/>
              <a:t>Revenue #4190 Member Group Purchase Receipts $10,200</a:t>
            </a:r>
          </a:p>
          <a:p>
            <a:pPr lvl="1"/>
            <a:r>
              <a:rPr lang="en-US"/>
              <a:t>Expense #5690 Group Purchases – Hardware $10,200</a:t>
            </a:r>
          </a:p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29D329-C26B-4E4D-93E2-E26B565D9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3C709F-3202-46F2-BCAD-F242AD49E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7</a:t>
            </a:fld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2C6A1817-05B7-4449-A9AA-6A1B26C824A3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A99684E3-A0FF-49CA-B05E-EC4BBEDCAE69}" type="datetime4">
              <a:rPr lang="en-US" smtClean="0"/>
              <a:t>February 1, 2022</a:t>
            </a:fld>
            <a:endParaRPr lang="en-US"/>
          </a:p>
        </p:txBody>
      </p:sp>
      <p:pic>
        <p:nvPicPr>
          <p:cNvPr id="3074" name="Picture 2" descr="TM-L90 Plus Liner-free Compatible Label Printer">
            <a:extLst>
              <a:ext uri="{FF2B5EF4-FFF2-40B4-BE49-F238E27FC236}">
                <a16:creationId xmlns:a16="http://schemas.microsoft.com/office/drawing/2014/main" id="{849BAC9A-FE15-45E9-B91E-36ABE50F83AA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2910" y="2722563"/>
            <a:ext cx="5181600" cy="345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8AD8911-5862-4FAA-9E2F-D40BEC6406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7493" y="514286"/>
            <a:ext cx="3332434" cy="2657642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461685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E5C50-39B8-4F85-9882-DD77E5F3F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err="1"/>
              <a:t>Beanstack</a:t>
            </a:r>
            <a:r>
              <a:rPr lang="en-US"/>
              <a:t> Reading subscription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0DBA45-65AE-426B-AE37-C344494A7A1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/>
              <a:t>Subscription for any library, July 1, 2022 – June 30, 2023</a:t>
            </a:r>
          </a:p>
          <a:p>
            <a:r>
              <a:rPr lang="en-US"/>
              <a:t>$5,000 expense</a:t>
            </a:r>
          </a:p>
          <a:p>
            <a:r>
              <a:rPr lang="en-US"/>
              <a:t>SWAN shared subscription with single branding, reading challenges</a:t>
            </a:r>
          </a:p>
          <a:p>
            <a:r>
              <a:rPr lang="en-US"/>
              <a:t>SWAN’s NEA grant submission in Sept 2021 was not awarded (notified January 2022)</a:t>
            </a:r>
          </a:p>
          <a:p>
            <a:r>
              <a:rPr lang="en-US"/>
              <a:t>48 libraries currently using </a:t>
            </a:r>
            <a:r>
              <a:rPr lang="en-US" err="1"/>
              <a:t>Beanstack</a:t>
            </a:r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AEC71D-20CD-4D40-A8B8-E24522E64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49D292-8D99-4887-9D52-B960EFE36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8</a:t>
            </a:fld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DDF6F0B-89D4-49AD-9237-078573C5994C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BE77881E-05EA-445D-A401-3F862F6B3C8C}" type="datetime4">
              <a:rPr lang="en-US" smtClean="0"/>
              <a:t>February 1, 2022</a:t>
            </a:fld>
            <a:endParaRPr lang="en-US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EB9E8E57-CDBA-4741-8CD3-DA65661327F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462617" y="1843107"/>
            <a:ext cx="5181600" cy="3780745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288109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E5C50-39B8-4F85-9882-DD77E5F3F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Beanstack</a:t>
            </a:r>
            <a:r>
              <a:rPr lang="en-US"/>
              <a:t> Reading subscription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0DBA45-65AE-426B-AE37-C344494A7A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4230189" cy="4503755"/>
          </a:xfrm>
        </p:spPr>
        <p:txBody>
          <a:bodyPr>
            <a:normAutofit lnSpcReduction="10000"/>
          </a:bodyPr>
          <a:lstStyle/>
          <a:p>
            <a:r>
              <a:rPr lang="en-US"/>
              <a:t>Search for libraries – connect to your library</a:t>
            </a:r>
          </a:p>
          <a:p>
            <a:r>
              <a:rPr lang="en-US"/>
              <a:t>Web-based or mobile app</a:t>
            </a:r>
          </a:p>
          <a:p>
            <a:r>
              <a:rPr lang="en-US"/>
              <a:t>Tracks reading progress (any reading)</a:t>
            </a:r>
          </a:p>
          <a:p>
            <a:r>
              <a:rPr lang="en-US"/>
              <a:t>Badges and achievements</a:t>
            </a:r>
          </a:p>
          <a:p>
            <a:r>
              <a:rPr lang="en-US"/>
              <a:t>Reviews</a:t>
            </a:r>
          </a:p>
          <a:p>
            <a:r>
              <a:rPr lang="en-US"/>
              <a:t>Upload book, magazine, reading material covers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AEC71D-20CD-4D40-A8B8-E24522E64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49D292-8D99-4887-9D52-B960EFE36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9</a:t>
            </a:fld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DDF6F0B-89D4-49AD-9237-078573C5994C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BE77881E-05EA-445D-A401-3F862F6B3C8C}" type="datetime4">
              <a:rPr lang="en-US" smtClean="0"/>
              <a:t>February 1, 2022</a:t>
            </a:fld>
            <a:endParaRPr lang="en-US"/>
          </a:p>
        </p:txBody>
      </p:sp>
      <p:pic>
        <p:nvPicPr>
          <p:cNvPr id="8" name="Picture 7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765981E7-3E12-483B-933F-8CDDF3C9FE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0308" y="1843107"/>
            <a:ext cx="2056370" cy="365760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13" name="Picture 1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E9926B6E-0AB5-4971-A6E3-368FD00FC2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3229" y="1843107"/>
            <a:ext cx="2056370" cy="365760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15" name="Picture 1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8274450B-C0E5-409C-A969-084ADCFD21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6150" y="1843107"/>
            <a:ext cx="2056370" cy="365760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872534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CB8CF-88CB-488E-8C24-A3C644F28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Book club support &amp; Popular materials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9B497F-A104-4657-B110-B03822F070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52029"/>
            <a:ext cx="5181600" cy="4351338"/>
          </a:xfrm>
        </p:spPr>
        <p:txBody>
          <a:bodyPr/>
          <a:lstStyle/>
          <a:p>
            <a:pPr marL="0" indent="0">
              <a:buNone/>
            </a:pPr>
            <a:r>
              <a:rPr lang="en-US"/>
              <a:t>KitKeeper out of pilot – any library can join</a:t>
            </a:r>
          </a:p>
          <a:p>
            <a:r>
              <a:rPr lang="en-US"/>
              <a:t>Geneva and Downers Grove are sharing 176 kits with SWAN libraries</a:t>
            </a:r>
          </a:p>
          <a:p>
            <a:pPr marL="0" indent="0">
              <a:buNone/>
            </a:pP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B50603-18B7-4614-B58A-2F8493D832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48400" y="1452029"/>
            <a:ext cx="5181600" cy="4351338"/>
          </a:xfrm>
        </p:spPr>
        <p:txBody>
          <a:bodyPr/>
          <a:lstStyle/>
          <a:p>
            <a:pPr marL="0" indent="0">
              <a:buNone/>
            </a:pPr>
            <a:r>
              <a:rPr lang="en-US"/>
              <a:t>Baker &amp; Taylor Rental – targeting high demand holds</a:t>
            </a:r>
          </a:p>
          <a:p>
            <a:r>
              <a:rPr lang="en-US"/>
              <a:t>Rental copies circulated an average of 4.79 times</a:t>
            </a:r>
          </a:p>
          <a:p>
            <a:r>
              <a:rPr lang="en-US"/>
              <a:t>Once returned and hold queue exhausted, books returned</a:t>
            </a:r>
          </a:p>
          <a:p>
            <a:pPr marL="0" indent="0">
              <a:buNone/>
            </a:pPr>
            <a:r>
              <a:rPr lang="en-US"/>
              <a:t>2022 – expanding test to include floating collections to minimize transit time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3CCE2F-19AF-4189-AA30-F4182DB35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52B9EE-B2FF-490F-9BF0-166A8847C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10</a:t>
            </a:fld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190CD36-EE87-4637-B8AB-A051DFC81D89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BE77881E-05EA-445D-A401-3F862F6B3C8C}" type="datetime4">
              <a:rPr lang="en-US" smtClean="0"/>
              <a:t>February 1, 2022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FD747F8-B78D-451D-B0A2-49AE0C8722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3674" y="3627698"/>
            <a:ext cx="3274884" cy="2549265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896678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5F82ED-3D96-49AD-A334-5406C78762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540466-4358-4649-9F73-8DB914FC1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11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39BCD81-81B3-4A8A-A257-F985C4583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SWAN Reserves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3B9D40B5-619F-4072-B090-C96D54062EB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9684E3-A0FF-49CA-B05E-EC4BBEDCAE69}" type="datetime4">
              <a:rPr lang="en-US" smtClean="0"/>
              <a:t>February 1, 2022</a:t>
            </a:fld>
            <a:endParaRPr lang="en-US"/>
          </a:p>
        </p:txBody>
      </p:sp>
      <p:graphicFrame>
        <p:nvGraphicFramePr>
          <p:cNvPr id="16" name="Content Placeholder 15">
            <a:extLst>
              <a:ext uri="{FF2B5EF4-FFF2-40B4-BE49-F238E27FC236}">
                <a16:creationId xmlns:a16="http://schemas.microsoft.com/office/drawing/2014/main" id="{6D90F162-72A8-4275-A064-D91CD400B9E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31078315"/>
              </p:ext>
            </p:extLst>
          </p:nvPr>
        </p:nvGraphicFramePr>
        <p:xfrm>
          <a:off x="932508" y="1312752"/>
          <a:ext cx="10421293" cy="5008681"/>
        </p:xfrm>
        <a:graphic>
          <a:graphicData uri="http://schemas.openxmlformats.org/drawingml/2006/table">
            <a:tbl>
              <a:tblPr/>
              <a:tblGrid>
                <a:gridCol w="4271018">
                  <a:extLst>
                    <a:ext uri="{9D8B030D-6E8A-4147-A177-3AD203B41FA5}">
                      <a16:colId xmlns:a16="http://schemas.microsoft.com/office/drawing/2014/main" val="1165394590"/>
                    </a:ext>
                  </a:extLst>
                </a:gridCol>
                <a:gridCol w="1230055">
                  <a:extLst>
                    <a:ext uri="{9D8B030D-6E8A-4147-A177-3AD203B41FA5}">
                      <a16:colId xmlns:a16="http://schemas.microsoft.com/office/drawing/2014/main" val="3743089827"/>
                    </a:ext>
                  </a:extLst>
                </a:gridCol>
                <a:gridCol w="1230055">
                  <a:extLst>
                    <a:ext uri="{9D8B030D-6E8A-4147-A177-3AD203B41FA5}">
                      <a16:colId xmlns:a16="http://schemas.microsoft.com/office/drawing/2014/main" val="95702585"/>
                    </a:ext>
                  </a:extLst>
                </a:gridCol>
                <a:gridCol w="1230055">
                  <a:extLst>
                    <a:ext uri="{9D8B030D-6E8A-4147-A177-3AD203B41FA5}">
                      <a16:colId xmlns:a16="http://schemas.microsoft.com/office/drawing/2014/main" val="1301119454"/>
                    </a:ext>
                  </a:extLst>
                </a:gridCol>
                <a:gridCol w="1230055">
                  <a:extLst>
                    <a:ext uri="{9D8B030D-6E8A-4147-A177-3AD203B41FA5}">
                      <a16:colId xmlns:a16="http://schemas.microsoft.com/office/drawing/2014/main" val="1099357332"/>
                    </a:ext>
                  </a:extLst>
                </a:gridCol>
                <a:gridCol w="1230055">
                  <a:extLst>
                    <a:ext uri="{9D8B030D-6E8A-4147-A177-3AD203B41FA5}">
                      <a16:colId xmlns:a16="http://schemas.microsoft.com/office/drawing/2014/main" val="3530260946"/>
                    </a:ext>
                  </a:extLst>
                </a:gridCol>
              </a:tblGrid>
              <a:tr h="21852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</a:rPr>
                        <a:t>SWAN Reserves Plan: Updated for FY23 Budget</a:t>
                      </a:r>
                    </a:p>
                  </a:txBody>
                  <a:tcPr marL="7240" marR="7240" marT="72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40" marR="7240" marT="72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40" marR="7240" marT="72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40" marR="7240" marT="72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40" marR="7240" marT="72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5481743"/>
                  </a:ext>
                </a:extLst>
              </a:tr>
              <a:tr h="39658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</a:rPr>
                        <a:t>Capital Expenditures (anything over $5,000)</a:t>
                      </a:r>
                    </a:p>
                  </a:txBody>
                  <a:tcPr marL="7240" marR="7240" marT="724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7BF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</a:rPr>
                        <a:t>FY22</a:t>
                      </a:r>
                    </a:p>
                  </a:txBody>
                  <a:tcPr marL="7240" marR="7240" marT="724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7BF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</a:rPr>
                        <a:t>FY23</a:t>
                      </a:r>
                    </a:p>
                  </a:txBody>
                  <a:tcPr marL="7240" marR="7240" marT="724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7BF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</a:rPr>
                        <a:t>FY24</a:t>
                      </a:r>
                    </a:p>
                  </a:txBody>
                  <a:tcPr marL="7240" marR="7240" marT="724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7BF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</a:rPr>
                        <a:t>FY25</a:t>
                      </a:r>
                    </a:p>
                  </a:txBody>
                  <a:tcPr marL="7240" marR="7240" marT="724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7BF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</a:rPr>
                        <a:t>FY26</a:t>
                      </a:r>
                    </a:p>
                  </a:txBody>
                  <a:tcPr marL="7240" marR="7240" marT="724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7BF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6492336"/>
                  </a:ext>
                </a:extLst>
              </a:tr>
              <a:tr h="493706">
                <a:tc>
                  <a:txBody>
                    <a:bodyPr/>
                    <a:lstStyle/>
                    <a:p>
                      <a:pPr algn="l" fontAlgn="t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40" marR="7240" marT="724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A7BF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July 2021-June 2022</a:t>
                      </a:r>
                    </a:p>
                  </a:txBody>
                  <a:tcPr marL="7240" marR="7240" marT="724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A7BF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July 2022-June 2023</a:t>
                      </a:r>
                    </a:p>
                  </a:txBody>
                  <a:tcPr marL="7240" marR="7240" marT="724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A7BF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July 2023-June 2024</a:t>
                      </a:r>
                    </a:p>
                  </a:txBody>
                  <a:tcPr marL="7240" marR="7240" marT="724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A7BF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July 2023-June 2025</a:t>
                      </a:r>
                    </a:p>
                  </a:txBody>
                  <a:tcPr marL="7240" marR="7240" marT="724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A7BF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July 2023-June 2026</a:t>
                      </a:r>
                    </a:p>
                  </a:txBody>
                  <a:tcPr marL="7240" marR="7240" marT="724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A7BF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346706"/>
                  </a:ext>
                </a:extLst>
              </a:tr>
              <a:tr h="323741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Prior Year Balance: End of fiscal year, final audit, see "Unrestricted" on Balance Sheet</a:t>
                      </a:r>
                    </a:p>
                  </a:txBody>
                  <a:tcPr marL="7240" marR="7240" marT="72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$2,241,167 </a:t>
                      </a:r>
                    </a:p>
                  </a:txBody>
                  <a:tcPr marL="7240" marR="7240" marT="72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$2,107,667 </a:t>
                      </a:r>
                    </a:p>
                  </a:txBody>
                  <a:tcPr marL="7240" marR="7240" marT="72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$2,073,667 </a:t>
                      </a:r>
                    </a:p>
                  </a:txBody>
                  <a:tcPr marL="7240" marR="7240" marT="72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$2,073,667 </a:t>
                      </a:r>
                    </a:p>
                  </a:txBody>
                  <a:tcPr marL="7240" marR="7240" marT="72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$2,073,667 </a:t>
                      </a:r>
                    </a:p>
                  </a:txBody>
                  <a:tcPr marL="7240" marR="7240" marT="72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4397224"/>
                  </a:ext>
                </a:extLst>
              </a:tr>
              <a:tr h="161870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Reserves collected &amp; Impact Fee</a:t>
                      </a:r>
                    </a:p>
                  </a:txBody>
                  <a:tcPr marL="130323" marR="7240" marT="72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$0 </a:t>
                      </a:r>
                    </a:p>
                  </a:txBody>
                  <a:tcPr marL="7240" marR="7240" marT="72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$0 </a:t>
                      </a:r>
                    </a:p>
                  </a:txBody>
                  <a:tcPr marL="7240" marR="7240" marT="72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$0 </a:t>
                      </a:r>
                    </a:p>
                  </a:txBody>
                  <a:tcPr marL="7240" marR="7240" marT="72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$0 </a:t>
                      </a:r>
                    </a:p>
                  </a:txBody>
                  <a:tcPr marL="7240" marR="7240" marT="72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40" marR="7240" marT="72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2987556"/>
                  </a:ext>
                </a:extLst>
              </a:tr>
              <a:tr h="323741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Server replacement: no longer required with cloud-based Infrastructure-as-a-Service*</a:t>
                      </a:r>
                    </a:p>
                  </a:txBody>
                  <a:tcPr marL="130323" marR="7240" marT="72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$0 </a:t>
                      </a:r>
                    </a:p>
                  </a:txBody>
                  <a:tcPr marL="7240" marR="7240" marT="72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$0 </a:t>
                      </a:r>
                    </a:p>
                  </a:txBody>
                  <a:tcPr marL="7240" marR="7240" marT="72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$0 </a:t>
                      </a:r>
                    </a:p>
                  </a:txBody>
                  <a:tcPr marL="7240" marR="7240" marT="72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$0 </a:t>
                      </a:r>
                    </a:p>
                  </a:txBody>
                  <a:tcPr marL="7240" marR="7240" marT="72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40" marR="7240" marT="72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6900590"/>
                  </a:ext>
                </a:extLst>
              </a:tr>
              <a:tr h="323741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Firewall replacement: no longer required with cloud-based Intrastructure-as-a-Service</a:t>
                      </a:r>
                    </a:p>
                  </a:txBody>
                  <a:tcPr marL="130323" marR="7240" marT="72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$0 </a:t>
                      </a:r>
                    </a:p>
                  </a:txBody>
                  <a:tcPr marL="7240" marR="7240" marT="72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$0 </a:t>
                      </a:r>
                    </a:p>
                  </a:txBody>
                  <a:tcPr marL="7240" marR="7240" marT="72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$0 </a:t>
                      </a:r>
                    </a:p>
                  </a:txBody>
                  <a:tcPr marL="7240" marR="7240" marT="72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$0 </a:t>
                      </a:r>
                    </a:p>
                  </a:txBody>
                  <a:tcPr marL="7240" marR="7240" marT="72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40" marR="7240" marT="72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9465486"/>
                  </a:ext>
                </a:extLst>
              </a:tr>
              <a:tr h="161870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Printer purchase</a:t>
                      </a:r>
                    </a:p>
                  </a:txBody>
                  <a:tcPr marL="130323" marR="7240" marT="72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40" marR="7240" marT="72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($34,000)</a:t>
                      </a:r>
                    </a:p>
                  </a:txBody>
                  <a:tcPr marL="7240" marR="7240" marT="72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40" marR="7240" marT="72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40" marR="7240" marT="72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40" marR="7240" marT="72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031667"/>
                  </a:ext>
                </a:extLst>
              </a:tr>
              <a:tr h="161870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Aspen Discovery Project</a:t>
                      </a:r>
                    </a:p>
                  </a:txBody>
                  <a:tcPr marL="130323" marR="7240" marT="72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($85,000)</a:t>
                      </a:r>
                    </a:p>
                  </a:txBody>
                  <a:tcPr marL="7240" marR="7240" marT="72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40" marR="7240" marT="72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40" marR="7240" marT="72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40" marR="7240" marT="72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40" marR="7240" marT="72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4810359"/>
                  </a:ext>
                </a:extLst>
              </a:tr>
              <a:tr h="161870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Baker &amp; Taylor Project</a:t>
                      </a:r>
                    </a:p>
                  </a:txBody>
                  <a:tcPr marL="130323" marR="7240" marT="72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($5,000)</a:t>
                      </a:r>
                    </a:p>
                  </a:txBody>
                  <a:tcPr marL="7240" marR="7240" marT="72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40" marR="7240" marT="72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40" marR="7240" marT="72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40" marR="7240" marT="72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40" marR="7240" marT="72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8577073"/>
                  </a:ext>
                </a:extLst>
              </a:tr>
              <a:tr h="161870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Security audit</a:t>
                      </a:r>
                    </a:p>
                  </a:txBody>
                  <a:tcPr marL="130323" marR="7240" marT="72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($43,500)</a:t>
                      </a:r>
                    </a:p>
                  </a:txBody>
                  <a:tcPr marL="7240" marR="7240" marT="72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40" marR="7240" marT="72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40" marR="7240" marT="72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40" marR="7240" marT="72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40" marR="7240" marT="72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87454592"/>
                  </a:ext>
                </a:extLst>
              </a:tr>
              <a:tr h="161870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Funds for EMV commerce devices (chip &amp; PIN)</a:t>
                      </a:r>
                    </a:p>
                  </a:txBody>
                  <a:tcPr marL="130323" marR="7240" marT="72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40" marR="7240" marT="72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40" marR="7240" marT="72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40" marR="7240" marT="72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40" marR="7240" marT="72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40" marR="7240" marT="72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0323869"/>
                  </a:ext>
                </a:extLst>
              </a:tr>
              <a:tr h="161870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Funds for SWAN staff computer replacement</a:t>
                      </a:r>
                    </a:p>
                  </a:txBody>
                  <a:tcPr marL="130323" marR="7240" marT="72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40" marR="7240" marT="72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40" marR="7240" marT="72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40" marR="7240" marT="72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40" marR="7240" marT="72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40" marR="7240" marT="72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8851431"/>
                  </a:ext>
                </a:extLst>
              </a:tr>
              <a:tr h="161870">
                <a:tc>
                  <a:txBody>
                    <a:bodyPr/>
                    <a:lstStyle/>
                    <a:p>
                      <a:pPr algn="l" fontAlgn="t"/>
                      <a:r>
                        <a:rPr lang="fr-F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Future ILS Migration Budget ($465,740)</a:t>
                      </a:r>
                    </a:p>
                  </a:txBody>
                  <a:tcPr marL="130323" marR="7240" marT="72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40" marR="7240" marT="72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40" marR="7240" marT="72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40" marR="7240" marT="72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40" marR="7240" marT="72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40" marR="7240" marT="72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7358721"/>
                  </a:ext>
                </a:extLst>
              </a:tr>
              <a:tr h="169964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7240" marR="7240" marT="724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$2,107,667 </a:t>
                      </a:r>
                    </a:p>
                  </a:txBody>
                  <a:tcPr marL="7240" marR="7240" marT="724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$2,073,667 </a:t>
                      </a:r>
                    </a:p>
                  </a:txBody>
                  <a:tcPr marL="7240" marR="7240" marT="724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$2,073,667 </a:t>
                      </a:r>
                    </a:p>
                  </a:txBody>
                  <a:tcPr marL="7240" marR="7240" marT="724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$2,073,667 </a:t>
                      </a:r>
                    </a:p>
                  </a:txBody>
                  <a:tcPr marL="7240" marR="7240" marT="724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$2,073,667 </a:t>
                      </a:r>
                    </a:p>
                  </a:txBody>
                  <a:tcPr marL="7240" marR="7240" marT="724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6204023"/>
                  </a:ext>
                </a:extLst>
              </a:tr>
              <a:tr h="169964"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40" marR="7240" marT="724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40" marR="7240" marT="724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40" marR="7240" marT="724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40" marR="7240" marT="724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40" marR="7240" marT="724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40" marR="7240" marT="724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7652679"/>
                  </a:ext>
                </a:extLst>
              </a:tr>
              <a:tr h="161870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Maintain 4 months operating in reserve (policy)</a:t>
                      </a:r>
                    </a:p>
                  </a:txBody>
                  <a:tcPr marL="7240" marR="7240" marT="72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($1,380,842)</a:t>
                      </a:r>
                    </a:p>
                  </a:txBody>
                  <a:tcPr marL="7240" marR="7240" marT="72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($1,449,884)</a:t>
                      </a:r>
                    </a:p>
                  </a:txBody>
                  <a:tcPr marL="7240" marR="7240" marT="72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($1,522,378)</a:t>
                      </a:r>
                    </a:p>
                  </a:txBody>
                  <a:tcPr marL="7240" marR="7240" marT="72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($1,598,497)</a:t>
                      </a:r>
                    </a:p>
                  </a:txBody>
                  <a:tcPr marL="7240" marR="7240" marT="72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($1,678,422)</a:t>
                      </a:r>
                    </a:p>
                  </a:txBody>
                  <a:tcPr marL="7240" marR="7240" marT="72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2104905"/>
                  </a:ext>
                </a:extLst>
              </a:tr>
              <a:tr h="161870"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40" marR="7240" marT="72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40" marR="7240" marT="72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40" marR="7240" marT="72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40" marR="7240" marT="72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40" marR="7240" marT="72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40" marR="7240" marT="72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7022331"/>
                  </a:ext>
                </a:extLst>
              </a:tr>
              <a:tr h="169964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Over/(Under) Reserve Policy</a:t>
                      </a:r>
                    </a:p>
                  </a:txBody>
                  <a:tcPr marL="7240" marR="7240" marT="724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$726,825 </a:t>
                      </a:r>
                    </a:p>
                  </a:txBody>
                  <a:tcPr marL="7240" marR="7240" marT="724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$623,783 </a:t>
                      </a:r>
                    </a:p>
                  </a:txBody>
                  <a:tcPr marL="7240" marR="7240" marT="724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$551,289 </a:t>
                      </a:r>
                    </a:p>
                  </a:txBody>
                  <a:tcPr marL="7240" marR="7240" marT="724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$475,170 </a:t>
                      </a:r>
                    </a:p>
                  </a:txBody>
                  <a:tcPr marL="7240" marR="7240" marT="724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$395,245 </a:t>
                      </a:r>
                    </a:p>
                  </a:txBody>
                  <a:tcPr marL="7240" marR="7240" marT="724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87942567"/>
                  </a:ext>
                </a:extLst>
              </a:tr>
              <a:tr h="211979"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40" marR="7240" marT="724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40" marR="7240" marT="7240" marB="0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40" marR="7240" marT="7240" marB="0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40" marR="7240" marT="7240" marB="0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40" marR="7240" marT="7240" marB="0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40" marR="7240" marT="724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4130482"/>
                  </a:ext>
                </a:extLst>
              </a:tr>
              <a:tr h="323741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Operating Budget (5% increases each year after FY21)</a:t>
                      </a:r>
                    </a:p>
                  </a:txBody>
                  <a:tcPr marL="7240" marR="7240" marT="72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$4,142,526 </a:t>
                      </a:r>
                    </a:p>
                  </a:txBody>
                  <a:tcPr marL="7240" marR="7240" marT="72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$4,349,652 </a:t>
                      </a:r>
                    </a:p>
                  </a:txBody>
                  <a:tcPr marL="7240" marR="7240" marT="72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$4,567,134.92 </a:t>
                      </a:r>
                    </a:p>
                  </a:txBody>
                  <a:tcPr marL="7240" marR="7240" marT="72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$4,795,491.66 </a:t>
                      </a:r>
                    </a:p>
                  </a:txBody>
                  <a:tcPr marL="7240" marR="7240" marT="72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$5,035,266.24 </a:t>
                      </a:r>
                    </a:p>
                  </a:txBody>
                  <a:tcPr marL="7240" marR="7240" marT="72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9603454"/>
                  </a:ext>
                </a:extLst>
              </a:tr>
              <a:tr h="161870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Months operating in reserve</a:t>
                      </a:r>
                    </a:p>
                  </a:txBody>
                  <a:tcPr marL="7240" marR="7240" marT="72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6.11</a:t>
                      </a:r>
                    </a:p>
                  </a:txBody>
                  <a:tcPr marL="7240" marR="7240" marT="72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5.72</a:t>
                      </a:r>
                    </a:p>
                  </a:txBody>
                  <a:tcPr marL="7240" marR="7240" marT="72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5.45</a:t>
                      </a:r>
                    </a:p>
                  </a:txBody>
                  <a:tcPr marL="7240" marR="7240" marT="72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5.19</a:t>
                      </a:r>
                    </a:p>
                  </a:txBody>
                  <a:tcPr marL="7240" marR="7240" marT="72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4.94</a:t>
                      </a:r>
                    </a:p>
                  </a:txBody>
                  <a:tcPr marL="7240" marR="7240" marT="72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800787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9475854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3A9CD4-B785-4B4D-A035-72D80150D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Revenue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4614DA-66E7-49E3-B3D9-363A11111C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/>
              <a:t>Membership Fees, Grant Revenue, Investment &amp; Interest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2D25C5-13F3-4195-9DA5-F493DC081CD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/>
              <a:t>RAILS LLSAP grant revenue reduced $39,327 in FY22, with small $4,690 increase for FY23 at $527,381 total</a:t>
            </a:r>
          </a:p>
          <a:p>
            <a:r>
              <a:rPr lang="en-US"/>
              <a:t>Interest income remains low</a:t>
            </a:r>
          </a:p>
          <a:p>
            <a:r>
              <a:rPr lang="en-US"/>
              <a:t>Membership fee budget line  increases 2.5% (varies per public library)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4E3DAA2-871B-473D-B7FC-CF75AB9A17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n-US"/>
              <a:t>Pass through: Group-purchase, Reimbursements for Losses,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A4D538-9ED1-4192-A876-71AAF19D9470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US"/>
              <a:t>Annual conference fees (offset the food &amp; beverage expenses at rental MVCC)</a:t>
            </a:r>
          </a:p>
          <a:p>
            <a:r>
              <a:rPr lang="en-US"/>
              <a:t>NEW: Added #4240 E-commerce transactions budget line (offset by #5940 expense)</a:t>
            </a:r>
          </a:p>
          <a:p>
            <a:r>
              <a:rPr lang="en-US"/>
              <a:t>EBSCO group purchase fees (offset by #5990 expense)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CFA230C-A199-4C60-990F-6D145B4D6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3718A18-25A0-4D69-9C7F-6544A2955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12</a:t>
            </a:fld>
            <a:endParaRPr lang="en-US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40FB10F7-1F3E-4867-ABC7-12AC86464D27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0F5C9A9B-D1AA-4AC1-8FB5-7E3684919E9D}" type="datetime4">
              <a:rPr lang="en-US" smtClean="0"/>
              <a:t>February 1, 2022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518763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5BCBBF0-C6D3-4145-83EF-E3ECDA045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Expenses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60D84BB-42B8-4EB5-AB47-497C9F9E0B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anchor="t"/>
          <a:lstStyle/>
          <a:p>
            <a:r>
              <a:rPr lang="en-US"/>
              <a:t>Salaries &amp; Wages	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B610215-6963-4B4C-8C72-3528DBF051B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/>
              <a:t>4</a:t>
            </a:r>
            <a:r>
              <a:rPr lang="en-US" baseline="30000"/>
              <a:t>th</a:t>
            </a:r>
            <a:r>
              <a:rPr lang="en-US"/>
              <a:t> year no increase in budget</a:t>
            </a:r>
          </a:p>
          <a:p>
            <a:r>
              <a:rPr lang="en-US"/>
              <a:t>Positions eliminated via attrition, retirement, &amp; elimination</a:t>
            </a:r>
          </a:p>
          <a:p>
            <a:r>
              <a:rPr lang="en-US"/>
              <a:t>New position planned, on hold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10078E9-CE7A-4F18-A732-DBDFE7B07F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 anchor="t"/>
          <a:lstStyle/>
          <a:p>
            <a:r>
              <a:rPr lang="en-US"/>
              <a:t>Personnel Benefits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17999FD0-9D1C-4DEA-8A4D-462F77F33875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US"/>
              <a:t>Based on FY21 actual expenses, reduction $26,600 health, dental, life, &amp; STD/LTD benefits insurance</a:t>
            </a:r>
          </a:p>
          <a:p>
            <a:r>
              <a:rPr lang="en-US"/>
              <a:t>Changed from BCBS to Aetna on January 1, 2021</a:t>
            </a:r>
          </a:p>
          <a:p>
            <a:r>
              <a:rPr lang="en-US"/>
              <a:t>Open enrollment completed January 1, 2022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CCA6CA-AB67-4E0B-BD00-DA8D695D9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D6EC90-ED98-4E4D-B2AE-08D134F19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13</a:t>
            </a:fld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4A9890D-D9F8-4D5D-AA48-EC9C0E0D02C7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A99684E3-A0FF-49CA-B05E-EC4BBEDCAE69}" type="datetime4">
              <a:rPr lang="en-US" smtClean="0"/>
              <a:t>February 1, 2022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694654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5BCBBF0-C6D3-4145-83EF-E3ECDA045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Expenses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60D84BB-42B8-4EB5-AB47-497C9F9E0B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anchor="t"/>
          <a:lstStyle/>
          <a:p>
            <a:r>
              <a:rPr lang="en-US"/>
              <a:t>Buildings &amp; Grounds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B610215-6963-4B4C-8C72-3528DBF051B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/>
              <a:t>Small -1% decrease</a:t>
            </a:r>
          </a:p>
          <a:p>
            <a:r>
              <a:rPr lang="en-US"/>
              <a:t>Facility lease</a:t>
            </a:r>
          </a:p>
          <a:p>
            <a:r>
              <a:rPr lang="en-US"/>
              <a:t>Eliminated flood insurance for RAILS data center</a:t>
            </a:r>
          </a:p>
          <a:p>
            <a:r>
              <a:rPr lang="en-US"/>
              <a:t>Reduced utilities expense</a:t>
            </a:r>
          </a:p>
          <a:p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10078E9-CE7A-4F18-A732-DBDFE7B07F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 anchor="t"/>
          <a:lstStyle/>
          <a:p>
            <a:r>
              <a:rPr lang="en-US"/>
              <a:t>Professional Development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17999FD0-9D1C-4DEA-8A4D-462F77F33875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/>
              <a:t>Reinstated conference travel</a:t>
            </a:r>
          </a:p>
          <a:p>
            <a:r>
              <a:rPr lang="en-US"/>
              <a:t>Pre-pandemic was $11,000 but for FY23 $6,000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CCA6CA-AB67-4E0B-BD00-DA8D695D9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D6EC90-ED98-4E4D-B2AE-08D134F19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14</a:t>
            </a:fld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4A9890D-D9F8-4D5D-AA48-EC9C0E0D02C7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A99684E3-A0FF-49CA-B05E-EC4BBEDCAE69}" type="datetime4">
              <a:rPr lang="en-US" smtClean="0"/>
              <a:t>February 1, 2022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229353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5BCBBF0-C6D3-4145-83EF-E3ECDA045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60D84BB-42B8-4EB5-AB47-497C9F9E0B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anchor="t"/>
          <a:lstStyle/>
          <a:p>
            <a:r>
              <a:rPr lang="en-US"/>
              <a:t>Membership Development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B610215-6963-4B4C-8C72-3528DBF051B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/>
              <a:t>Supports SWAN Expo</a:t>
            </a:r>
          </a:p>
          <a:p>
            <a:pPr lvl="1"/>
            <a:r>
              <a:rPr lang="en-US"/>
              <a:t>Moraine Valley Community College Business &amp; Conference Center</a:t>
            </a:r>
          </a:p>
          <a:p>
            <a:pPr lvl="1"/>
            <a:r>
              <a:rPr lang="en-US"/>
              <a:t>Space reserved, can cancel without penalty</a:t>
            </a:r>
          </a:p>
          <a:p>
            <a:r>
              <a:rPr lang="en-US"/>
              <a:t>Increased staff travel to libraries</a:t>
            </a:r>
          </a:p>
          <a:p>
            <a:r>
              <a:rPr lang="en-US"/>
              <a:t>No expenses associated with in-person membership events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10078E9-CE7A-4F18-A732-DBDFE7B07F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 anchor="t"/>
          <a:lstStyle/>
          <a:p>
            <a:r>
              <a:rPr lang="en-US"/>
              <a:t>Information &amp; Technology Services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17999FD0-9D1C-4DEA-8A4D-462F77F33875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/>
              <a:t>Transition of SWAN websites hosted by RAILS to SWAN infrastructure completed June 2021</a:t>
            </a:r>
          </a:p>
          <a:p>
            <a:pPr lvl="1"/>
            <a:r>
              <a:rPr lang="en-US"/>
              <a:t>Increase for Azure expense #5430</a:t>
            </a:r>
          </a:p>
          <a:p>
            <a:pPr lvl="1"/>
            <a:r>
              <a:rPr lang="en-US"/>
              <a:t>Increase infrastructure usage with Aspen Discovery</a:t>
            </a:r>
          </a:p>
          <a:p>
            <a:r>
              <a:rPr lang="en-US"/>
              <a:t>SirsiDynix decrease (Enterprise)</a:t>
            </a:r>
          </a:p>
          <a:p>
            <a:r>
              <a:rPr lang="en-US"/>
              <a:t>OCLC increase 3% (anticipated)</a:t>
            </a:r>
          </a:p>
          <a:p>
            <a:r>
              <a:rPr lang="en-US"/>
              <a:t>EBSCO increase 3% (anticipated)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CCA6CA-AB67-4E0B-BD00-DA8D695D9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D6EC90-ED98-4E4D-B2AE-08D134F19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15</a:t>
            </a:fld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4A9890D-D9F8-4D5D-AA48-EC9C0E0D02C7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A99684E3-A0FF-49CA-B05E-EC4BBEDCAE69}" type="datetime4">
              <a:rPr lang="en-US" smtClean="0"/>
              <a:t>February 1, 2022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6075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5BCBBF0-C6D3-4145-83EF-E3ECDA045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Expenses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60D84BB-42B8-4EB5-AB47-497C9F9E0B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General Office, Hardware &amp; Equipment, Insurance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B610215-6963-4B4C-8C72-3528DBF051B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/>
              <a:t>Group purchase hardware – Epson restick printers $34,000 </a:t>
            </a:r>
          </a:p>
          <a:p>
            <a:pPr lvl="1"/>
            <a:r>
              <a:rPr lang="en-US"/>
              <a:t>offset by SWAN reserve fund #4600</a:t>
            </a:r>
          </a:p>
          <a:p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10078E9-CE7A-4F18-A732-DBDFE7B07F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 anchor="t"/>
          <a:lstStyle/>
          <a:p>
            <a:r>
              <a:rPr lang="en-US"/>
              <a:t>Contractual Services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17999FD0-9D1C-4DEA-8A4D-462F77F33875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/>
              <a:t>Continuing legal, accounting services</a:t>
            </a:r>
          </a:p>
          <a:p>
            <a:r>
              <a:rPr lang="en-US"/>
              <a:t>No libraries joining = no contractual expenses RAILS Catalog Grant</a:t>
            </a:r>
          </a:p>
          <a:p>
            <a:r>
              <a:rPr lang="en-US"/>
              <a:t>SWAN Expo MVCC expense $</a:t>
            </a:r>
            <a:r>
              <a:rPr lang="en-US">
                <a:highlight>
                  <a:srgbClr val="FFFF00"/>
                </a:highlight>
              </a:rPr>
              <a:t>12,000</a:t>
            </a:r>
          </a:p>
          <a:p>
            <a:r>
              <a:rPr lang="en-US"/>
              <a:t>Increase for Unique Management Services for migration of phone notification service (SirsiDynix Voice Automation retired)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CCA6CA-AB67-4E0B-BD00-DA8D695D9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D6EC90-ED98-4E4D-B2AE-08D134F19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16</a:t>
            </a:fld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4A9890D-D9F8-4D5D-AA48-EC9C0E0D02C7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A99684E3-A0FF-49CA-B05E-EC4BBEDCAE69}" type="datetime4">
              <a:rPr lang="en-US" smtClean="0"/>
              <a:t>February 1, 2022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4135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5BCBBF0-C6D3-4145-83EF-E3ECDA045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Expenses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60D84BB-42B8-4EB5-AB47-497C9F9E0B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anchor="t"/>
          <a:lstStyle/>
          <a:p>
            <a:r>
              <a:rPr lang="en-US"/>
              <a:t>Library Materials &amp; Content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B610215-6963-4B4C-8C72-3528DBF051B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>
                <a:highlight>
                  <a:srgbClr val="FFFF00"/>
                </a:highlight>
              </a:rPr>
              <a:t>Baker &amp; Taylor expense for book rental pilot</a:t>
            </a:r>
          </a:p>
          <a:p>
            <a:r>
              <a:rPr lang="en-US"/>
              <a:t>EBSCO database package group-purchase year-3 renewal 3% increase + add-on 3 libraries</a:t>
            </a:r>
          </a:p>
          <a:p>
            <a:r>
              <a:rPr lang="en-US"/>
              <a:t>NEW: Budget line #5940 E-commerce payment transactions added with revenue offset 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10078E9-CE7A-4F18-A732-DBDFE7B07F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 anchor="t"/>
          <a:lstStyle/>
          <a:p>
            <a:r>
              <a:rPr lang="en-US"/>
              <a:t>Interest &amp; Fees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17999FD0-9D1C-4DEA-8A4D-462F77F33875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Bank fees, merchant account ProPay fees flat</a:t>
            </a:r>
          </a:p>
          <a:p>
            <a:r>
              <a:rPr lang="en-US"/>
              <a:t>Annual conference merchant account fees for credit card processing $300</a:t>
            </a:r>
          </a:p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CCA6CA-AB67-4E0B-BD00-DA8D695D9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D6EC90-ED98-4E4D-B2AE-08D134F19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17</a:t>
            </a:fld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4A9890D-D9F8-4D5D-AA48-EC9C0E0D02C7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A99684E3-A0FF-49CA-B05E-EC4BBEDCAE69}" type="datetime4">
              <a:rPr lang="en-US" smtClean="0"/>
              <a:t>February 1, 2022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6877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D557B76-394A-4F09-8619-5229B06F18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Separate formula for academic, school, special, and public libraries</a:t>
            </a:r>
          </a:p>
          <a:p>
            <a:r>
              <a:rPr lang="en-US"/>
              <a:t>Public library formula based on county tax data (Cook, DuPage, Kane, Will)</a:t>
            </a:r>
          </a:p>
          <a:p>
            <a:pPr lvl="1"/>
            <a:r>
              <a:rPr lang="en-US"/>
              <a:t>Self-reported bond payments, debt service obligations deducted from total tax data</a:t>
            </a:r>
          </a:p>
          <a:p>
            <a:pPr lvl="1"/>
            <a:r>
              <a:rPr lang="en-US"/>
              <a:t>Completion of debt service payments may increase fees (ex: Downers Grove)</a:t>
            </a:r>
          </a:p>
          <a:p>
            <a:pPr lvl="1"/>
            <a:r>
              <a:rPr lang="en-US"/>
              <a:t>Details on how SWAN membership fees are calculated</a:t>
            </a:r>
            <a:br>
              <a:rPr lang="en-US"/>
            </a:br>
            <a:r>
              <a:rPr lang="en-US">
                <a:hlinkClick r:id="rId2"/>
              </a:rPr>
              <a:t>https://support.swanlibraries.net/about/budget</a:t>
            </a:r>
            <a:endParaRPr lang="en-US"/>
          </a:p>
          <a:p>
            <a:r>
              <a:rPr lang="en-US"/>
              <a:t>State funding via RAILS LLSAP is applied as a reduction in membership fees for 95 public libraries</a:t>
            </a:r>
          </a:p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CAB132-FE52-44ED-A623-FE168AE9B1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CC1302-8ED8-4AA4-877B-B8F6271D7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18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60FFB0F-94A9-4001-8749-0F9B76E93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Revenue: Membership Fees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9AC04F1-5272-475D-876D-D89BEBF1730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9684E3-A0FF-49CA-B05E-EC4BBEDCAE69}" type="datetime4">
              <a:rPr lang="en-US" smtClean="0"/>
              <a:t>February 1, 2022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7282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4EA1D30-CEF8-4547-AD1C-52BE31B94C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EBSCO database subscription year-3 renewal group-purchase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36788D8-20F4-48F1-B262-5489DF14B0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Robin Hofstetter, SWAN Electronic Resources Consultant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D6DC70-4691-47D2-BE95-1A330A5C4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045328C0-7755-4F60-81D5-DD7D14E4B9A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9684E3-A0FF-49CA-B05E-EC4BBEDCAE69}" type="datetime4">
              <a:rPr lang="en-US" smtClean="0"/>
              <a:t>February 1, 2022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F341A9-395D-4663-9FC6-6211395E69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6891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A8DFC13-8155-4D9D-A459-C7D0347D49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Year-3 renewal with 84 participating libraries</a:t>
            </a:r>
          </a:p>
          <a:p>
            <a:r>
              <a:rPr lang="en-US"/>
              <a:t>Pricing posted &amp; in Committee of the Whole meeting packet</a:t>
            </a:r>
          </a:p>
          <a:p>
            <a:r>
              <a:rPr lang="en-US"/>
              <a:t>Opt-out period ends Friday, February 18</a:t>
            </a:r>
            <a:r>
              <a:rPr lang="en-US" baseline="30000"/>
              <a:t>th</a:t>
            </a:r>
            <a:r>
              <a:rPr lang="en-US"/>
              <a:t> 11:59 p.m.</a:t>
            </a:r>
          </a:p>
          <a:p>
            <a:r>
              <a:rPr lang="en-US"/>
              <a:t>Libraries opted out will remain out of the year-3 deal</a:t>
            </a:r>
          </a:p>
          <a:p>
            <a:r>
              <a:rPr lang="en-US"/>
              <a:t>Go to Support &gt; Help &gt; Request Forms &gt; Opt-out EBSCO database group purchase</a:t>
            </a:r>
          </a:p>
          <a:p>
            <a:r>
              <a:rPr lang="en-US">
                <a:hlinkClick r:id="rId2"/>
              </a:rPr>
              <a:t>https://support.swanlibraries.net/forms/80756</a:t>
            </a:r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C23A48-B1DF-4CB6-8A5F-0041F68BB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BFCBED-7B4F-4A30-97B7-B4FE086F2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20</a:t>
            </a:fld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DB8F8EBE-72C3-4770-B398-7D26F164D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EBSCO database group-purchase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126F9FB-B46C-4C41-AA94-1C6EF12BD0F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511C61-DAC0-4F98-B858-B71E6CBFB21D}" type="datetime4">
              <a:rPr lang="en-US" smtClean="0"/>
              <a:t>February 1, 2022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3952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1DF2EBAE-4C93-4494-889E-FB25A4B6E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Feedback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4E4742A-336D-408A-8AD2-9009A6947C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52AD8E-F463-4E87-A71D-83BE52B28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65ABC19-0F09-46C9-9779-C92B38138F1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511C61-DAC0-4F98-B858-B71E6CBFB21D}" type="datetime4">
              <a:rPr lang="en-US" smtClean="0"/>
              <a:t>February 1, 2022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135A84-4DBC-421F-8823-269A7AF22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834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008313B3-CF24-44D7-BED5-A8AA54D2AB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en-US"/>
              <a:t>Live voting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2DF0DBD1-B26C-4A7E-9F92-C8ED6EDF5A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679720" y="987425"/>
            <a:ext cx="5179135" cy="4873625"/>
          </a:xfrm>
          <a:ln>
            <a:solidFill>
              <a:schemeClr val="tx2"/>
            </a:solidFill>
          </a:ln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7D0D819-2895-46DC-AF76-DD6FED3133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5094" y="3429000"/>
            <a:ext cx="3482340" cy="2439988"/>
          </a:xfrm>
        </p:spPr>
        <p:txBody>
          <a:bodyPr>
            <a:normAutofit/>
          </a:bodyPr>
          <a:lstStyle/>
          <a:p>
            <a:r>
              <a:rPr lang="en-US" sz="2000"/>
              <a:t>The week prior to the March 3, 2022</a:t>
            </a:r>
          </a:p>
          <a:p>
            <a:r>
              <a:rPr lang="en-US" sz="2000"/>
              <a:t>Email with login information</a:t>
            </a:r>
          </a:p>
          <a:p>
            <a:r>
              <a:rPr lang="en-US" sz="2000" err="1"/>
              <a:t>SWANcom</a:t>
            </a:r>
            <a:r>
              <a:rPr lang="en-US" sz="2000"/>
              <a:t> notifying ballot sent</a:t>
            </a:r>
          </a:p>
          <a:p>
            <a:r>
              <a:rPr lang="en-US" sz="2000"/>
              <a:t>Ballot will open at 10 a.m. March 3, 2022 when the meeting begins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A9ACD67-9178-4AE6-822B-017F0A5624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SWAN Library Services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2BE06B-4D9B-493E-B0F3-89CF22F912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1FAA610F-65FB-4D76-A9F7-0135426F9A2E}" type="slidenum">
              <a:rPr lang="en-US" smtClean="0"/>
              <a:pPr>
                <a:spcAft>
                  <a:spcPts val="600"/>
                </a:spcAft>
              </a:pPr>
              <a:t>22</a:t>
            </a:fld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CCE00FD-752E-4F98-9403-48D293945218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A99684E3-A0FF-49CA-B05E-EC4BBEDCAE69}" type="datetime4">
              <a:rPr lang="en-US" smtClean="0"/>
              <a:pPr>
                <a:spcAft>
                  <a:spcPts val="600"/>
                </a:spcAft>
              </a:pPr>
              <a:t>February 1, 2022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690078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5C74794-7710-4F78-945E-296B3A5ABC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Feedback from you</a:t>
            </a:r>
          </a:p>
          <a:p>
            <a:r>
              <a:rPr lang="en-US"/>
              <a:t>Board meeting February 18</a:t>
            </a:r>
            <a:r>
              <a:rPr lang="en-US" baseline="30000"/>
              <a:t>th</a:t>
            </a:r>
            <a:r>
              <a:rPr lang="en-US"/>
              <a:t> </a:t>
            </a:r>
          </a:p>
          <a:p>
            <a:r>
              <a:rPr lang="en-US"/>
              <a:t>Final budget packet February 28</a:t>
            </a:r>
            <a:r>
              <a:rPr lang="en-US" baseline="30000"/>
              <a:t>th</a:t>
            </a:r>
            <a:endParaRPr lang="en-US"/>
          </a:p>
          <a:p>
            <a:r>
              <a:rPr lang="en-US"/>
              <a:t>March 3, 2022 Directors’ &amp; Administrators’ Quarterly meeting</a:t>
            </a:r>
          </a:p>
          <a:p>
            <a:r>
              <a:rPr lang="en-US"/>
              <a:t>Electronic live vote at meeting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FFE59A-7677-4439-A044-6A35BC1E0D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E1CF7A-188D-47C8-8C56-5352CCA99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23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BBDE85E-ED16-4E1C-8FC4-763A7D6E98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 &amp; Answers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37622C6E-F6C3-433F-B106-3EE47B2BD60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9684E3-A0FF-49CA-B05E-EC4BBEDCAE69}" type="datetime4">
              <a:rPr lang="en-US" smtClean="0"/>
              <a:t>February 1, 2022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44304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SWAN-PPT-2020" val="fsM48H4T"/>
  <p:tag name="ARTICULATE_SLIDE_COUNT" val="23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SWAN-PPT-2020">
  <a:themeElements>
    <a:clrScheme name="SWAN Color Palette">
      <a:dk1>
        <a:sysClr val="windowText" lastClr="000000"/>
      </a:dk1>
      <a:lt1>
        <a:sysClr val="window" lastClr="FFFFFF"/>
      </a:lt1>
      <a:dk2>
        <a:srgbClr val="00838E"/>
      </a:dk2>
      <a:lt2>
        <a:srgbClr val="FFFFFF"/>
      </a:lt2>
      <a:accent1>
        <a:srgbClr val="1565C0"/>
      </a:accent1>
      <a:accent2>
        <a:srgbClr val="C63F17"/>
      </a:accent2>
      <a:accent3>
        <a:srgbClr val="AD1457"/>
      </a:accent3>
      <a:accent4>
        <a:srgbClr val="005661"/>
      </a:accent4>
      <a:accent5>
        <a:srgbClr val="FDD835"/>
      </a:accent5>
      <a:accent6>
        <a:srgbClr val="666666"/>
      </a:accent6>
      <a:hlink>
        <a:srgbClr val="1565C0"/>
      </a:hlink>
      <a:folHlink>
        <a:srgbClr val="1565C0"/>
      </a:folHlink>
    </a:clrScheme>
    <a:fontScheme name="SWAN Fonts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WAN-PPT-2020" id="{687F51A9-11E1-413C-9051-8EC365FB562F}" vid="{E20A4488-0C2C-4E35-BEF5-616CAADE7AF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9325545373AF7429C682A8902065AFA" ma:contentTypeVersion="13" ma:contentTypeDescription="Create a new document." ma:contentTypeScope="" ma:versionID="b15e975f7fee24f4f68e2e0c5bb5497f">
  <xsd:schema xmlns:xsd="http://www.w3.org/2001/XMLSchema" xmlns:xs="http://www.w3.org/2001/XMLSchema" xmlns:p="http://schemas.microsoft.com/office/2006/metadata/properties" xmlns:ns2="6d2841a4-3d51-4a73-8a6d-9ab7925a3ac0" xmlns:ns3="13f1bf54-b3b9-4f6e-ab24-51a0268d9c4c" targetNamespace="http://schemas.microsoft.com/office/2006/metadata/properties" ma:root="true" ma:fieldsID="b125496e29700247cc4e5bec6c340908" ns2:_="" ns3:_="">
    <xsd:import namespace="6d2841a4-3d51-4a73-8a6d-9ab7925a3ac0"/>
    <xsd:import namespace="13f1bf54-b3b9-4f6e-ab24-51a0268d9c4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2841a4-3d51-4a73-8a6d-9ab7925a3ac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f1bf54-b3b9-4f6e-ab24-51a0268d9c4c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D5103A7-754F-4F50-B707-1A204E191304}">
  <ds:schemaRefs>
    <ds:schemaRef ds:uri="13f1bf54-b3b9-4f6e-ab24-51a0268d9c4c"/>
    <ds:schemaRef ds:uri="6d2841a4-3d51-4a73-8a6d-9ab7925a3ac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56A36DF1-A564-4C9D-B2CD-709FA070586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A873A22-70AD-42F1-8514-CCE9582929DA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23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SWAN-PPT-2020</vt:lpstr>
      <vt:lpstr>SWAN Fiscal Year 2023 Budget</vt:lpstr>
      <vt:lpstr>SWAN Budget Overview</vt:lpstr>
      <vt:lpstr>Timeline</vt:lpstr>
      <vt:lpstr>2022 priorities</vt:lpstr>
      <vt:lpstr>Budget Highlights</vt:lpstr>
      <vt:lpstr>Aspen &amp; Enterprise expenses</vt:lpstr>
      <vt:lpstr>Restick printer purchase</vt:lpstr>
      <vt:lpstr>Beanstack Reading subscription</vt:lpstr>
      <vt:lpstr>Beanstack Reading subscription</vt:lpstr>
      <vt:lpstr>Book club support &amp; Popular materials</vt:lpstr>
      <vt:lpstr>SWAN Reserves</vt:lpstr>
      <vt:lpstr>Revenue</vt:lpstr>
      <vt:lpstr>Expenses</vt:lpstr>
      <vt:lpstr>Expenses</vt:lpstr>
      <vt:lpstr>PowerPoint Presentation</vt:lpstr>
      <vt:lpstr>Expenses</vt:lpstr>
      <vt:lpstr>Expenses</vt:lpstr>
      <vt:lpstr>Revenue: Membership Fees</vt:lpstr>
      <vt:lpstr>EBSCO database subscription year-3 renewal group-purchase</vt:lpstr>
      <vt:lpstr>EBSCO database group-purchase</vt:lpstr>
      <vt:lpstr>Feedback</vt:lpstr>
      <vt:lpstr>Live voting</vt:lpstr>
      <vt:lpstr>Questions &amp; Answers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SWAN Fiscal Year 2022 Budget</dc:title>
  <dc:creator>Aaron Skog</dc:creator>
  <cp:revision>1</cp:revision>
  <dcterms:created xsi:type="dcterms:W3CDTF">2021-02-08T20:48:33Z</dcterms:created>
  <dcterms:modified xsi:type="dcterms:W3CDTF">2022-02-01T15:51:31Z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B2E90813-248A-4C9A-A493-8DAEE56F7D20</vt:lpwstr>
  </property>
  <property fmtid="{D5CDD505-2E9C-101B-9397-08002B2CF9AE}" pid="3" name="ArticulatePath">
    <vt:lpwstr>https://swanlibraries.sharepoint.com/SharedDocs/Administration/Governance/Committee of the Whole (COW)/2021-02-09 COW/SWAN FY22 Budget COW</vt:lpwstr>
  </property>
  <property fmtid="{D5CDD505-2E9C-101B-9397-08002B2CF9AE}" pid="4" name="ContentTypeId">
    <vt:lpwstr>0x01010069325545373AF7429C682A8902065AFA</vt:lpwstr>
  </property>
</Properties>
</file>