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3" r:id="rId4"/>
  </p:sldMasterIdLst>
  <p:notesMasterIdLst>
    <p:notesMasterId r:id="rId28"/>
  </p:notesMasterIdLst>
  <p:sldIdLst>
    <p:sldId id="256" r:id="rId5"/>
    <p:sldId id="264" r:id="rId6"/>
    <p:sldId id="280" r:id="rId7"/>
    <p:sldId id="304" r:id="rId8"/>
    <p:sldId id="282" r:id="rId9"/>
    <p:sldId id="308" r:id="rId10"/>
    <p:sldId id="311" r:id="rId11"/>
    <p:sldId id="309" r:id="rId12"/>
    <p:sldId id="281" r:id="rId13"/>
    <p:sldId id="312" r:id="rId14"/>
    <p:sldId id="288" r:id="rId15"/>
    <p:sldId id="313" r:id="rId16"/>
    <p:sldId id="283" r:id="rId17"/>
    <p:sldId id="285" r:id="rId18"/>
    <p:sldId id="284" r:id="rId19"/>
    <p:sldId id="286" r:id="rId20"/>
    <p:sldId id="287" r:id="rId21"/>
    <p:sldId id="289" r:id="rId22"/>
    <p:sldId id="306" r:id="rId23"/>
    <p:sldId id="303" r:id="rId24"/>
    <p:sldId id="307" r:id="rId25"/>
    <p:sldId id="310" r:id="rId26"/>
    <p:sldId id="290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492BB4-F587-4BF2-8EBF-E587663A6DCD}">
          <p14:sldIdLst>
            <p14:sldId id="256"/>
          </p14:sldIdLst>
        </p14:section>
        <p14:section name="Budget Overview" id="{160A9711-730F-431F-B246-74ADEBF98B19}">
          <p14:sldIdLst>
            <p14:sldId id="264"/>
            <p14:sldId id="280"/>
            <p14:sldId id="304"/>
            <p14:sldId id="282"/>
            <p14:sldId id="308"/>
            <p14:sldId id="311"/>
            <p14:sldId id="309"/>
            <p14:sldId id="281"/>
            <p14:sldId id="312"/>
            <p14:sldId id="288"/>
            <p14:sldId id="313"/>
            <p14:sldId id="283"/>
            <p14:sldId id="285"/>
            <p14:sldId id="284"/>
            <p14:sldId id="286"/>
            <p14:sldId id="287"/>
          </p14:sldIdLst>
        </p14:section>
        <p14:section name="Membership Fees" id="{61761E9E-3E6B-4CE6-A30F-59FF113FEF7E}">
          <p14:sldIdLst>
            <p14:sldId id="289"/>
          </p14:sldIdLst>
        </p14:section>
        <p14:section name="EBSCO" id="{CEE70CE9-BAAC-4ED1-834F-B3054A879AB3}">
          <p14:sldIdLst>
            <p14:sldId id="306"/>
            <p14:sldId id="303"/>
          </p14:sldIdLst>
        </p14:section>
        <p14:section name="Conclusion" id="{D44231EC-07BF-4A2E-9AB2-7B3B9AE97FA0}">
          <p14:sldIdLst>
            <p14:sldId id="307"/>
            <p14:sldId id="310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33E"/>
    <a:srgbClr val="377948"/>
    <a:srgbClr val="6BB56F"/>
    <a:srgbClr val="7FC76B"/>
    <a:srgbClr val="9FE38D"/>
    <a:srgbClr val="CAE8B4"/>
    <a:srgbClr val="A1FBBD"/>
    <a:srgbClr val="00838E"/>
    <a:srgbClr val="AD1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97391F-356B-4269-B338-859BB2462750}" v="31" dt="2023-02-07T15:29:04.2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Skog" userId="dff2307f-5662-48bc-919b-47ca6361ae07" providerId="ADAL" clId="{7A97391F-356B-4269-B338-859BB2462750}"/>
    <pc:docChg chg="undo custSel addSld delSld modSld sldOrd modSection">
      <pc:chgData name="Aaron Skog" userId="dff2307f-5662-48bc-919b-47ca6361ae07" providerId="ADAL" clId="{7A97391F-356B-4269-B338-859BB2462750}" dt="2023-02-07T15:44:47.112" v="2921" actId="6549"/>
      <pc:docMkLst>
        <pc:docMk/>
      </pc:docMkLst>
      <pc:sldChg chg="modSp mod">
        <pc:chgData name="Aaron Skog" userId="dff2307f-5662-48bc-919b-47ca6361ae07" providerId="ADAL" clId="{7A97391F-356B-4269-B338-859BB2462750}" dt="2023-02-01T22:05:12.198" v="6" actId="20577"/>
        <pc:sldMkLst>
          <pc:docMk/>
          <pc:sldMk cId="564033165" sldId="256"/>
        </pc:sldMkLst>
        <pc:spChg chg="mod">
          <ac:chgData name="Aaron Skog" userId="dff2307f-5662-48bc-919b-47ca6361ae07" providerId="ADAL" clId="{7A97391F-356B-4269-B338-859BB2462750}" dt="2023-02-01T22:05:08.701" v="4" actId="20577"/>
          <ac:spMkLst>
            <pc:docMk/>
            <pc:sldMk cId="564033165" sldId="256"/>
            <ac:spMk id="2" creationId="{BE550EF8-2200-4129-8424-313D11C3CF6D}"/>
          </ac:spMkLst>
        </pc:spChg>
        <pc:spChg chg="mod">
          <ac:chgData name="Aaron Skog" userId="dff2307f-5662-48bc-919b-47ca6361ae07" providerId="ADAL" clId="{7A97391F-356B-4269-B338-859BB2462750}" dt="2023-02-01T22:05:12.198" v="6" actId="20577"/>
          <ac:spMkLst>
            <pc:docMk/>
            <pc:sldMk cId="564033165" sldId="256"/>
            <ac:spMk id="3" creationId="{B5ACB4E9-4212-4291-8E9F-7C29C2B607CC}"/>
          </ac:spMkLst>
        </pc:spChg>
      </pc:sldChg>
      <pc:sldChg chg="modSp mod">
        <pc:chgData name="Aaron Skog" userId="dff2307f-5662-48bc-919b-47ca6361ae07" providerId="ADAL" clId="{7A97391F-356B-4269-B338-859BB2462750}" dt="2023-02-01T22:05:22.831" v="12" actId="20577"/>
        <pc:sldMkLst>
          <pc:docMk/>
          <pc:sldMk cId="3519467801" sldId="264"/>
        </pc:sldMkLst>
        <pc:spChg chg="mod">
          <ac:chgData name="Aaron Skog" userId="dff2307f-5662-48bc-919b-47ca6361ae07" providerId="ADAL" clId="{7A97391F-356B-4269-B338-859BB2462750}" dt="2023-02-01T22:05:22.831" v="12" actId="20577"/>
          <ac:spMkLst>
            <pc:docMk/>
            <pc:sldMk cId="3519467801" sldId="264"/>
            <ac:spMk id="9" creationId="{75D73985-B672-419B-936B-FE6E9FBC4588}"/>
          </ac:spMkLst>
        </pc:spChg>
      </pc:sldChg>
      <pc:sldChg chg="modSp mod">
        <pc:chgData name="Aaron Skog" userId="dff2307f-5662-48bc-919b-47ca6361ae07" providerId="ADAL" clId="{7A97391F-356B-4269-B338-859BB2462750}" dt="2023-02-07T15:26:45.449" v="2841" actId="20577"/>
        <pc:sldMkLst>
          <pc:docMk/>
          <pc:sldMk cId="1660143433" sldId="280"/>
        </pc:sldMkLst>
        <pc:spChg chg="mod">
          <ac:chgData name="Aaron Skog" userId="dff2307f-5662-48bc-919b-47ca6361ae07" providerId="ADAL" clId="{7A97391F-356B-4269-B338-859BB2462750}" dt="2023-02-07T15:26:45.449" v="2841" actId="20577"/>
          <ac:spMkLst>
            <pc:docMk/>
            <pc:sldMk cId="1660143433" sldId="280"/>
            <ac:spMk id="8" creationId="{504C1DAC-CCB1-4639-BB6E-C04538800D4F}"/>
          </ac:spMkLst>
        </pc:spChg>
      </pc:sldChg>
      <pc:sldChg chg="addSp delSp modSp mod modClrScheme chgLayout">
        <pc:chgData name="Aaron Skog" userId="dff2307f-5662-48bc-919b-47ca6361ae07" providerId="ADAL" clId="{7A97391F-356B-4269-B338-859BB2462750}" dt="2023-02-06T22:37:36.118" v="2692" actId="20577"/>
        <pc:sldMkLst>
          <pc:docMk/>
          <pc:sldMk cId="3947585403" sldId="281"/>
        </pc:sldMkLst>
        <pc:spChg chg="mod ord">
          <ac:chgData name="Aaron Skog" userId="dff2307f-5662-48bc-919b-47ca6361ae07" providerId="ADAL" clId="{7A97391F-356B-4269-B338-859BB2462750}" dt="2023-02-06T22:35:30.494" v="2549" actId="700"/>
          <ac:spMkLst>
            <pc:docMk/>
            <pc:sldMk cId="3947585403" sldId="281"/>
            <ac:spMk id="3" creationId="{CF5F82ED-3D96-49AD-A334-5406C7876221}"/>
          </ac:spMkLst>
        </pc:spChg>
        <pc:spChg chg="mod ord">
          <ac:chgData name="Aaron Skog" userId="dff2307f-5662-48bc-919b-47ca6361ae07" providerId="ADAL" clId="{7A97391F-356B-4269-B338-859BB2462750}" dt="2023-02-06T22:35:30.494" v="2549" actId="700"/>
          <ac:spMkLst>
            <pc:docMk/>
            <pc:sldMk cId="3947585403" sldId="281"/>
            <ac:spMk id="4" creationId="{AA540466-4358-4649-9F73-8DB914FC104B}"/>
          </ac:spMkLst>
        </pc:spChg>
        <pc:spChg chg="mod ord">
          <ac:chgData name="Aaron Skog" userId="dff2307f-5662-48bc-919b-47ca6361ae07" providerId="ADAL" clId="{7A97391F-356B-4269-B338-859BB2462750}" dt="2023-02-06T22:35:37.222" v="2551" actId="14100"/>
          <ac:spMkLst>
            <pc:docMk/>
            <pc:sldMk cId="3947585403" sldId="281"/>
            <ac:spMk id="5" creationId="{739BCD81-81B3-4A8A-A257-F985C4583A0A}"/>
          </ac:spMkLst>
        </pc:spChg>
        <pc:spChg chg="mod ord">
          <ac:chgData name="Aaron Skog" userId="dff2307f-5662-48bc-919b-47ca6361ae07" providerId="ADAL" clId="{7A97391F-356B-4269-B338-859BB2462750}" dt="2023-02-06T22:35:30.494" v="2549" actId="700"/>
          <ac:spMkLst>
            <pc:docMk/>
            <pc:sldMk cId="3947585403" sldId="281"/>
            <ac:spMk id="6" creationId="{3B9D40B5-619F-4072-B090-C96D54062EB0}"/>
          </ac:spMkLst>
        </pc:spChg>
        <pc:spChg chg="add del mod">
          <ac:chgData name="Aaron Skog" userId="dff2307f-5662-48bc-919b-47ca6361ae07" providerId="ADAL" clId="{7A97391F-356B-4269-B338-859BB2462750}" dt="2023-02-06T22:34:59.010" v="2544" actId="22"/>
          <ac:spMkLst>
            <pc:docMk/>
            <pc:sldMk cId="3947585403" sldId="281"/>
            <ac:spMk id="7" creationId="{82B4D12B-5553-60F3-998B-12E29F11D971}"/>
          </ac:spMkLst>
        </pc:spChg>
        <pc:spChg chg="add del mod ord">
          <ac:chgData name="Aaron Skog" userId="dff2307f-5662-48bc-919b-47ca6361ae07" providerId="ADAL" clId="{7A97391F-356B-4269-B338-859BB2462750}" dt="2023-02-06T22:35:30.494" v="2549" actId="700"/>
          <ac:spMkLst>
            <pc:docMk/>
            <pc:sldMk cId="3947585403" sldId="281"/>
            <ac:spMk id="9" creationId="{953CB8CF-403C-7AA8-A317-4FF2179ED2E6}"/>
          </ac:spMkLst>
        </pc:spChg>
        <pc:spChg chg="add mod">
          <ac:chgData name="Aaron Skog" userId="dff2307f-5662-48bc-919b-47ca6361ae07" providerId="ADAL" clId="{7A97391F-356B-4269-B338-859BB2462750}" dt="2023-02-06T22:37:36.118" v="2692" actId="20577"/>
          <ac:spMkLst>
            <pc:docMk/>
            <pc:sldMk cId="3947585403" sldId="281"/>
            <ac:spMk id="10" creationId="{AA49E0A7-9D80-7E4B-0BFB-BB940E663383}"/>
          </ac:spMkLst>
        </pc:spChg>
        <pc:graphicFrameChg chg="del modGraphic">
          <ac:chgData name="Aaron Skog" userId="dff2307f-5662-48bc-919b-47ca6361ae07" providerId="ADAL" clId="{7A97391F-356B-4269-B338-859BB2462750}" dt="2023-02-01T22:18:32.583" v="590" actId="478"/>
          <ac:graphicFrameMkLst>
            <pc:docMk/>
            <pc:sldMk cId="3947585403" sldId="281"/>
            <ac:graphicFrameMk id="16" creationId="{6D90F162-72A8-4275-A064-D91CD400B9E5}"/>
          </ac:graphicFrameMkLst>
        </pc:graphicFrameChg>
        <pc:picChg chg="add mod ord">
          <ac:chgData name="Aaron Skog" userId="dff2307f-5662-48bc-919b-47ca6361ae07" providerId="ADAL" clId="{7A97391F-356B-4269-B338-859BB2462750}" dt="2023-02-06T22:35:44.514" v="2552" actId="14100"/>
          <ac:picMkLst>
            <pc:docMk/>
            <pc:sldMk cId="3947585403" sldId="281"/>
            <ac:picMk id="8" creationId="{9B788189-17E0-AADF-59B0-01BA49E7F0D0}"/>
          </ac:picMkLst>
        </pc:picChg>
      </pc:sldChg>
      <pc:sldChg chg="modSp mod">
        <pc:chgData name="Aaron Skog" userId="dff2307f-5662-48bc-919b-47ca6361ae07" providerId="ADAL" clId="{7A97391F-356B-4269-B338-859BB2462750}" dt="2023-02-07T15:39:06.126" v="2870" actId="6549"/>
        <pc:sldMkLst>
          <pc:docMk/>
          <pc:sldMk cId="382271277" sldId="282"/>
        </pc:sldMkLst>
        <pc:spChg chg="mod">
          <ac:chgData name="Aaron Skog" userId="dff2307f-5662-48bc-919b-47ca6361ae07" providerId="ADAL" clId="{7A97391F-356B-4269-B338-859BB2462750}" dt="2023-02-06T21:25:39.835" v="901" actId="6549"/>
          <ac:spMkLst>
            <pc:docMk/>
            <pc:sldMk cId="382271277" sldId="282"/>
            <ac:spMk id="2" creationId="{18D37B9E-65EC-4431-AA72-2E0028814110}"/>
          </ac:spMkLst>
        </pc:spChg>
        <pc:spChg chg="mod">
          <ac:chgData name="Aaron Skog" userId="dff2307f-5662-48bc-919b-47ca6361ae07" providerId="ADAL" clId="{7A97391F-356B-4269-B338-859BB2462750}" dt="2023-02-07T15:39:06.126" v="2870" actId="6549"/>
          <ac:spMkLst>
            <pc:docMk/>
            <pc:sldMk cId="382271277" sldId="282"/>
            <ac:spMk id="12" creationId="{C5E23693-8CA4-4105-84D8-93A12B3BDB41}"/>
          </ac:spMkLst>
        </pc:spChg>
      </pc:sldChg>
      <pc:sldChg chg="modSp mod">
        <pc:chgData name="Aaron Skog" userId="dff2307f-5662-48bc-919b-47ca6361ae07" providerId="ADAL" clId="{7A97391F-356B-4269-B338-859BB2462750}" dt="2023-02-06T21:46:35.108" v="1823" actId="20577"/>
        <pc:sldMkLst>
          <pc:docMk/>
          <pc:sldMk cId="4169465405" sldId="283"/>
        </pc:sldMkLst>
        <pc:spChg chg="mod">
          <ac:chgData name="Aaron Skog" userId="dff2307f-5662-48bc-919b-47ca6361ae07" providerId="ADAL" clId="{7A97391F-356B-4269-B338-859BB2462750}" dt="2023-02-01T22:17:49.415" v="584" actId="20577"/>
          <ac:spMkLst>
            <pc:docMk/>
            <pc:sldMk cId="4169465405" sldId="283"/>
            <ac:spMk id="9" creationId="{1B610215-6963-4B4C-8C72-3528DBF051B9}"/>
          </ac:spMkLst>
        </pc:spChg>
        <pc:spChg chg="mod">
          <ac:chgData name="Aaron Skog" userId="dff2307f-5662-48bc-919b-47ca6361ae07" providerId="ADAL" clId="{7A97391F-356B-4269-B338-859BB2462750}" dt="2023-02-06T21:46:35.108" v="1823" actId="20577"/>
          <ac:spMkLst>
            <pc:docMk/>
            <pc:sldMk cId="4169465405" sldId="283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A97391F-356B-4269-B338-859BB2462750}" dt="2023-02-07T15:37:44.260" v="2853" actId="20577"/>
        <pc:sldMkLst>
          <pc:docMk/>
          <pc:sldMk cId="2142607515" sldId="284"/>
        </pc:sldMkLst>
        <pc:spChg chg="mod">
          <ac:chgData name="Aaron Skog" userId="dff2307f-5662-48bc-919b-47ca6361ae07" providerId="ADAL" clId="{7A97391F-356B-4269-B338-859BB2462750}" dt="2023-02-07T15:37:44.260" v="2853" actId="20577"/>
          <ac:spMkLst>
            <pc:docMk/>
            <pc:sldMk cId="2142607515" sldId="284"/>
            <ac:spMk id="7" creationId="{B5BCBBF0-C6D3-4145-83EF-E3ECDA045D2B}"/>
          </ac:spMkLst>
        </pc:spChg>
        <pc:spChg chg="mod">
          <ac:chgData name="Aaron Skog" userId="dff2307f-5662-48bc-919b-47ca6361ae07" providerId="ADAL" clId="{7A97391F-356B-4269-B338-859BB2462750}" dt="2023-02-06T21:40:22.620" v="1513" actId="27636"/>
          <ac:spMkLst>
            <pc:docMk/>
            <pc:sldMk cId="2142607515" sldId="284"/>
            <ac:spMk id="9" creationId="{1B610215-6963-4B4C-8C72-3528DBF051B9}"/>
          </ac:spMkLst>
        </pc:spChg>
        <pc:spChg chg="mod">
          <ac:chgData name="Aaron Skog" userId="dff2307f-5662-48bc-919b-47ca6361ae07" providerId="ADAL" clId="{7A97391F-356B-4269-B338-859BB2462750}" dt="2023-02-06T21:40:29.084" v="1537" actId="20577"/>
          <ac:spMkLst>
            <pc:docMk/>
            <pc:sldMk cId="2142607515" sldId="284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A97391F-356B-4269-B338-859BB2462750}" dt="2023-02-06T21:36:45.175" v="1257" actId="20577"/>
        <pc:sldMkLst>
          <pc:docMk/>
          <pc:sldMk cId="2722935331" sldId="285"/>
        </pc:sldMkLst>
        <pc:spChg chg="mod">
          <ac:chgData name="Aaron Skog" userId="dff2307f-5662-48bc-919b-47ca6361ae07" providerId="ADAL" clId="{7A97391F-356B-4269-B338-859BB2462750}" dt="2023-02-06T21:33:29.623" v="1110" actId="20577"/>
          <ac:spMkLst>
            <pc:docMk/>
            <pc:sldMk cId="2722935331" sldId="285"/>
            <ac:spMk id="9" creationId="{1B610215-6963-4B4C-8C72-3528DBF051B9}"/>
          </ac:spMkLst>
        </pc:spChg>
        <pc:spChg chg="mod">
          <ac:chgData name="Aaron Skog" userId="dff2307f-5662-48bc-919b-47ca6361ae07" providerId="ADAL" clId="{7A97391F-356B-4269-B338-859BB2462750}" dt="2023-02-06T21:36:45.175" v="1257" actId="20577"/>
          <ac:spMkLst>
            <pc:docMk/>
            <pc:sldMk cId="2722935331" sldId="285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A97391F-356B-4269-B338-859BB2462750}" dt="2023-02-06T22:17:59.827" v="2065" actId="20577"/>
        <pc:sldMkLst>
          <pc:docMk/>
          <pc:sldMk cId="3276413537" sldId="286"/>
        </pc:sldMkLst>
        <pc:spChg chg="mod">
          <ac:chgData name="Aaron Skog" userId="dff2307f-5662-48bc-919b-47ca6361ae07" providerId="ADAL" clId="{7A97391F-356B-4269-B338-859BB2462750}" dt="2023-02-06T22:17:52.674" v="2039" actId="27636"/>
          <ac:spMkLst>
            <pc:docMk/>
            <pc:sldMk cId="3276413537" sldId="286"/>
            <ac:spMk id="9" creationId="{1B610215-6963-4B4C-8C72-3528DBF051B9}"/>
          </ac:spMkLst>
        </pc:spChg>
        <pc:spChg chg="mod">
          <ac:chgData name="Aaron Skog" userId="dff2307f-5662-48bc-919b-47ca6361ae07" providerId="ADAL" clId="{7A97391F-356B-4269-B338-859BB2462750}" dt="2023-02-06T22:17:59.827" v="2065" actId="20577"/>
          <ac:spMkLst>
            <pc:docMk/>
            <pc:sldMk cId="3276413537" sldId="286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A97391F-356B-4269-B338-859BB2462750}" dt="2023-02-01T22:15:59.124" v="456" actId="6549"/>
        <pc:sldMkLst>
          <pc:docMk/>
          <pc:sldMk cId="2537687734" sldId="287"/>
        </pc:sldMkLst>
        <pc:spChg chg="mod">
          <ac:chgData name="Aaron Skog" userId="dff2307f-5662-48bc-919b-47ca6361ae07" providerId="ADAL" clId="{7A97391F-356B-4269-B338-859BB2462750}" dt="2023-02-01T22:15:59.124" v="456" actId="6549"/>
          <ac:spMkLst>
            <pc:docMk/>
            <pc:sldMk cId="2537687734" sldId="287"/>
            <ac:spMk id="9" creationId="{1B610215-6963-4B4C-8C72-3528DBF051B9}"/>
          </ac:spMkLst>
        </pc:spChg>
        <pc:spChg chg="mod">
          <ac:chgData name="Aaron Skog" userId="dff2307f-5662-48bc-919b-47ca6361ae07" providerId="ADAL" clId="{7A97391F-356B-4269-B338-859BB2462750}" dt="2023-02-01T22:15:56.074" v="453" actId="27636"/>
          <ac:spMkLst>
            <pc:docMk/>
            <pc:sldMk cId="2537687734" sldId="287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7A97391F-356B-4269-B338-859BB2462750}" dt="2023-02-06T21:31:06.462" v="1052" actId="6549"/>
        <pc:sldMkLst>
          <pc:docMk/>
          <pc:sldMk cId="3151876357" sldId="288"/>
        </pc:sldMkLst>
        <pc:spChg chg="mod">
          <ac:chgData name="Aaron Skog" userId="dff2307f-5662-48bc-919b-47ca6361ae07" providerId="ADAL" clId="{7A97391F-356B-4269-B338-859BB2462750}" dt="2023-02-06T21:30:20.703" v="1045" actId="6549"/>
          <ac:spMkLst>
            <pc:docMk/>
            <pc:sldMk cId="3151876357" sldId="288"/>
            <ac:spMk id="4" creationId="{F42D25C5-13F3-4195-9DA5-F493DC081CD5}"/>
          </ac:spMkLst>
        </pc:spChg>
        <pc:spChg chg="mod">
          <ac:chgData name="Aaron Skog" userId="dff2307f-5662-48bc-919b-47ca6361ae07" providerId="ADAL" clId="{7A97391F-356B-4269-B338-859BB2462750}" dt="2023-02-06T21:31:06.462" v="1052" actId="6549"/>
          <ac:spMkLst>
            <pc:docMk/>
            <pc:sldMk cId="3151876357" sldId="288"/>
            <ac:spMk id="6" creationId="{CDA4D538-9ED1-4192-A876-71AAF19D9470}"/>
          </ac:spMkLst>
        </pc:spChg>
      </pc:sldChg>
      <pc:sldChg chg="modSp mod">
        <pc:chgData name="Aaron Skog" userId="dff2307f-5662-48bc-919b-47ca6361ae07" providerId="ADAL" clId="{7A97391F-356B-4269-B338-859BB2462750}" dt="2023-02-01T22:13:59.860" v="430" actId="6549"/>
        <pc:sldMkLst>
          <pc:docMk/>
          <pc:sldMk cId="2462443041" sldId="290"/>
        </pc:sldMkLst>
        <pc:spChg chg="mod">
          <ac:chgData name="Aaron Skog" userId="dff2307f-5662-48bc-919b-47ca6361ae07" providerId="ADAL" clId="{7A97391F-356B-4269-B338-859BB2462750}" dt="2023-02-01T22:13:59.860" v="430" actId="6549"/>
          <ac:spMkLst>
            <pc:docMk/>
            <pc:sldMk cId="2462443041" sldId="290"/>
            <ac:spMk id="2" creationId="{E5C74794-7710-4F78-945E-296B3A5ABCE4}"/>
          </ac:spMkLst>
        </pc:spChg>
      </pc:sldChg>
      <pc:sldChg chg="del">
        <pc:chgData name="Aaron Skog" userId="dff2307f-5662-48bc-919b-47ca6361ae07" providerId="ADAL" clId="{7A97391F-356B-4269-B338-859BB2462750}" dt="2023-02-01T22:13:07.561" v="370" actId="47"/>
        <pc:sldMkLst>
          <pc:docMk/>
          <pc:sldMk cId="2369007892" sldId="291"/>
        </pc:sldMkLst>
      </pc:sldChg>
      <pc:sldChg chg="modSp del mod">
        <pc:chgData name="Aaron Skog" userId="dff2307f-5662-48bc-919b-47ca6361ae07" providerId="ADAL" clId="{7A97391F-356B-4269-B338-859BB2462750}" dt="2023-02-01T22:35:12.532" v="615" actId="2696"/>
        <pc:sldMkLst>
          <pc:docMk/>
          <pc:sldMk cId="865818159" sldId="299"/>
        </pc:sldMkLst>
        <pc:spChg chg="mod">
          <ac:chgData name="Aaron Skog" userId="dff2307f-5662-48bc-919b-47ca6361ae07" providerId="ADAL" clId="{7A97391F-356B-4269-B338-859BB2462750}" dt="2023-02-01T22:11:13.103" v="292" actId="20577"/>
          <ac:spMkLst>
            <pc:docMk/>
            <pc:sldMk cId="865818159" sldId="299"/>
            <ac:spMk id="8" creationId="{E46F5736-138F-4EBD-8174-0EF18EEBDA62}"/>
          </ac:spMkLst>
        </pc:spChg>
        <pc:graphicFrameChg chg="mod modGraphic">
          <ac:chgData name="Aaron Skog" userId="dff2307f-5662-48bc-919b-47ca6361ae07" providerId="ADAL" clId="{7A97391F-356B-4269-B338-859BB2462750}" dt="2023-02-01T22:11:40.433" v="299" actId="6549"/>
          <ac:graphicFrameMkLst>
            <pc:docMk/>
            <pc:sldMk cId="865818159" sldId="299"/>
            <ac:graphicFrameMk id="10" creationId="{407406DA-3D1B-4715-8B8A-A841DBC3A2FF}"/>
          </ac:graphicFrameMkLst>
        </pc:graphicFrameChg>
      </pc:sldChg>
      <pc:sldChg chg="del">
        <pc:chgData name="Aaron Skog" userId="dff2307f-5662-48bc-919b-47ca6361ae07" providerId="ADAL" clId="{7A97391F-356B-4269-B338-859BB2462750}" dt="2023-02-01T22:11:47.143" v="300" actId="2696"/>
        <pc:sldMkLst>
          <pc:docMk/>
          <pc:sldMk cId="246168518" sldId="300"/>
        </pc:sldMkLst>
      </pc:sldChg>
      <pc:sldChg chg="del">
        <pc:chgData name="Aaron Skog" userId="dff2307f-5662-48bc-919b-47ca6361ae07" providerId="ADAL" clId="{7A97391F-356B-4269-B338-859BB2462750}" dt="2023-02-01T22:11:54.283" v="302" actId="2696"/>
        <pc:sldMkLst>
          <pc:docMk/>
          <pc:sldMk cId="2887253484" sldId="301"/>
        </pc:sldMkLst>
      </pc:sldChg>
      <pc:sldChg chg="del">
        <pc:chgData name="Aaron Skog" userId="dff2307f-5662-48bc-919b-47ca6361ae07" providerId="ADAL" clId="{7A97391F-356B-4269-B338-859BB2462750}" dt="2023-02-01T22:11:58.497" v="303" actId="2696"/>
        <pc:sldMkLst>
          <pc:docMk/>
          <pc:sldMk cId="3389667868" sldId="302"/>
        </pc:sldMkLst>
      </pc:sldChg>
      <pc:sldChg chg="modSp mod">
        <pc:chgData name="Aaron Skog" userId="dff2307f-5662-48bc-919b-47ca6361ae07" providerId="ADAL" clId="{7A97391F-356B-4269-B338-859BB2462750}" dt="2023-02-01T22:14:41.826" v="438" actId="6549"/>
        <pc:sldMkLst>
          <pc:docMk/>
          <pc:sldMk cId="2332395230" sldId="303"/>
        </pc:sldMkLst>
        <pc:spChg chg="mod">
          <ac:chgData name="Aaron Skog" userId="dff2307f-5662-48bc-919b-47ca6361ae07" providerId="ADAL" clId="{7A97391F-356B-4269-B338-859BB2462750}" dt="2023-02-01T22:14:41.826" v="438" actId="6549"/>
          <ac:spMkLst>
            <pc:docMk/>
            <pc:sldMk cId="2332395230" sldId="303"/>
            <ac:spMk id="9" creationId="{9A8DFC13-8155-4D9D-A459-C7D0347D49A0}"/>
          </ac:spMkLst>
        </pc:spChg>
      </pc:sldChg>
      <pc:sldChg chg="modSp mod">
        <pc:chgData name="Aaron Skog" userId="dff2307f-5662-48bc-919b-47ca6361ae07" providerId="ADAL" clId="{7A97391F-356B-4269-B338-859BB2462750}" dt="2023-02-01T22:50:38.596" v="832" actId="6549"/>
        <pc:sldMkLst>
          <pc:docMk/>
          <pc:sldMk cId="2776971500" sldId="304"/>
        </pc:sldMkLst>
        <pc:spChg chg="mod">
          <ac:chgData name="Aaron Skog" userId="dff2307f-5662-48bc-919b-47ca6361ae07" providerId="ADAL" clId="{7A97391F-356B-4269-B338-859BB2462750}" dt="2023-02-01T22:50:38.596" v="832" actId="6549"/>
          <ac:spMkLst>
            <pc:docMk/>
            <pc:sldMk cId="2776971500" sldId="304"/>
            <ac:spMk id="2" creationId="{6D10A92E-9DD3-497A-8F0D-13EA66AAA10F}"/>
          </ac:spMkLst>
        </pc:spChg>
        <pc:spChg chg="mod">
          <ac:chgData name="Aaron Skog" userId="dff2307f-5662-48bc-919b-47ca6361ae07" providerId="ADAL" clId="{7A97391F-356B-4269-B338-859BB2462750}" dt="2023-02-01T22:50:35.206" v="831" actId="20577"/>
          <ac:spMkLst>
            <pc:docMk/>
            <pc:sldMk cId="2776971500" sldId="304"/>
            <ac:spMk id="5" creationId="{8D854519-99D8-47D4-8BB1-0185BB356D2B}"/>
          </ac:spMkLst>
        </pc:spChg>
        <pc:spChg chg="mod">
          <ac:chgData name="Aaron Skog" userId="dff2307f-5662-48bc-919b-47ca6361ae07" providerId="ADAL" clId="{7A97391F-356B-4269-B338-859BB2462750}" dt="2023-02-01T22:10:44.867" v="286" actId="20577"/>
          <ac:spMkLst>
            <pc:docMk/>
            <pc:sldMk cId="2776971500" sldId="304"/>
            <ac:spMk id="7" creationId="{52B58B5F-9824-4CCE-AF35-B5D77E331965}"/>
          </ac:spMkLst>
        </pc:spChg>
      </pc:sldChg>
      <pc:sldChg chg="del">
        <pc:chgData name="Aaron Skog" userId="dff2307f-5662-48bc-919b-47ca6361ae07" providerId="ADAL" clId="{7A97391F-356B-4269-B338-859BB2462750}" dt="2023-02-01T22:11:51.763" v="301" actId="2696"/>
        <pc:sldMkLst>
          <pc:docMk/>
          <pc:sldMk cId="1728810937" sldId="305"/>
        </pc:sldMkLst>
      </pc:sldChg>
      <pc:sldChg chg="modSp mod">
        <pc:chgData name="Aaron Skog" userId="dff2307f-5662-48bc-919b-47ca6361ae07" providerId="ADAL" clId="{7A97391F-356B-4269-B338-859BB2462750}" dt="2023-02-01T22:15:30.280" v="441" actId="6549"/>
        <pc:sldMkLst>
          <pc:docMk/>
          <pc:sldMk cId="1116689165" sldId="306"/>
        </pc:sldMkLst>
        <pc:spChg chg="mod">
          <ac:chgData name="Aaron Skog" userId="dff2307f-5662-48bc-919b-47ca6361ae07" providerId="ADAL" clId="{7A97391F-356B-4269-B338-859BB2462750}" dt="2023-02-01T22:15:26.348" v="440" actId="6549"/>
          <ac:spMkLst>
            <pc:docMk/>
            <pc:sldMk cId="1116689165" sldId="306"/>
            <ac:spMk id="7" creationId="{B4EA1D30-CEF8-4547-AD1C-52BE31B94CC3}"/>
          </ac:spMkLst>
        </pc:spChg>
        <pc:spChg chg="mod">
          <ac:chgData name="Aaron Skog" userId="dff2307f-5662-48bc-919b-47ca6361ae07" providerId="ADAL" clId="{7A97391F-356B-4269-B338-859BB2462750}" dt="2023-02-01T22:15:30.280" v="441" actId="6549"/>
          <ac:spMkLst>
            <pc:docMk/>
            <pc:sldMk cId="1116689165" sldId="306"/>
            <ac:spMk id="8" creationId="{636788D8-20F4-48F1-B262-5489DF14B04D}"/>
          </ac:spMkLst>
        </pc:spChg>
      </pc:sldChg>
      <pc:sldChg chg="addSp delSp modSp new mod ord modClrScheme chgLayout">
        <pc:chgData name="Aaron Skog" userId="dff2307f-5662-48bc-919b-47ca6361ae07" providerId="ADAL" clId="{7A97391F-356B-4269-B338-859BB2462750}" dt="2023-02-07T15:29:04.299" v="2845"/>
        <pc:sldMkLst>
          <pc:docMk/>
          <pc:sldMk cId="2147894970" sldId="308"/>
        </pc:sldMkLst>
        <pc:spChg chg="mod ord">
          <ac:chgData name="Aaron Skog" userId="dff2307f-5662-48bc-919b-47ca6361ae07" providerId="ADAL" clId="{7A97391F-356B-4269-B338-859BB2462750}" dt="2023-02-07T15:27:22.898" v="2842" actId="700"/>
          <ac:spMkLst>
            <pc:docMk/>
            <pc:sldMk cId="2147894970" sldId="308"/>
            <ac:spMk id="2" creationId="{8668434A-1CCA-EF03-3483-40511ABFE85A}"/>
          </ac:spMkLst>
        </pc:spChg>
        <pc:spChg chg="mod ord">
          <ac:chgData name="Aaron Skog" userId="dff2307f-5662-48bc-919b-47ca6361ae07" providerId="ADAL" clId="{7A97391F-356B-4269-B338-859BB2462750}" dt="2023-02-07T15:27:22.898" v="2842" actId="700"/>
          <ac:spMkLst>
            <pc:docMk/>
            <pc:sldMk cId="2147894970" sldId="308"/>
            <ac:spMk id="3" creationId="{5A8F4B30-5CCC-04A4-5069-0F4728CED730}"/>
          </ac:spMkLst>
        </pc:spChg>
        <pc:spChg chg="mod ord">
          <ac:chgData name="Aaron Skog" userId="dff2307f-5662-48bc-919b-47ca6361ae07" providerId="ADAL" clId="{7A97391F-356B-4269-B338-859BB2462750}" dt="2023-02-07T15:27:22.898" v="2842" actId="700"/>
          <ac:spMkLst>
            <pc:docMk/>
            <pc:sldMk cId="2147894970" sldId="308"/>
            <ac:spMk id="4" creationId="{B4928A22-2F88-1894-42C1-D6586C80012B}"/>
          </ac:spMkLst>
        </pc:spChg>
        <pc:spChg chg="mod ord">
          <ac:chgData name="Aaron Skog" userId="dff2307f-5662-48bc-919b-47ca6361ae07" providerId="ADAL" clId="{7A97391F-356B-4269-B338-859BB2462750}" dt="2023-02-07T15:27:22.898" v="2842" actId="700"/>
          <ac:spMkLst>
            <pc:docMk/>
            <pc:sldMk cId="2147894970" sldId="308"/>
            <ac:spMk id="5" creationId="{E92C0A8A-DD3F-7DC3-A233-D2075AFEA32D}"/>
          </ac:spMkLst>
        </pc:spChg>
        <pc:spChg chg="mod ord">
          <ac:chgData name="Aaron Skog" userId="dff2307f-5662-48bc-919b-47ca6361ae07" providerId="ADAL" clId="{7A97391F-356B-4269-B338-859BB2462750}" dt="2023-02-07T15:27:22.898" v="2842" actId="700"/>
          <ac:spMkLst>
            <pc:docMk/>
            <pc:sldMk cId="2147894970" sldId="308"/>
            <ac:spMk id="6" creationId="{E303EBDA-31B8-5BE0-A64B-92647DDECEC3}"/>
          </ac:spMkLst>
        </pc:spChg>
        <pc:spChg chg="add del mod ord">
          <ac:chgData name="Aaron Skog" userId="dff2307f-5662-48bc-919b-47ca6361ae07" providerId="ADAL" clId="{7A97391F-356B-4269-B338-859BB2462750}" dt="2023-02-07T15:29:04.299" v="2845"/>
          <ac:spMkLst>
            <pc:docMk/>
            <pc:sldMk cId="2147894970" sldId="308"/>
            <ac:spMk id="7" creationId="{E977EAA9-FFD2-DA4C-DE9A-ECB774E4894B}"/>
          </ac:spMkLst>
        </pc:spChg>
        <pc:picChg chg="add mod">
          <ac:chgData name="Aaron Skog" userId="dff2307f-5662-48bc-919b-47ca6361ae07" providerId="ADAL" clId="{7A97391F-356B-4269-B338-859BB2462750}" dt="2023-02-07T15:28:17.651" v="2844" actId="1076"/>
          <ac:picMkLst>
            <pc:docMk/>
            <pc:sldMk cId="2147894970" sldId="308"/>
            <ac:picMk id="8" creationId="{59BF5F25-2C9F-52B9-6338-39F60CA6008D}"/>
          </ac:picMkLst>
        </pc:picChg>
        <pc:picChg chg="add mod">
          <ac:chgData name="Aaron Skog" userId="dff2307f-5662-48bc-919b-47ca6361ae07" providerId="ADAL" clId="{7A97391F-356B-4269-B338-859BB2462750}" dt="2023-02-07T15:29:04.299" v="2845"/>
          <ac:picMkLst>
            <pc:docMk/>
            <pc:sldMk cId="2147894970" sldId="308"/>
            <ac:picMk id="9" creationId="{94B50F22-6645-1730-8080-6F88103DA433}"/>
          </ac:picMkLst>
        </pc:picChg>
      </pc:sldChg>
      <pc:sldChg chg="addSp modSp new mod modClrScheme chgLayout">
        <pc:chgData name="Aaron Skog" userId="dff2307f-5662-48bc-919b-47ca6361ae07" providerId="ADAL" clId="{7A97391F-356B-4269-B338-859BB2462750}" dt="2023-02-07T15:44:47.112" v="2921" actId="6549"/>
        <pc:sldMkLst>
          <pc:docMk/>
          <pc:sldMk cId="3369195213" sldId="309"/>
        </pc:sldMkLst>
        <pc:spChg chg="mod ord">
          <ac:chgData name="Aaron Skog" userId="dff2307f-5662-48bc-919b-47ca6361ae07" providerId="ADAL" clId="{7A97391F-356B-4269-B338-859BB2462750}" dt="2023-02-06T22:51:04.534" v="2757" actId="20577"/>
          <ac:spMkLst>
            <pc:docMk/>
            <pc:sldMk cId="3369195213" sldId="309"/>
            <ac:spMk id="2" creationId="{18DEEB76-F940-BFE3-3954-251275AC2B6A}"/>
          </ac:spMkLst>
        </pc:spChg>
        <pc:spChg chg="mod ord">
          <ac:chgData name="Aaron Skog" userId="dff2307f-5662-48bc-919b-47ca6361ae07" providerId="ADAL" clId="{7A97391F-356B-4269-B338-859BB2462750}" dt="2023-02-01T22:35:39.659" v="629" actId="700"/>
          <ac:spMkLst>
            <pc:docMk/>
            <pc:sldMk cId="3369195213" sldId="309"/>
            <ac:spMk id="3" creationId="{F583FF1F-AFCD-02E5-EECD-356F3AC6DD43}"/>
          </ac:spMkLst>
        </pc:spChg>
        <pc:spChg chg="mod ord">
          <ac:chgData name="Aaron Skog" userId="dff2307f-5662-48bc-919b-47ca6361ae07" providerId="ADAL" clId="{7A97391F-356B-4269-B338-859BB2462750}" dt="2023-02-01T22:35:39.659" v="629" actId="700"/>
          <ac:spMkLst>
            <pc:docMk/>
            <pc:sldMk cId="3369195213" sldId="309"/>
            <ac:spMk id="4" creationId="{11B71AD2-E95D-8B36-1D0C-C0E4C4986911}"/>
          </ac:spMkLst>
        </pc:spChg>
        <pc:spChg chg="mod ord">
          <ac:chgData name="Aaron Skog" userId="dff2307f-5662-48bc-919b-47ca6361ae07" providerId="ADAL" clId="{7A97391F-356B-4269-B338-859BB2462750}" dt="2023-02-01T22:35:39.659" v="629" actId="700"/>
          <ac:spMkLst>
            <pc:docMk/>
            <pc:sldMk cId="3369195213" sldId="309"/>
            <ac:spMk id="5" creationId="{025F1A2A-D09E-64E3-6D42-4195954A12B7}"/>
          </ac:spMkLst>
        </pc:spChg>
        <pc:spChg chg="mod ord">
          <ac:chgData name="Aaron Skog" userId="dff2307f-5662-48bc-919b-47ca6361ae07" providerId="ADAL" clId="{7A97391F-356B-4269-B338-859BB2462750}" dt="2023-02-01T22:35:39.659" v="629" actId="700"/>
          <ac:spMkLst>
            <pc:docMk/>
            <pc:sldMk cId="3369195213" sldId="309"/>
            <ac:spMk id="6" creationId="{E992D9C2-92C2-1CA5-0058-8EC1C3646952}"/>
          </ac:spMkLst>
        </pc:spChg>
        <pc:spChg chg="add mod ord">
          <ac:chgData name="Aaron Skog" userId="dff2307f-5662-48bc-919b-47ca6361ae07" providerId="ADAL" clId="{7A97391F-356B-4269-B338-859BB2462750}" dt="2023-02-01T22:35:42.740" v="636" actId="20577"/>
          <ac:spMkLst>
            <pc:docMk/>
            <pc:sldMk cId="3369195213" sldId="309"/>
            <ac:spMk id="7" creationId="{6447D1F6-2198-7C20-39D5-EA062D4350F1}"/>
          </ac:spMkLst>
        </pc:spChg>
        <pc:spChg chg="add mod ord">
          <ac:chgData name="Aaron Skog" userId="dff2307f-5662-48bc-919b-47ca6361ae07" providerId="ADAL" clId="{7A97391F-356B-4269-B338-859BB2462750}" dt="2023-02-01T22:35:45.890" v="644" actId="20577"/>
          <ac:spMkLst>
            <pc:docMk/>
            <pc:sldMk cId="3369195213" sldId="309"/>
            <ac:spMk id="8" creationId="{890266BD-0330-7C6C-AA37-D521BF6A5263}"/>
          </ac:spMkLst>
        </pc:spChg>
        <pc:spChg chg="add mod ord">
          <ac:chgData name="Aaron Skog" userId="dff2307f-5662-48bc-919b-47ca6361ae07" providerId="ADAL" clId="{7A97391F-356B-4269-B338-859BB2462750}" dt="2023-02-07T15:44:47.112" v="2921" actId="6549"/>
          <ac:spMkLst>
            <pc:docMk/>
            <pc:sldMk cId="3369195213" sldId="309"/>
            <ac:spMk id="9" creationId="{6CE0358D-34AC-964A-B494-B26420F20CBB}"/>
          </ac:spMkLst>
        </pc:spChg>
      </pc:sldChg>
      <pc:sldChg chg="addSp delSp modSp new mod modClrScheme chgLayout">
        <pc:chgData name="Aaron Skog" userId="dff2307f-5662-48bc-919b-47ca6361ae07" providerId="ADAL" clId="{7A97391F-356B-4269-B338-859BB2462750}" dt="2023-02-01T22:13:26.274" v="407" actId="20577"/>
        <pc:sldMkLst>
          <pc:docMk/>
          <pc:sldMk cId="2342966706" sldId="310"/>
        </pc:sldMkLst>
        <pc:spChg chg="del mod ord">
          <ac:chgData name="Aaron Skog" userId="dff2307f-5662-48bc-919b-47ca6361ae07" providerId="ADAL" clId="{7A97391F-356B-4269-B338-859BB2462750}" dt="2023-02-01T22:13:05.880" v="369" actId="700"/>
          <ac:spMkLst>
            <pc:docMk/>
            <pc:sldMk cId="2342966706" sldId="310"/>
            <ac:spMk id="2" creationId="{442D0168-E902-1392-5975-C01CC7BEF1AB}"/>
          </ac:spMkLst>
        </pc:spChg>
        <pc:spChg chg="del mod ord">
          <ac:chgData name="Aaron Skog" userId="dff2307f-5662-48bc-919b-47ca6361ae07" providerId="ADAL" clId="{7A97391F-356B-4269-B338-859BB2462750}" dt="2023-02-01T22:13:05.880" v="369" actId="700"/>
          <ac:spMkLst>
            <pc:docMk/>
            <pc:sldMk cId="2342966706" sldId="310"/>
            <ac:spMk id="3" creationId="{5EC9BA74-F37B-8F71-7EB0-C80589212361}"/>
          </ac:spMkLst>
        </pc:spChg>
        <pc:spChg chg="mod ord">
          <ac:chgData name="Aaron Skog" userId="dff2307f-5662-48bc-919b-47ca6361ae07" providerId="ADAL" clId="{7A97391F-356B-4269-B338-859BB2462750}" dt="2023-02-01T22:13:05.880" v="369" actId="700"/>
          <ac:spMkLst>
            <pc:docMk/>
            <pc:sldMk cId="2342966706" sldId="310"/>
            <ac:spMk id="4" creationId="{8455A770-E95D-EC12-4EE5-960E5A83DFE8}"/>
          </ac:spMkLst>
        </pc:spChg>
        <pc:spChg chg="mod ord">
          <ac:chgData name="Aaron Skog" userId="dff2307f-5662-48bc-919b-47ca6361ae07" providerId="ADAL" clId="{7A97391F-356B-4269-B338-859BB2462750}" dt="2023-02-01T22:13:05.880" v="369" actId="700"/>
          <ac:spMkLst>
            <pc:docMk/>
            <pc:sldMk cId="2342966706" sldId="310"/>
            <ac:spMk id="5" creationId="{6EFE73B2-1322-4726-1095-3BA141181FF6}"/>
          </ac:spMkLst>
        </pc:spChg>
        <pc:spChg chg="mod ord">
          <ac:chgData name="Aaron Skog" userId="dff2307f-5662-48bc-919b-47ca6361ae07" providerId="ADAL" clId="{7A97391F-356B-4269-B338-859BB2462750}" dt="2023-02-01T22:13:05.880" v="369" actId="700"/>
          <ac:spMkLst>
            <pc:docMk/>
            <pc:sldMk cId="2342966706" sldId="310"/>
            <ac:spMk id="6" creationId="{56681897-6913-64BF-F296-511EF306F05F}"/>
          </ac:spMkLst>
        </pc:spChg>
        <pc:spChg chg="add mod ord">
          <ac:chgData name="Aaron Skog" userId="dff2307f-5662-48bc-919b-47ca6361ae07" providerId="ADAL" clId="{7A97391F-356B-4269-B338-859BB2462750}" dt="2023-02-01T22:13:19.269" v="394" actId="20577"/>
          <ac:spMkLst>
            <pc:docMk/>
            <pc:sldMk cId="2342966706" sldId="310"/>
            <ac:spMk id="7" creationId="{B9767396-692C-DBED-5B77-FECFB94E92C9}"/>
          </ac:spMkLst>
        </pc:spChg>
        <pc:spChg chg="add mod ord">
          <ac:chgData name="Aaron Skog" userId="dff2307f-5662-48bc-919b-47ca6361ae07" providerId="ADAL" clId="{7A97391F-356B-4269-B338-859BB2462750}" dt="2023-02-01T22:13:05.880" v="369" actId="700"/>
          <ac:spMkLst>
            <pc:docMk/>
            <pc:sldMk cId="2342966706" sldId="310"/>
            <ac:spMk id="8" creationId="{55D78B16-FF65-F2D3-E0CE-76C556F5EEF5}"/>
          </ac:spMkLst>
        </pc:spChg>
        <pc:spChg chg="add mod ord">
          <ac:chgData name="Aaron Skog" userId="dff2307f-5662-48bc-919b-47ca6361ae07" providerId="ADAL" clId="{7A97391F-356B-4269-B338-859BB2462750}" dt="2023-02-01T22:13:26.274" v="407" actId="20577"/>
          <ac:spMkLst>
            <pc:docMk/>
            <pc:sldMk cId="2342966706" sldId="310"/>
            <ac:spMk id="9" creationId="{7FA8542F-3C18-DF1E-C4DB-34E4244CFEFC}"/>
          </ac:spMkLst>
        </pc:spChg>
      </pc:sldChg>
      <pc:sldChg chg="modSp new mod">
        <pc:chgData name="Aaron Skog" userId="dff2307f-5662-48bc-919b-47ca6361ae07" providerId="ADAL" clId="{7A97391F-356B-4269-B338-859BB2462750}" dt="2023-02-07T15:41:38.671" v="2920" actId="20577"/>
        <pc:sldMkLst>
          <pc:docMk/>
          <pc:sldMk cId="34474453" sldId="311"/>
        </pc:sldMkLst>
        <pc:spChg chg="mod">
          <ac:chgData name="Aaron Skog" userId="dff2307f-5662-48bc-919b-47ca6361ae07" providerId="ADAL" clId="{7A97391F-356B-4269-B338-859BB2462750}" dt="2023-02-01T22:33:23.194" v="614" actId="5793"/>
          <ac:spMkLst>
            <pc:docMk/>
            <pc:sldMk cId="34474453" sldId="311"/>
            <ac:spMk id="2" creationId="{CC9DE0D9-8C28-6ED6-CA8A-74356441DECE}"/>
          </ac:spMkLst>
        </pc:spChg>
        <pc:spChg chg="mod">
          <ac:chgData name="Aaron Skog" userId="dff2307f-5662-48bc-919b-47ca6361ae07" providerId="ADAL" clId="{7A97391F-356B-4269-B338-859BB2462750}" dt="2023-02-07T15:41:38.671" v="2920" actId="20577"/>
          <ac:spMkLst>
            <pc:docMk/>
            <pc:sldMk cId="34474453" sldId="311"/>
            <ac:spMk id="3" creationId="{6244CF4F-C4E3-AFE0-2628-6D80792643F9}"/>
          </ac:spMkLst>
        </pc:spChg>
        <pc:spChg chg="mod">
          <ac:chgData name="Aaron Skog" userId="dff2307f-5662-48bc-919b-47ca6361ae07" providerId="ADAL" clId="{7A97391F-356B-4269-B338-859BB2462750}" dt="2023-02-06T22:30:11.620" v="2520" actId="20577"/>
          <ac:spMkLst>
            <pc:docMk/>
            <pc:sldMk cId="34474453" sldId="311"/>
            <ac:spMk id="4" creationId="{A635FA31-B0A7-7B97-FDE4-65B1C41EC7AE}"/>
          </ac:spMkLst>
        </pc:spChg>
      </pc:sldChg>
      <pc:sldChg chg="addSp delSp modSp new mod">
        <pc:chgData name="Aaron Skog" userId="dff2307f-5662-48bc-919b-47ca6361ae07" providerId="ADAL" clId="{7A97391F-356B-4269-B338-859BB2462750}" dt="2023-02-06T22:46:15.140" v="2695" actId="14100"/>
        <pc:sldMkLst>
          <pc:docMk/>
          <pc:sldMk cId="5342412" sldId="312"/>
        </pc:sldMkLst>
        <pc:spChg chg="del">
          <ac:chgData name="Aaron Skog" userId="dff2307f-5662-48bc-919b-47ca6361ae07" providerId="ADAL" clId="{7A97391F-356B-4269-B338-859BB2462750}" dt="2023-02-06T22:02:54.061" v="1826"/>
          <ac:spMkLst>
            <pc:docMk/>
            <pc:sldMk cId="5342412" sldId="312"/>
            <ac:spMk id="2" creationId="{93E1A646-F4BE-C812-8CAC-6B2212BE87B7}"/>
          </ac:spMkLst>
        </pc:spChg>
        <pc:spChg chg="mod">
          <ac:chgData name="Aaron Skog" userId="dff2307f-5662-48bc-919b-47ca6361ae07" providerId="ADAL" clId="{7A97391F-356B-4269-B338-859BB2462750}" dt="2023-02-06T22:46:15.140" v="2695" actId="14100"/>
          <ac:spMkLst>
            <pc:docMk/>
            <pc:sldMk cId="5342412" sldId="312"/>
            <ac:spMk id="5" creationId="{A91FDEDD-3A67-B395-DF7A-8C6D10A4A144}"/>
          </ac:spMkLst>
        </pc:spChg>
        <pc:graphicFrameChg chg="add mod">
          <ac:chgData name="Aaron Skog" userId="dff2307f-5662-48bc-919b-47ca6361ae07" providerId="ADAL" clId="{7A97391F-356B-4269-B338-859BB2462750}" dt="2023-02-06T22:45:33.390" v="2694" actId="14100"/>
          <ac:graphicFrameMkLst>
            <pc:docMk/>
            <pc:sldMk cId="5342412" sldId="312"/>
            <ac:graphicFrameMk id="7" creationId="{9ACB4EE1-4490-468B-9EFB-7E10AE2446C9}"/>
          </ac:graphicFrameMkLst>
        </pc:graphicFrameChg>
      </pc:sldChg>
      <pc:sldChg chg="addSp delSp modSp new mod modClrScheme chgLayout">
        <pc:chgData name="Aaron Skog" userId="dff2307f-5662-48bc-919b-47ca6361ae07" providerId="ADAL" clId="{7A97391F-356B-4269-B338-859BB2462750}" dt="2023-02-06T22:13:13.014" v="1894" actId="20577"/>
        <pc:sldMkLst>
          <pc:docMk/>
          <pc:sldMk cId="826996861" sldId="313"/>
        </pc:sldMkLst>
        <pc:spChg chg="del mod ord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2" creationId="{DCD9BCE0-D991-EEFA-367D-9DFF0550C27C}"/>
          </ac:spMkLst>
        </pc:spChg>
        <pc:spChg chg="del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3" creationId="{3D62DB31-ED57-C39C-E70D-B4A39AE8A06C}"/>
          </ac:spMkLst>
        </pc:spChg>
        <pc:spChg chg="del mod ord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4" creationId="{B5E43EA4-A964-07F3-5200-9FF7E60F0E38}"/>
          </ac:spMkLst>
        </pc:spChg>
        <pc:spChg chg="del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5" creationId="{FD35EF0E-04AB-6002-B4B9-43C38CF2BD4A}"/>
          </ac:spMkLst>
        </pc:spChg>
        <pc:spChg chg="del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6" creationId="{FFC6B777-D6C5-E7F6-78CF-B3A544494A3F}"/>
          </ac:spMkLst>
        </pc:spChg>
        <pc:spChg chg="mod ord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7" creationId="{AD15D957-8E1D-8EF1-EA9A-7B7224E97113}"/>
          </ac:spMkLst>
        </pc:spChg>
        <pc:spChg chg="mod ord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8" creationId="{69ED0EE6-5CFB-2958-8544-9603F5663AF9}"/>
          </ac:spMkLst>
        </pc:spChg>
        <pc:spChg chg="mod ord">
          <ac:chgData name="Aaron Skog" userId="dff2307f-5662-48bc-919b-47ca6361ae07" providerId="ADAL" clId="{7A97391F-356B-4269-B338-859BB2462750}" dt="2023-02-06T22:07:26.598" v="1850" actId="700"/>
          <ac:spMkLst>
            <pc:docMk/>
            <pc:sldMk cId="826996861" sldId="313"/>
            <ac:spMk id="9" creationId="{612499FC-6FB8-A658-95F7-2D8EC71123DC}"/>
          </ac:spMkLst>
        </pc:spChg>
        <pc:spChg chg="add mod ord">
          <ac:chgData name="Aaron Skog" userId="dff2307f-5662-48bc-919b-47ca6361ae07" providerId="ADAL" clId="{7A97391F-356B-4269-B338-859BB2462750}" dt="2023-02-06T22:13:13.014" v="1894" actId="20577"/>
          <ac:spMkLst>
            <pc:docMk/>
            <pc:sldMk cId="826996861" sldId="313"/>
            <ac:spMk id="10" creationId="{FD69888D-DE1A-FB72-EF14-7DC4167D7B22}"/>
          </ac:spMkLst>
        </pc:spChg>
        <pc:spChg chg="add del mod ord">
          <ac:chgData name="Aaron Skog" userId="dff2307f-5662-48bc-919b-47ca6361ae07" providerId="ADAL" clId="{7A97391F-356B-4269-B338-859BB2462750}" dt="2023-02-06T22:07:36.305" v="1852"/>
          <ac:spMkLst>
            <pc:docMk/>
            <pc:sldMk cId="826996861" sldId="313"/>
            <ac:spMk id="11" creationId="{079FA1B1-DB76-7387-017E-5B03B76A910B}"/>
          </ac:spMkLst>
        </pc:spChg>
        <pc:graphicFrameChg chg="add mod">
          <ac:chgData name="Aaron Skog" userId="dff2307f-5662-48bc-919b-47ca6361ae07" providerId="ADAL" clId="{7A97391F-356B-4269-B338-859BB2462750}" dt="2023-02-06T22:07:36.305" v="1852"/>
          <ac:graphicFrameMkLst>
            <pc:docMk/>
            <pc:sldMk cId="826996861" sldId="313"/>
            <ac:graphicFrameMk id="12" creationId="{FF0448E3-5FFC-4249-B46E-D2A9AC1E758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Budget/Budget%20FY24/SWAN%20FY24%20Budg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Budget/Budget%20FY24/SWAN%20FY24%20Budg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3353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7A-41B8-AE69-AB2A017BDDDE}"/>
              </c:ext>
            </c:extLst>
          </c:dPt>
          <c:dPt>
            <c:idx val="1"/>
            <c:bubble3D val="0"/>
            <c:spPr>
              <a:solidFill>
                <a:schemeClr val="accent3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7A-41B8-AE69-AB2A017BDDDE}"/>
              </c:ext>
            </c:extLst>
          </c:dPt>
          <c:dPt>
            <c:idx val="2"/>
            <c:bubble3D val="0"/>
            <c:spPr>
              <a:solidFill>
                <a:srgbClr val="3779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7A-41B8-AE69-AB2A017BDDDE}"/>
              </c:ext>
            </c:extLst>
          </c:dPt>
          <c:dPt>
            <c:idx val="3"/>
            <c:bubble3D val="0"/>
            <c:spPr>
              <a:solidFill>
                <a:srgbClr val="6BB5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7A-41B8-AE69-AB2A017BDDDE}"/>
              </c:ext>
            </c:extLst>
          </c:dPt>
          <c:dPt>
            <c:idx val="4"/>
            <c:bubble3D val="0"/>
            <c:spPr>
              <a:solidFill>
                <a:srgbClr val="7FC7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97A-41B8-AE69-AB2A017BDDDE}"/>
              </c:ext>
            </c:extLst>
          </c:dPt>
          <c:dPt>
            <c:idx val="5"/>
            <c:bubble3D val="0"/>
            <c:spPr>
              <a:solidFill>
                <a:srgbClr val="9FE3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97A-41B8-AE69-AB2A017BDDDE}"/>
              </c:ext>
            </c:extLst>
          </c:dPt>
          <c:dPt>
            <c:idx val="6"/>
            <c:bubble3D val="0"/>
            <c:spPr>
              <a:solidFill>
                <a:srgbClr val="CAE8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97A-41B8-AE69-AB2A017BDDD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7A-41B8-AE69-AB2A017BDDD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7A-41B8-AE69-AB2A017BDDD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7A-41B8-AE69-AB2A017BDDDE}"/>
                </c:ext>
              </c:extLst>
            </c:dLbl>
            <c:dLbl>
              <c:idx val="3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7A-41B8-AE69-AB2A017BDDDE}"/>
                </c:ext>
              </c:extLst>
            </c:dLbl>
            <c:dLbl>
              <c:idx val="4"/>
              <c:layout>
                <c:manualLayout>
                  <c:x val="5.7971014492753624E-2"/>
                  <c:y val="7.58847048884733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7A-41B8-AE69-AB2A017BDDDE}"/>
                </c:ext>
              </c:extLst>
            </c:dLbl>
            <c:dLbl>
              <c:idx val="5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97A-41B8-AE69-AB2A017BDDDE}"/>
                </c:ext>
              </c:extLst>
            </c:dLbl>
            <c:dLbl>
              <c:idx val="6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997A-41B8-AE69-AB2A017BDDD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'Summary Sort'!$A$2:$A$8</c:f>
              <c:strCache>
                <c:ptCount val="7"/>
                <c:pt idx="0">
                  <c:v>Investment &amp; Interest</c:v>
                </c:pt>
                <c:pt idx="1">
                  <c:v>Registration &amp; Event Receipts</c:v>
                </c:pt>
                <c:pt idx="2">
                  <c:v>Reserve Fund Transfer</c:v>
                </c:pt>
                <c:pt idx="3">
                  <c:v>Reimbursement for Losses</c:v>
                </c:pt>
                <c:pt idx="4">
                  <c:v>Membership Reimbursements</c:v>
                </c:pt>
                <c:pt idx="5">
                  <c:v>Grant Revenue</c:v>
                </c:pt>
                <c:pt idx="6">
                  <c:v>Membership Fees</c:v>
                </c:pt>
              </c:strCache>
            </c:strRef>
          </c:cat>
          <c:val>
            <c:numRef>
              <c:f>'Summary Sort'!$B$2:$B$8</c:f>
              <c:numCache>
                <c:formatCode>"$"#,##0</c:formatCode>
                <c:ptCount val="7"/>
                <c:pt idx="0">
                  <c:v>20800</c:v>
                </c:pt>
                <c:pt idx="1">
                  <c:v>3400</c:v>
                </c:pt>
                <c:pt idx="2">
                  <c:v>73800</c:v>
                </c:pt>
                <c:pt idx="3">
                  <c:v>108680</c:v>
                </c:pt>
                <c:pt idx="4">
                  <c:v>443223</c:v>
                </c:pt>
                <c:pt idx="5">
                  <c:v>515012</c:v>
                </c:pt>
                <c:pt idx="6">
                  <c:v>3071672.355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97A-41B8-AE69-AB2A017BDDDE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1"/>
              <c:layout>
                <c:manualLayout>
                  <c:x val="0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5C-4F06-B169-2A596BD86C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'Summary Sort'!$A$10:$A$21</c:f>
              <c:strCache>
                <c:ptCount val="12"/>
                <c:pt idx="0">
                  <c:v>General Office</c:v>
                </c:pt>
                <c:pt idx="1">
                  <c:v>Interest &amp; Fees</c:v>
                </c:pt>
                <c:pt idx="2">
                  <c:v>Membership Development</c:v>
                </c:pt>
                <c:pt idx="3">
                  <c:v>Insurance</c:v>
                </c:pt>
                <c:pt idx="4">
                  <c:v>Professional Development</c:v>
                </c:pt>
                <c:pt idx="5">
                  <c:v>Hardware &amp; Equipment</c:v>
                </c:pt>
                <c:pt idx="6">
                  <c:v>Contractual Services</c:v>
                </c:pt>
                <c:pt idx="7">
                  <c:v>Building &amp; Grounds</c:v>
                </c:pt>
                <c:pt idx="8">
                  <c:v>Personnel Benefits</c:v>
                </c:pt>
                <c:pt idx="9">
                  <c:v>Library Materials &amp; Content</c:v>
                </c:pt>
                <c:pt idx="10">
                  <c:v>Information &amp; Technology Services</c:v>
                </c:pt>
                <c:pt idx="11">
                  <c:v>Salaries &amp; Wages</c:v>
                </c:pt>
              </c:strCache>
            </c:strRef>
          </c:cat>
          <c:val>
            <c:numRef>
              <c:f>'Summary Sort'!$B$10:$B$21</c:f>
              <c:numCache>
                <c:formatCode>"$"#,##0</c:formatCode>
                <c:ptCount val="12"/>
                <c:pt idx="0">
                  <c:v>2700</c:v>
                </c:pt>
                <c:pt idx="1">
                  <c:v>4050</c:v>
                </c:pt>
                <c:pt idx="2">
                  <c:v>7370</c:v>
                </c:pt>
                <c:pt idx="3">
                  <c:v>11500</c:v>
                </c:pt>
                <c:pt idx="4">
                  <c:v>16700</c:v>
                </c:pt>
                <c:pt idx="5">
                  <c:v>6300</c:v>
                </c:pt>
                <c:pt idx="6">
                  <c:v>216984</c:v>
                </c:pt>
                <c:pt idx="7">
                  <c:v>129510</c:v>
                </c:pt>
                <c:pt idx="8">
                  <c:v>457700</c:v>
                </c:pt>
                <c:pt idx="9">
                  <c:v>565251.46</c:v>
                </c:pt>
                <c:pt idx="10">
                  <c:v>1268800</c:v>
                </c:pt>
                <c:pt idx="11">
                  <c:v>1546800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C-4F06-B169-2A596BD86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358240"/>
        <c:axId val="183039392"/>
      </c:barChart>
      <c:catAx>
        <c:axId val="15358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39392"/>
        <c:crosses val="autoZero"/>
        <c:auto val="1"/>
        <c:lblAlgn val="ctr"/>
        <c:lblOffset val="100"/>
        <c:noMultiLvlLbl val="0"/>
      </c:catAx>
      <c:valAx>
        <c:axId val="1830393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1535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8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about/budget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forms/80756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>
            <a:normAutofit/>
          </a:bodyPr>
          <a:lstStyle/>
          <a:p>
            <a:r>
              <a:rPr lang="en-US" dirty="0"/>
              <a:t>SWAN Fiscal Year 2024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>
            <a:normAutofit/>
          </a:bodyPr>
          <a:lstStyle/>
          <a:p>
            <a:r>
              <a:rPr lang="en-US" dirty="0"/>
              <a:t>February 7, 2022</a:t>
            </a:r>
          </a:p>
          <a:p>
            <a:r>
              <a:rPr lang="en-US" dirty="0"/>
              <a:t>Committee of the Whole Meeting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8C0F5C-7DAE-4E36-9FB8-A3921CEE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SWAN Budget Overview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D73985-B672-419B-936B-FE6E9FBC4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Fiscal Year 2024: July 1, 2023 through June 30,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32DAF-F970-4B61-BCAB-7AF66EF5C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85E9F1-3646-4D3F-93AA-F05D121170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53F9F-27FB-41CD-95B8-B1520CC1B6AE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72E42-DBF2-450D-968B-FA2E4DB1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46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4C1DAC-CCB1-4639-BB6E-C04538800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Board review Nov, Dec, Jan</a:t>
            </a:r>
          </a:p>
          <a:p>
            <a:r>
              <a:rPr lang="en-US" dirty="0"/>
              <a:t>Budget documents posted for membership</a:t>
            </a:r>
          </a:p>
          <a:p>
            <a:r>
              <a:rPr lang="en-US" dirty="0"/>
              <a:t>COW February 7, 2023 presentation &amp; feedback gathered</a:t>
            </a:r>
          </a:p>
          <a:p>
            <a:r>
              <a:rPr lang="en-US" dirty="0"/>
              <a:t>SWAN board meeting February 17, 2023</a:t>
            </a:r>
          </a:p>
          <a:p>
            <a:r>
              <a:rPr lang="en-US" dirty="0"/>
              <a:t>Vote for approval March 2, 2023 at Oak Brook Public Library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B1BAE-B20E-42FC-B60B-0DDC5A684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2BE3A-1F56-4A6E-A954-F32771E1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F783AA7-7851-43F4-AA7E-B5C8ECF9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068F9-EF96-48E6-AEC2-E8A7EF37B1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854519-99D8-47D4-8BB1-0185BB35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priorities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10A92E-9DD3-497A-8F0D-13EA66AAA1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MessageBee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Security initiative: complying with security audit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Hosting &amp; support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Monitoring, detection, &amp; response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Addison addition to SWAN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B58B5F-9824-4CCE-AF35-B5D77E3319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Preparation &amp; research</a:t>
            </a:r>
          </a:p>
          <a:p>
            <a:r>
              <a:rPr lang="en-US" dirty="0"/>
              <a:t>SirsiDynix annual subscription</a:t>
            </a:r>
          </a:p>
          <a:p>
            <a:pPr lvl="1"/>
            <a:r>
              <a:rPr lang="en-US" dirty="0"/>
              <a:t>Year-3 of 5-year contract</a:t>
            </a:r>
          </a:p>
          <a:p>
            <a:pPr lvl="1"/>
            <a:r>
              <a:rPr lang="en-US" dirty="0"/>
              <a:t>1.9% increase</a:t>
            </a:r>
          </a:p>
          <a:p>
            <a:r>
              <a:rPr lang="en-US" dirty="0"/>
              <a:t>OCLC annual subscription</a:t>
            </a:r>
          </a:p>
          <a:p>
            <a:pPr lvl="1"/>
            <a:r>
              <a:rPr lang="en-US" dirty="0"/>
              <a:t>Factored 3% increase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58F97-75CB-44AB-ACBD-D4DB83E5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83482-45B6-4F6B-A019-516E32AC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8F68A3-7EE1-4AEA-AC1C-8E90F0FE3A0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7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F3B772-E253-4ABC-B330-F418CB00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Highlights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37B9E-65EC-4431-AA72-2E0028814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0" y="1659563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Revenue</a:t>
            </a:r>
          </a:p>
          <a:p>
            <a:pPr lvl="1"/>
            <a:r>
              <a:rPr lang="en-US" dirty="0"/>
              <a:t>Increased interest income</a:t>
            </a:r>
          </a:p>
          <a:p>
            <a:pPr lvl="1"/>
            <a:r>
              <a:rPr lang="en-US" dirty="0"/>
              <a:t>Lower RAILS funding from prior years</a:t>
            </a:r>
          </a:p>
          <a:p>
            <a:pPr lvl="1"/>
            <a:r>
              <a:rPr lang="en-US" dirty="0"/>
              <a:t>Membership fees increase 1%</a:t>
            </a:r>
          </a:p>
          <a:p>
            <a:r>
              <a:rPr lang="en-US" dirty="0"/>
              <a:t>Expenses</a:t>
            </a:r>
          </a:p>
          <a:p>
            <a:pPr lvl="1"/>
            <a:r>
              <a:rPr lang="en-US" dirty="0"/>
              <a:t>Overall, 0.5% increase</a:t>
            </a:r>
          </a:p>
          <a:p>
            <a:pPr lvl="1"/>
            <a:r>
              <a:rPr lang="en-US" dirty="0"/>
              <a:t>Added MessageBee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75F76A-5459-408C-AE23-E97D34C5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348D7-ECCD-463D-9746-BF706BD45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906509-1950-4A73-A7CD-CB6B706B0FC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5E23693-8CA4-4105-84D8-93A12B3BD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611" y="1659563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100 Libraries strong</a:t>
            </a:r>
          </a:p>
          <a:p>
            <a:r>
              <a:rPr lang="en-US" dirty="0"/>
              <a:t>Addison Public Library add-on</a:t>
            </a:r>
          </a:p>
          <a:p>
            <a:r>
              <a:rPr lang="en-US" dirty="0"/>
              <a:t>Aspen Discovery catalog hosting &amp; Support site hosting</a:t>
            </a:r>
          </a:p>
          <a:p>
            <a:r>
              <a:rPr lang="en-US" dirty="0"/>
              <a:t>Security initiative expenses</a:t>
            </a:r>
          </a:p>
          <a:p>
            <a:r>
              <a:rPr lang="en-US" dirty="0"/>
              <a:t>SWAN Expo August 2023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2C0A8A-DD3F-7DC3-A233-D2075AFEA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68434A-1CCA-EF03-3483-40511ABFE8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Additional expense for 100 libraries </a:t>
            </a:r>
          </a:p>
          <a:p>
            <a:r>
              <a:rPr lang="en-US" dirty="0"/>
              <a:t>MessageBee portal for each library</a:t>
            </a:r>
          </a:p>
          <a:p>
            <a:pPr lvl="1"/>
            <a:r>
              <a:rPr lang="en-US" dirty="0"/>
              <a:t>Email</a:t>
            </a:r>
          </a:p>
          <a:p>
            <a:pPr lvl="1"/>
            <a:r>
              <a:rPr lang="en-US" dirty="0"/>
              <a:t>SMS</a:t>
            </a:r>
          </a:p>
          <a:p>
            <a:pPr lvl="1"/>
            <a:r>
              <a:rPr lang="en-US" dirty="0"/>
              <a:t>Voice</a:t>
            </a:r>
          </a:p>
          <a:p>
            <a:r>
              <a:rPr lang="en-US" dirty="0"/>
              <a:t>Budget $76,686 based on contract with Unique Management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8F4B30-5CCC-04A4-5069-0F4728CED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28A22-2F88-1894-42C1-D6586C80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303EBDA-31B8-5BE0-A64B-92647DDECEC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BF5F25-2C9F-52B9-6338-39F60CA6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884" y="1201808"/>
            <a:ext cx="4960231" cy="56509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4B50F22-6645-1730-8080-6F88103DA4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75018" y="1825625"/>
            <a:ext cx="2775963" cy="4351338"/>
          </a:xfrm>
        </p:spPr>
      </p:pic>
    </p:spTree>
    <p:extLst>
      <p:ext uri="{BB962C8B-B14F-4D97-AF65-F5344CB8AC3E}">
        <p14:creationId xmlns:p14="http://schemas.microsoft.com/office/powerpoint/2010/main" val="2147894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DE0D9-8C28-6ED6-CA8A-74356441D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Security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4CF4F-C4E3-AFE0-2628-6D80792643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Expenses shifting</a:t>
            </a:r>
          </a:p>
          <a:p>
            <a:r>
              <a:rPr lang="en-US" dirty="0"/>
              <a:t>SWAN infrastructure-as-a-service Microsoft Azure expenses lower</a:t>
            </a:r>
          </a:p>
          <a:p>
            <a:r>
              <a:rPr lang="en-US" dirty="0"/>
              <a:t>Transitioned Aspen, Support to vendor solutions so new expenses added</a:t>
            </a:r>
          </a:p>
          <a:p>
            <a:r>
              <a:rPr lang="en-US" dirty="0"/>
              <a:t>ByWater Solutions hosting</a:t>
            </a:r>
          </a:p>
          <a:p>
            <a:r>
              <a:rPr lang="en-US" dirty="0"/>
              <a:t>Pantheon IO hosting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35FA31-B0A7-7B97-FDE4-65B1C41EC7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Additional services &amp; changes planned</a:t>
            </a:r>
          </a:p>
          <a:p>
            <a:r>
              <a:rPr lang="en-US" dirty="0"/>
              <a:t>“Manage Detect Response” security service</a:t>
            </a:r>
          </a:p>
          <a:p>
            <a:r>
              <a:rPr lang="en-US" dirty="0"/>
              <a:t>Support site upgrade &amp; redesign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C0332-10ED-0B32-6303-E503437E2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1B6E3-958B-680B-B010-AAFCA53A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0F0EAA-DB46-05B7-2EE1-C4A4D43FAA3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5F1A2A-D09E-64E3-6D42-4195954A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Addison Public Library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47D1F6-2198-7C20-39D5-EA062D435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Revenue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EEB76-F940-BFE3-3954-251275AC2B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Additional revenue</a:t>
            </a:r>
          </a:p>
          <a:p>
            <a:r>
              <a:rPr lang="en-US" dirty="0"/>
              <a:t>Membership fees January 2024 – June 2024 (6 months)</a:t>
            </a:r>
          </a:p>
          <a:p>
            <a:pPr lvl="1"/>
            <a:r>
              <a:rPr lang="en-US" dirty="0"/>
              <a:t>$35,183 Membership Fees</a:t>
            </a:r>
          </a:p>
          <a:p>
            <a:pPr lvl="1"/>
            <a:r>
              <a:rPr lang="en-US" dirty="0"/>
              <a:t>$70,367 Membership Fee in FY25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0266BD-0330-7C6C-AA37-D521BF6A5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Expenses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E0358D-34AC-964A-B494-B26420F20C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One-time migration costs</a:t>
            </a:r>
          </a:p>
          <a:p>
            <a:r>
              <a:rPr lang="en-US" dirty="0"/>
              <a:t>Addition </a:t>
            </a:r>
            <a:r>
              <a:rPr lang="en-US"/>
              <a:t>to services</a:t>
            </a:r>
            <a:endParaRPr lang="en-US" dirty="0"/>
          </a:p>
          <a:p>
            <a:pPr lvl="1"/>
            <a:r>
              <a:rPr lang="en-US" dirty="0"/>
              <a:t>OCLC membership</a:t>
            </a:r>
          </a:p>
          <a:p>
            <a:pPr lvl="1"/>
            <a:r>
              <a:rPr lang="en-US" dirty="0"/>
              <a:t>EBSCO services add-on</a:t>
            </a:r>
          </a:p>
          <a:p>
            <a:pPr lvl="1"/>
            <a:r>
              <a:rPr lang="en-US" dirty="0"/>
              <a:t>SirsiDynix maintenance add-on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3FF1F-AFCD-02E5-EECD-356F3AC6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71AD2-E95D-8B36-1D0C-C0E4C498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92D9C2-92C2-1CA5-0058-8EC1C364695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95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F82ED-3D96-49AD-A334-5406C787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40466-4358-4649-9F73-8DB914FC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9BCD81-81B3-4A8A-A257-F985C458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5"/>
            <a:ext cx="2466975" cy="2816225"/>
          </a:xfrm>
        </p:spPr>
        <p:txBody>
          <a:bodyPr/>
          <a:lstStyle/>
          <a:p>
            <a:r>
              <a:rPr lang="en-US" dirty="0"/>
              <a:t>SWAN Reserves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9D40B5-619F-4072-B090-C96D54062E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B788189-17E0-AADF-59B0-01BA49E7F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743200" y="352182"/>
            <a:ext cx="8734425" cy="5922539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49E0A7-9D80-7E4B-0BFB-BB940E663383}"/>
              </a:ext>
            </a:extLst>
          </p:cNvPr>
          <p:cNvSpPr txBox="1"/>
          <p:nvPr/>
        </p:nvSpPr>
        <p:spPr>
          <a:xfrm>
            <a:off x="276225" y="2562225"/>
            <a:ext cx="2466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Impact fee revenue $17,592 from Addison</a:t>
            </a:r>
          </a:p>
          <a:p>
            <a:endParaRPr lang="en-US" dirty="0"/>
          </a:p>
          <a:p>
            <a:r>
              <a:rPr lang="en-US" dirty="0"/>
              <a:t>One-time expenses: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strategic planning consulting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site migration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758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0B21E-A5B5-29B3-7BCC-2C6560B3C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D070E-E000-E2AC-E51B-0B9155F8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91FDEDD-3A67-B395-DF7A-8C6D10A4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95650" cy="1325563"/>
          </a:xfrm>
        </p:spPr>
        <p:txBody>
          <a:bodyPr/>
          <a:lstStyle/>
          <a:p>
            <a:r>
              <a:rPr lang="en-US" dirty="0"/>
              <a:t>Revenue budget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192797-90BE-7AF9-72D2-116B19F3A5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ACB4EE1-4490-468B-9EFB-7E10AE2446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258483"/>
              </p:ext>
            </p:extLst>
          </p:nvPr>
        </p:nvGraphicFramePr>
        <p:xfrm>
          <a:off x="3400424" y="163493"/>
          <a:ext cx="7953375" cy="601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4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9CD4-B785-4B4D-A035-72D80150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614DA-66E7-49E3-B3D9-363A11111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Membership Fees, Grant Revenue, Investment &amp; Interest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D25C5-13F3-4195-9DA5-F493DC081C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RAILS LLSAP Support revenue</a:t>
            </a:r>
          </a:p>
          <a:p>
            <a:pPr lvl="1"/>
            <a:r>
              <a:rPr lang="en-US" dirty="0"/>
              <a:t>$498,388 FY24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-$28,933 reduction</a:t>
            </a:r>
          </a:p>
          <a:p>
            <a:r>
              <a:rPr lang="en-US" dirty="0"/>
              <a:t>Interest income budget increased from $1,000 to $20,800</a:t>
            </a:r>
          </a:p>
          <a:p>
            <a:r>
              <a:rPr lang="en-US" dirty="0"/>
              <a:t>Membership fee budget line  increases 1% (varies per public library)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3DAA2-871B-473D-B7FC-CF75AB9A1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/>
              <a:t>Pass through: Group-purchase, Reimbursements for Losses,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4D538-9ED1-4192-A876-71AAF19D94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Annual conference fees (offset the food &amp; beverage expenses at rental MVCC)</a:t>
            </a:r>
          </a:p>
          <a:p>
            <a:r>
              <a:rPr lang="en-US" dirty="0"/>
              <a:t>E-commerce transactions budget line (offset by #5940 expense)</a:t>
            </a:r>
          </a:p>
          <a:p>
            <a:r>
              <a:rPr lang="en-US" dirty="0"/>
              <a:t>EBSCO group purchase fees (offset by #5990 expense)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FA230C-A199-4C60-990F-6D145B4D6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718A18-25A0-4D69-9C7F-6544A295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0FB10F7-1F3E-4867-ABC7-12AC86464D2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7,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1876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D15D957-8E1D-8EF1-EA9A-7B7224E9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ED0EE6-5CFB-2958-8544-9603F566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D69888D-DE1A-FB72-EF14-7DC4167D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 budget 0.5% increase FY24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12499FC-6FB8-A658-95F7-2D8EC71123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7, 2023</a:t>
            </a:fld>
            <a:endParaRPr lang="en-US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F0448E3-5FFC-4249-B46E-D2A9AC1E75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996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Salaries &amp; Wages	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year no increase in budget</a:t>
            </a:r>
          </a:p>
          <a:p>
            <a:r>
              <a:rPr lang="en-US" dirty="0"/>
              <a:t>Positions eliminated via attrition, retirement, &amp; elimination</a:t>
            </a:r>
          </a:p>
          <a:p>
            <a:r>
              <a:rPr lang="en-US" dirty="0"/>
              <a:t>Part-time staff added to Bibliographic Services in December 2022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Personnel Benefits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Reduction in benefits for health, dental, life</a:t>
            </a:r>
          </a:p>
          <a:p>
            <a:r>
              <a:rPr lang="en-US" dirty="0"/>
              <a:t>Open enrollment completed January 1,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9465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Buildings &amp; Grounds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Increase 4.2%</a:t>
            </a:r>
          </a:p>
          <a:p>
            <a:r>
              <a:rPr lang="en-US" dirty="0"/>
              <a:t>Facility lease increase (per contact)</a:t>
            </a:r>
          </a:p>
          <a:p>
            <a:r>
              <a:rPr lang="en-US" dirty="0"/>
              <a:t>Utilities expense increase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Professional Development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Reduced expenses based on actual end of June 30, 2022</a:t>
            </a:r>
          </a:p>
          <a:p>
            <a:r>
              <a:rPr lang="en-US" dirty="0"/>
              <a:t>Conference travel budget $6,000  reduction from pre-pandemic $11,000 budget</a:t>
            </a: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935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Membership Development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Supports SWAN Expo</a:t>
            </a:r>
          </a:p>
          <a:p>
            <a:pPr lvl="1"/>
            <a:r>
              <a:rPr lang="en-US" dirty="0"/>
              <a:t>No speaker fees for FY24</a:t>
            </a:r>
          </a:p>
          <a:p>
            <a:r>
              <a:rPr lang="en-US" dirty="0"/>
              <a:t>Reduced staff travel budget to libraries</a:t>
            </a:r>
          </a:p>
          <a:p>
            <a:r>
              <a:rPr lang="en-US" dirty="0"/>
              <a:t>Expenses for SWAN Learning Management System is the #5330 Library Professional Development budget line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Information &amp; Technology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Transition of SWAN websites hosted by in SWAN infrastructure to vendor solutions</a:t>
            </a:r>
          </a:p>
          <a:p>
            <a:pPr lvl="1"/>
            <a:r>
              <a:rPr lang="en-US" dirty="0"/>
              <a:t>Decrease for Azure expense #5430</a:t>
            </a:r>
          </a:p>
          <a:p>
            <a:pPr lvl="1"/>
            <a:r>
              <a:rPr lang="en-US" dirty="0"/>
              <a:t>Increase infrastructure usage with Aspen Discovery hosted with ByWater Solutions</a:t>
            </a:r>
          </a:p>
          <a:p>
            <a:r>
              <a:rPr lang="en-US" dirty="0"/>
              <a:t>SirsiDynix decrease (SMS service replaced by MessageBee)</a:t>
            </a:r>
          </a:p>
          <a:p>
            <a:r>
              <a:rPr lang="en-US" dirty="0"/>
              <a:t>OCLC increase 3% (anticipated)</a:t>
            </a:r>
          </a:p>
          <a:p>
            <a:r>
              <a:rPr lang="en-US" dirty="0"/>
              <a:t>EBSCO increase 3% (anticipated)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07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General Office, Hardware &amp; Equipment, Insurance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Budget for office supplies, printer maintenance $10,000</a:t>
            </a:r>
          </a:p>
          <a:p>
            <a:r>
              <a:rPr lang="en-US" dirty="0"/>
              <a:t>Business, D&amp;O, crime, cyber insurance budget increase based on 2022 renewal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Contractual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Continuing legal, HR Source membership, &amp; accounting services</a:t>
            </a:r>
          </a:p>
          <a:p>
            <a:r>
              <a:rPr lang="en-US" dirty="0"/>
              <a:t>Addison joining = contractual expenses RAILS Catalog Grant</a:t>
            </a:r>
          </a:p>
          <a:p>
            <a:r>
              <a:rPr lang="en-US" dirty="0"/>
              <a:t>SWAN Expo MVCC facility expense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Increase to Notification &amp; Collection due to MessageBee expense</a:t>
            </a:r>
          </a:p>
          <a:p>
            <a:r>
              <a:rPr lang="en-US" dirty="0"/>
              <a:t>Consulting expenses for FY24</a:t>
            </a:r>
          </a:p>
          <a:p>
            <a:pPr lvl="1"/>
            <a:r>
              <a:rPr lang="en-US" dirty="0"/>
              <a:t>Strategic planning $36,000</a:t>
            </a:r>
          </a:p>
          <a:p>
            <a:pPr lvl="1"/>
            <a:r>
              <a:rPr lang="en-US" dirty="0"/>
              <a:t>Support website consulting $37,800</a:t>
            </a:r>
          </a:p>
          <a:p>
            <a:pPr lvl="1"/>
            <a:r>
              <a:rPr lang="en-US" dirty="0"/>
              <a:t>Paid through Reserve Funds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13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Library Materials &amp; Content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EBSCO database package group-purchase year-4 renewal 3% increase</a:t>
            </a:r>
          </a:p>
          <a:p>
            <a:r>
              <a:rPr lang="en-US" dirty="0"/>
              <a:t>Budget line #5940 E-commerce payment transactions added with revenue offset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Interest &amp; Fees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Bank fees, merchant account ProPay fees flat</a:t>
            </a:r>
          </a:p>
          <a:p>
            <a:r>
              <a:rPr lang="en-US" dirty="0"/>
              <a:t>Annual conference merchant account fees for credit card processing $300</a:t>
            </a: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87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557B76-394A-4F09-8619-5229B06F1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Separate formula for academic, school, special, and public libraries</a:t>
            </a:r>
          </a:p>
          <a:p>
            <a:r>
              <a:rPr lang="en-US"/>
              <a:t>Public library formula based on county tax data (Cook, DuPage, Kane, Will)</a:t>
            </a:r>
          </a:p>
          <a:p>
            <a:pPr lvl="1"/>
            <a:r>
              <a:rPr lang="en-US"/>
              <a:t>Self-reported bond payments, debt service obligations deducted from total tax data</a:t>
            </a:r>
          </a:p>
          <a:p>
            <a:pPr lvl="1"/>
            <a:r>
              <a:rPr lang="en-US"/>
              <a:t>Completion of debt service payments may increase fees (ex: Downers Grove)</a:t>
            </a:r>
          </a:p>
          <a:p>
            <a:pPr lvl="1"/>
            <a:r>
              <a:rPr lang="en-US"/>
              <a:t>Details on how SWAN membership fees are calculated</a:t>
            </a:r>
            <a:br>
              <a:rPr lang="en-US"/>
            </a:br>
            <a:r>
              <a:rPr lang="en-US">
                <a:hlinkClick r:id="rId2"/>
              </a:rPr>
              <a:t>https://support.swanlibraries.net/about/budget</a:t>
            </a:r>
            <a:endParaRPr lang="en-US"/>
          </a:p>
          <a:p>
            <a:r>
              <a:rPr lang="en-US"/>
              <a:t>State funding via RAILS LLSAP is applied as a reduction in membership fees for 95 public libraries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AB132-FE52-44ED-A623-FE168AE9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C1302-8ED8-4AA4-877B-B8F6271D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0FFB0F-94A9-4001-8749-0F9B76E9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Revenue: Membership Fees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9AC04F1-5272-475D-876D-D89BEBF173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28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EA1D30-CEF8-4547-AD1C-52BE31B9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EBSCO database subscription year-4 renewal group-purchase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6788D8-20F4-48F1-B262-5489DF14B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6DC70-4691-47D2-BE95-1A330A5C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5328C0-7755-4F60-81D5-DD7D14E4B9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41A9-395D-4663-9FC6-6211395E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89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8DFC13-8155-4D9D-A459-C7D0347D4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Year-4 renewal with 84 participating libraries</a:t>
            </a:r>
          </a:p>
          <a:p>
            <a:r>
              <a:rPr lang="en-US" dirty="0"/>
              <a:t>Pricing posted &amp; in Committee of the Whole meeting packet</a:t>
            </a:r>
          </a:p>
          <a:p>
            <a:r>
              <a:rPr lang="en-US" dirty="0"/>
              <a:t>Opt-out period ends Friday, February 24</a:t>
            </a:r>
            <a:r>
              <a:rPr lang="en-US" baseline="30000" dirty="0"/>
              <a:t>th</a:t>
            </a:r>
            <a:r>
              <a:rPr lang="en-US" dirty="0"/>
              <a:t> 11:59 p.m.</a:t>
            </a:r>
          </a:p>
          <a:p>
            <a:r>
              <a:rPr lang="en-US" dirty="0"/>
              <a:t>Libraries opted out will remain out of the year-4 deal</a:t>
            </a:r>
          </a:p>
          <a:p>
            <a:r>
              <a:rPr lang="en-US" dirty="0"/>
              <a:t>Go to Support &gt; Help &gt; Request Forms &gt; Opt-out EBSCO database group purchase</a:t>
            </a:r>
          </a:p>
          <a:p>
            <a:r>
              <a:rPr lang="en-US" dirty="0">
                <a:hlinkClick r:id="rId2"/>
              </a:rPr>
              <a:t>https://support.swanlibraries.net/forms/80756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23A48-B1DF-4CB6-8A5F-0041F68B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FCBED-7B4F-4A30-97B7-B4FE086F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20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B8F8EBE-72C3-4770-B398-7D26F164D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group-purchase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26F9FB-B46C-4C41-AA94-1C6EF12BD0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95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F2EBAE-4C93-4494-889E-FB25A4B6E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4742A-336D-408A-8AD2-9009A6947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2AD8E-F463-4E87-A71D-83BE52B2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ABC19-0F09-46C9-9779-C92B38138F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7,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35A84-4DBC-421F-8823-269A7AF2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3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9767396-692C-DBED-5B77-FECFB94E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Meeting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D78B16-FF65-F2D3-E0CE-76C556F5E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FA8542F-3C18-DF1E-C4DB-34E4244CF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March 2,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5A770-E95D-EC12-4EE5-960E5A83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81897-6913-64BF-F296-511EF306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E73B2-1322-4726-1095-3BA141181FF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66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74794-7710-4F78-945E-296B3A5AB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Feedback from you</a:t>
            </a:r>
          </a:p>
          <a:p>
            <a:r>
              <a:rPr lang="en-US" dirty="0"/>
              <a:t>Board meeting February 17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Final budget packet February 27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March 2, 2023 Directors’ &amp; Administrators’ Quarterly meeting</a:t>
            </a:r>
          </a:p>
          <a:p>
            <a:r>
              <a:rPr lang="en-US" dirty="0"/>
              <a:t>In-person vote at meeting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FE59A-7677-4439-A044-6A35BC1E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1CF7A-188D-47C8-8C56-5352CCA99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BDE85E-ED16-4E1C-8FC4-763A7D6E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&amp; Answers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622C6E-F6C3-433F-B106-3EE47B2BD6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7,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43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SWAN-PPT-2020" val="fsM48H4T"/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6" ma:contentTypeDescription="Create a new document." ma:contentTypeScope="" ma:versionID="63733f954283ed179e420f17767ce573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1a88a393afc10e6ce662d66fd2d45a69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</documentManagement>
</p:properties>
</file>

<file path=customXml/itemProps1.xml><?xml version="1.0" encoding="utf-8"?>
<ds:datastoreItem xmlns:ds="http://schemas.openxmlformats.org/officeDocument/2006/customXml" ds:itemID="{65328C8E-E5A3-42DA-B2DA-954CCC66F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841a4-3d51-4a73-8a6d-9ab7925a3ac0"/>
    <ds:schemaRef ds:uri="13f1bf54-b3b9-4f6e-ab24-51a0268d9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A36DF1-A564-4C9D-B2CD-709FA07058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873A22-70AD-42F1-8514-CCE9582929DA}">
  <ds:schemaRefs>
    <ds:schemaRef ds:uri="http://schemas.microsoft.com/office/2006/metadata/properties"/>
    <ds:schemaRef ds:uri="http://schemas.microsoft.com/office/infopath/2007/PartnerControls"/>
    <ds:schemaRef ds:uri="6d2841a4-3d51-4a73-8a6d-9ab7925a3ac0"/>
    <ds:schemaRef ds:uri="13f1bf54-b3b9-4f6e-ab24-51a0268d9c4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1020</Words>
  <Application>Microsoft Office PowerPoint</Application>
  <PresentationFormat>Widescreen</PresentationFormat>
  <Paragraphs>231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Georgia</vt:lpstr>
      <vt:lpstr>Source Sans Pro</vt:lpstr>
      <vt:lpstr>Source Sans Pro SemiBold</vt:lpstr>
      <vt:lpstr>SWAN-PPT-2020</vt:lpstr>
      <vt:lpstr>SWAN Fiscal Year 2024 Budget</vt:lpstr>
      <vt:lpstr>SWAN Budget Overview</vt:lpstr>
      <vt:lpstr>Timeline</vt:lpstr>
      <vt:lpstr>Budget priorities</vt:lpstr>
      <vt:lpstr>Budget Highlights</vt:lpstr>
      <vt:lpstr>MessageBee</vt:lpstr>
      <vt:lpstr>Information Security </vt:lpstr>
      <vt:lpstr>Addison Public Library</vt:lpstr>
      <vt:lpstr>SWAN Reserves</vt:lpstr>
      <vt:lpstr>Revenue budget</vt:lpstr>
      <vt:lpstr>Revenue</vt:lpstr>
      <vt:lpstr>Expense budget 0.5% increase FY24</vt:lpstr>
      <vt:lpstr>Expenses</vt:lpstr>
      <vt:lpstr>Expenses</vt:lpstr>
      <vt:lpstr>Expenses</vt:lpstr>
      <vt:lpstr>Expenses</vt:lpstr>
      <vt:lpstr>Expenses</vt:lpstr>
      <vt:lpstr>Revenue: Membership Fees</vt:lpstr>
      <vt:lpstr>EBSCO database subscription year-4 renewal group-purchase</vt:lpstr>
      <vt:lpstr>EBSCO database group-purchase</vt:lpstr>
      <vt:lpstr>Feedback</vt:lpstr>
      <vt:lpstr>Membership Meeting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Fiscal Year 2022 Budget</dc:title>
  <dc:creator>Aaron Skog</dc:creator>
  <cp:lastModifiedBy>Aaron Skog</cp:lastModifiedBy>
  <cp:revision>2</cp:revision>
  <dcterms:created xsi:type="dcterms:W3CDTF">2021-02-08T20:48:33Z</dcterms:created>
  <dcterms:modified xsi:type="dcterms:W3CDTF">2023-02-07T15:44:57Z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B2E90813-248A-4C9A-A493-8DAEE56F7D20</vt:lpwstr>
  </property>
  <property fmtid="{D5CDD505-2E9C-101B-9397-08002B2CF9AE}" pid="3" name="ArticulatePath">
    <vt:lpwstr>https://swanlibraries.sharepoint.com/SharedDocs/Administration/Governance/Committee of the Whole (COW)/2021-02-09 COW/SWAN FY22 Budget COW</vt:lpwstr>
  </property>
  <property fmtid="{D5CDD505-2E9C-101B-9397-08002B2CF9AE}" pid="4" name="ContentTypeId">
    <vt:lpwstr>0x01010069325545373AF7429C682A8902065AFA</vt:lpwstr>
  </property>
  <property fmtid="{D5CDD505-2E9C-101B-9397-08002B2CF9AE}" pid="5" name="MediaServiceImageTags">
    <vt:lpwstr/>
  </property>
</Properties>
</file>