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983" r:id="rId4"/>
    <p:sldMasterId id="2147484017" r:id="rId5"/>
  </p:sldMasterIdLst>
  <p:notesMasterIdLst>
    <p:notesMasterId r:id="rId41"/>
  </p:notesMasterIdLst>
  <p:sldIdLst>
    <p:sldId id="256" r:id="rId6"/>
    <p:sldId id="470" r:id="rId7"/>
    <p:sldId id="3092" r:id="rId8"/>
    <p:sldId id="3093" r:id="rId9"/>
    <p:sldId id="3079" r:id="rId10"/>
    <p:sldId id="3094" r:id="rId11"/>
    <p:sldId id="3091" r:id="rId12"/>
    <p:sldId id="3098" r:id="rId13"/>
    <p:sldId id="3047" r:id="rId14"/>
    <p:sldId id="2703" r:id="rId15"/>
    <p:sldId id="3095" r:id="rId16"/>
    <p:sldId id="2892" r:id="rId17"/>
    <p:sldId id="2899" r:id="rId18"/>
    <p:sldId id="304" r:id="rId19"/>
    <p:sldId id="282" r:id="rId20"/>
    <p:sldId id="311" r:id="rId21"/>
    <p:sldId id="309" r:id="rId22"/>
    <p:sldId id="281" r:id="rId23"/>
    <p:sldId id="3099" r:id="rId24"/>
    <p:sldId id="3082" r:id="rId25"/>
    <p:sldId id="3081" r:id="rId26"/>
    <p:sldId id="3083" r:id="rId27"/>
    <p:sldId id="3084" r:id="rId28"/>
    <p:sldId id="3085" r:id="rId29"/>
    <p:sldId id="3086" r:id="rId30"/>
    <p:sldId id="2891" r:id="rId31"/>
    <p:sldId id="3078" r:id="rId32"/>
    <p:sldId id="3048" r:id="rId33"/>
    <p:sldId id="3089" r:id="rId34"/>
    <p:sldId id="3090" r:id="rId35"/>
    <p:sldId id="3087" r:id="rId36"/>
    <p:sldId id="3088" r:id="rId37"/>
    <p:sldId id="3096" r:id="rId38"/>
    <p:sldId id="3097" r:id="rId39"/>
    <p:sldId id="270" r:id="rId40"/>
  </p:sldIdLst>
  <p:sldSz cx="12192000" cy="6858000"/>
  <p:notesSz cx="6858000" cy="91440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1DCF3DE-72A3-4C80-9CCE-D6A154286148}">
          <p14:sldIdLst>
            <p14:sldId id="256"/>
            <p14:sldId id="470"/>
          </p14:sldIdLst>
        </p14:section>
        <p14:section name="Board Election" id="{48E2B8C7-E8B6-4AD9-B367-333C3AC86AAE}">
          <p14:sldIdLst>
            <p14:sldId id="3092"/>
            <p14:sldId id="3093"/>
          </p14:sldIdLst>
        </p14:section>
        <p14:section name="EBSCO group-purchase renewal" id="{9C5A5F2A-8A36-4AE6-8E56-9157F8CB87AA}">
          <p14:sldIdLst>
            <p14:sldId id="3079"/>
            <p14:sldId id="3094"/>
            <p14:sldId id="3091"/>
            <p14:sldId id="3098"/>
          </p14:sldIdLst>
        </p14:section>
        <p14:section name="MessageBee" id="{2E5B2C46-9B0A-48E1-B7B3-6631FD611B11}">
          <p14:sldIdLst>
            <p14:sldId id="3047"/>
            <p14:sldId id="2703"/>
            <p14:sldId id="3095"/>
          </p14:sldIdLst>
        </p14:section>
        <p14:section name="FY24 Budget" id="{6AF1FD21-932D-45DD-B24A-8B78E2B3937A}">
          <p14:sldIdLst>
            <p14:sldId id="2892"/>
            <p14:sldId id="2899"/>
            <p14:sldId id="304"/>
            <p14:sldId id="282"/>
            <p14:sldId id="311"/>
            <p14:sldId id="309"/>
            <p14:sldId id="281"/>
            <p14:sldId id="3099"/>
          </p14:sldIdLst>
        </p14:section>
        <p14:section name="Aspen LiDA" id="{753A81F0-BCE8-48F4-8614-395581D090D7}">
          <p14:sldIdLst>
            <p14:sldId id="3082"/>
            <p14:sldId id="3081"/>
            <p14:sldId id="3083"/>
            <p14:sldId id="3084"/>
            <p14:sldId id="3085"/>
            <p14:sldId id="3086"/>
          </p14:sldIdLst>
        </p14:section>
        <p14:section name="Addison" id="{96581766-2EB8-49DF-8EFD-1F1074F91EF0}">
          <p14:sldIdLst>
            <p14:sldId id="2891"/>
            <p14:sldId id="3078"/>
            <p14:sldId id="3048"/>
            <p14:sldId id="3089"/>
            <p14:sldId id="3090"/>
          </p14:sldIdLst>
        </p14:section>
        <p14:section name="Online Learning" id="{3BD0E475-7416-4138-A4C5-F521E51AF0DB}">
          <p14:sldIdLst>
            <p14:sldId id="3087"/>
            <p14:sldId id="3088"/>
            <p14:sldId id="3096"/>
            <p14:sldId id="3097"/>
          </p14:sldIdLst>
        </p14:section>
        <p14:section name="End" id="{A9A3321D-5B1D-4247-A264-F1F28D2A36BA}">
          <p14:sldIdLst>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38E"/>
    <a:srgbClr val="D0DDDF"/>
    <a:srgbClr val="AD1457"/>
    <a:srgbClr val="F9CC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634B4F-96C6-B770-1EE3-406D39E530D5}" v="7" dt="2023-03-01T18:48:19.103"/>
    <p1510:client id="{6E9D6F13-2234-C99B-F7BE-836AC260EC38}" v="2" dt="2023-03-02T13:56:34.312"/>
    <p1510:client id="{A30E555F-62D9-189E-5118-6874638B93E1}" v="221" dt="2023-03-01T17:39:14.603"/>
    <p1510:client id="{C90D042E-00D9-4B0D-A237-CDAB002D90CA}" v="97" dt="2023-03-02T00:46:39.3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21" autoAdjust="0"/>
    <p:restoredTop sz="78329" autoAdjust="0"/>
  </p:normalViewPr>
  <p:slideViewPr>
    <p:cSldViewPr snapToGrid="0">
      <p:cViewPr varScale="1">
        <p:scale>
          <a:sx n="46" d="100"/>
          <a:sy n="46" d="100"/>
        </p:scale>
        <p:origin x="124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gs" Target="tags/tag1.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95CA37-BE85-4CFA-9878-6CEE9D1F26D3}" type="doc">
      <dgm:prSet loTypeId="urn:microsoft.com/office/officeart/2005/8/layout/hProcess6" loCatId="process" qsTypeId="urn:microsoft.com/office/officeart/2005/8/quickstyle/simple1" qsCatId="simple" csTypeId="urn:microsoft.com/office/officeart/2005/8/colors/accent1_2" csCatId="accent1" phldr="1"/>
      <dgm:spPr/>
    </dgm:pt>
    <dgm:pt modelId="{1D0C325D-A741-4B82-B1E1-84B03014F6C8}">
      <dgm:prSet phldrT="[Text]"/>
      <dgm:spPr/>
      <dgm:t>
        <a:bodyPr/>
        <a:lstStyle/>
        <a:p>
          <a:r>
            <a:rPr lang="en-US" b="0" dirty="0"/>
            <a:t>February 24</a:t>
          </a:r>
        </a:p>
      </dgm:t>
    </dgm:pt>
    <dgm:pt modelId="{7F913AD5-7A00-48E4-91F0-F0BCEE8EC597}" type="parTrans" cxnId="{F1DEB40D-E630-46BB-9034-133E9F7192C4}">
      <dgm:prSet/>
      <dgm:spPr/>
      <dgm:t>
        <a:bodyPr/>
        <a:lstStyle/>
        <a:p>
          <a:endParaRPr lang="en-US"/>
        </a:p>
      </dgm:t>
    </dgm:pt>
    <dgm:pt modelId="{9F79F62B-CCAD-4CFC-895E-0F3EED95E32F}" type="sibTrans" cxnId="{F1DEB40D-E630-46BB-9034-133E9F7192C4}">
      <dgm:prSet/>
      <dgm:spPr/>
      <dgm:t>
        <a:bodyPr/>
        <a:lstStyle/>
        <a:p>
          <a:endParaRPr lang="en-US"/>
        </a:p>
      </dgm:t>
    </dgm:pt>
    <dgm:pt modelId="{76BA9303-75A4-4F37-9989-F8ED40C99506}">
      <dgm:prSet phldrT="[Text]"/>
      <dgm:spPr/>
      <dgm:t>
        <a:bodyPr/>
        <a:lstStyle/>
        <a:p>
          <a:r>
            <a:rPr lang="en-US" dirty="0"/>
            <a:t>April 24</a:t>
          </a:r>
        </a:p>
      </dgm:t>
    </dgm:pt>
    <dgm:pt modelId="{3112A232-DC93-4C07-9AAA-C9CA7F767D47}" type="parTrans" cxnId="{FF5C163A-DD4E-43DD-9BEF-FC5C4EB7690F}">
      <dgm:prSet/>
      <dgm:spPr/>
      <dgm:t>
        <a:bodyPr/>
        <a:lstStyle/>
        <a:p>
          <a:endParaRPr lang="en-US"/>
        </a:p>
      </dgm:t>
    </dgm:pt>
    <dgm:pt modelId="{863F538E-1490-4F2D-82C6-F8483883DBB5}" type="sibTrans" cxnId="{FF5C163A-DD4E-43DD-9BEF-FC5C4EB7690F}">
      <dgm:prSet/>
      <dgm:spPr/>
      <dgm:t>
        <a:bodyPr/>
        <a:lstStyle/>
        <a:p>
          <a:endParaRPr lang="en-US"/>
        </a:p>
      </dgm:t>
    </dgm:pt>
    <dgm:pt modelId="{1181032A-C74C-498C-A012-3B945A4CBA97}">
      <dgm:prSet phldrT="[Text]"/>
      <dgm:spPr/>
      <dgm:t>
        <a:bodyPr/>
        <a:lstStyle/>
        <a:p>
          <a:r>
            <a:rPr lang="en-US" dirty="0"/>
            <a:t>May 12</a:t>
          </a:r>
        </a:p>
      </dgm:t>
    </dgm:pt>
    <dgm:pt modelId="{9CD8AF84-02FB-4801-986B-7E00578D97A8}" type="parTrans" cxnId="{C17720FF-36CC-4EC0-AF02-F8C8AD9A6EDF}">
      <dgm:prSet/>
      <dgm:spPr/>
      <dgm:t>
        <a:bodyPr/>
        <a:lstStyle/>
        <a:p>
          <a:endParaRPr lang="en-US"/>
        </a:p>
      </dgm:t>
    </dgm:pt>
    <dgm:pt modelId="{2370C685-D254-4938-BFDD-09E23816DF0D}" type="sibTrans" cxnId="{C17720FF-36CC-4EC0-AF02-F8C8AD9A6EDF}">
      <dgm:prSet/>
      <dgm:spPr/>
      <dgm:t>
        <a:bodyPr/>
        <a:lstStyle/>
        <a:p>
          <a:endParaRPr lang="en-US"/>
        </a:p>
      </dgm:t>
    </dgm:pt>
    <dgm:pt modelId="{35158A4F-90BE-4B6B-B507-03FD5049266C}">
      <dgm:prSet phldrT="[Text]"/>
      <dgm:spPr/>
      <dgm:t>
        <a:bodyPr/>
        <a:lstStyle/>
        <a:p>
          <a:pPr algn="l">
            <a:buFont typeface="Arial" panose="020B0604020202020204" pitchFamily="34" charset="0"/>
            <a:buChar char="•"/>
          </a:pPr>
          <a:r>
            <a:rPr lang="en-US" dirty="0"/>
            <a:t>Libraries opt-out decision</a:t>
          </a:r>
        </a:p>
      </dgm:t>
    </dgm:pt>
    <dgm:pt modelId="{F661FEF1-3FAB-429C-B436-0F4704476D1D}" type="parTrans" cxnId="{3672B1F5-5736-4DBC-A9A3-FC7FDCBF2E62}">
      <dgm:prSet/>
      <dgm:spPr/>
      <dgm:t>
        <a:bodyPr/>
        <a:lstStyle/>
        <a:p>
          <a:endParaRPr lang="en-US"/>
        </a:p>
      </dgm:t>
    </dgm:pt>
    <dgm:pt modelId="{0F25379A-EBA7-4816-A951-F64741B748C0}" type="sibTrans" cxnId="{3672B1F5-5736-4DBC-A9A3-FC7FDCBF2E62}">
      <dgm:prSet/>
      <dgm:spPr/>
      <dgm:t>
        <a:bodyPr/>
        <a:lstStyle/>
        <a:p>
          <a:endParaRPr lang="en-US"/>
        </a:p>
      </dgm:t>
    </dgm:pt>
    <dgm:pt modelId="{08ACBBB2-7AD9-4A44-A075-F97105F89F15}">
      <dgm:prSet phldrT="[Text]"/>
      <dgm:spPr/>
      <dgm:t>
        <a:bodyPr/>
        <a:lstStyle/>
        <a:p>
          <a:pPr algn="l">
            <a:buFont typeface="Arial" panose="020B0604020202020204" pitchFamily="34" charset="0"/>
            <a:buChar char="•"/>
          </a:pPr>
          <a:r>
            <a:rPr lang="en-US" dirty="0"/>
            <a:t>Database selection form will open</a:t>
          </a:r>
        </a:p>
      </dgm:t>
    </dgm:pt>
    <dgm:pt modelId="{01A29096-2CDF-418A-896A-516744129E96}" type="parTrans" cxnId="{68E2CB49-67C2-4CEF-840B-F85263C021D0}">
      <dgm:prSet/>
      <dgm:spPr/>
      <dgm:t>
        <a:bodyPr/>
        <a:lstStyle/>
        <a:p>
          <a:endParaRPr lang="en-US"/>
        </a:p>
      </dgm:t>
    </dgm:pt>
    <dgm:pt modelId="{5914FEC6-013E-4A7A-896C-7A45ED56EB34}" type="sibTrans" cxnId="{68E2CB49-67C2-4CEF-840B-F85263C021D0}">
      <dgm:prSet/>
      <dgm:spPr/>
      <dgm:t>
        <a:bodyPr/>
        <a:lstStyle/>
        <a:p>
          <a:endParaRPr lang="en-US"/>
        </a:p>
      </dgm:t>
    </dgm:pt>
    <dgm:pt modelId="{D966F4A9-914A-4125-9FDB-548435CB3209}">
      <dgm:prSet phldrT="[Text]"/>
      <dgm:spPr/>
      <dgm:t>
        <a:bodyPr/>
        <a:lstStyle/>
        <a:p>
          <a:pPr algn="l"/>
          <a:r>
            <a:rPr lang="en-US" dirty="0"/>
            <a:t>Database selection form is closed</a:t>
          </a:r>
        </a:p>
      </dgm:t>
    </dgm:pt>
    <dgm:pt modelId="{084DA452-3099-411F-ABE8-519D830A3100}" type="parTrans" cxnId="{CA8FE2DF-50FA-411E-BAC7-5941E223F035}">
      <dgm:prSet/>
      <dgm:spPr/>
      <dgm:t>
        <a:bodyPr/>
        <a:lstStyle/>
        <a:p>
          <a:endParaRPr lang="en-US"/>
        </a:p>
      </dgm:t>
    </dgm:pt>
    <dgm:pt modelId="{33562191-C9D2-4F07-B640-2CEFF4E7CD83}" type="sibTrans" cxnId="{CA8FE2DF-50FA-411E-BAC7-5941E223F035}">
      <dgm:prSet/>
      <dgm:spPr/>
      <dgm:t>
        <a:bodyPr/>
        <a:lstStyle/>
        <a:p>
          <a:endParaRPr lang="en-US"/>
        </a:p>
      </dgm:t>
    </dgm:pt>
    <dgm:pt modelId="{1426E88D-E7B7-498E-A05E-E4133B21EA24}">
      <dgm:prSet phldrT="[Text]"/>
      <dgm:spPr/>
      <dgm:t>
        <a:bodyPr/>
        <a:lstStyle/>
        <a:p>
          <a:r>
            <a:rPr lang="en-US" dirty="0"/>
            <a:t>May 24</a:t>
          </a:r>
        </a:p>
      </dgm:t>
    </dgm:pt>
    <dgm:pt modelId="{44A618C8-326E-4A37-9E4E-342232996F68}" type="parTrans" cxnId="{0CC81D48-FA63-40D6-ADC5-45D90D7AE67D}">
      <dgm:prSet/>
      <dgm:spPr/>
      <dgm:t>
        <a:bodyPr/>
        <a:lstStyle/>
        <a:p>
          <a:endParaRPr lang="en-US"/>
        </a:p>
      </dgm:t>
    </dgm:pt>
    <dgm:pt modelId="{A4EA3D68-FC64-4202-9A98-6EA3DC100402}" type="sibTrans" cxnId="{0CC81D48-FA63-40D6-ADC5-45D90D7AE67D}">
      <dgm:prSet/>
      <dgm:spPr/>
      <dgm:t>
        <a:bodyPr/>
        <a:lstStyle/>
        <a:p>
          <a:endParaRPr lang="en-US"/>
        </a:p>
      </dgm:t>
    </dgm:pt>
    <dgm:pt modelId="{6D2375DC-CD18-4A5A-8FCE-C664F9D26E03}">
      <dgm:prSet phldrT="[Text]"/>
      <dgm:spPr/>
      <dgm:t>
        <a:bodyPr/>
        <a:lstStyle/>
        <a:p>
          <a:pPr algn="l"/>
          <a:r>
            <a:rPr lang="en-US" dirty="0"/>
            <a:t>SWAN order details are due to RAILS</a:t>
          </a:r>
        </a:p>
      </dgm:t>
    </dgm:pt>
    <dgm:pt modelId="{A2D62F12-B2DA-4FEA-BAFA-DED8EAFCE0D0}" type="parTrans" cxnId="{78246D9A-760E-49BF-8110-30A775DF1418}">
      <dgm:prSet/>
      <dgm:spPr/>
      <dgm:t>
        <a:bodyPr/>
        <a:lstStyle/>
        <a:p>
          <a:endParaRPr lang="en-US"/>
        </a:p>
      </dgm:t>
    </dgm:pt>
    <dgm:pt modelId="{297059D8-13E8-4CD3-85C6-44A523847985}" type="sibTrans" cxnId="{78246D9A-760E-49BF-8110-30A775DF1418}">
      <dgm:prSet/>
      <dgm:spPr/>
      <dgm:t>
        <a:bodyPr/>
        <a:lstStyle/>
        <a:p>
          <a:endParaRPr lang="en-US"/>
        </a:p>
      </dgm:t>
    </dgm:pt>
    <dgm:pt modelId="{6710871D-9F6E-413A-9F74-B0AA63F0C329}">
      <dgm:prSet phldrT="[Text]"/>
      <dgm:spPr/>
      <dgm:t>
        <a:bodyPr/>
        <a:lstStyle/>
        <a:p>
          <a:r>
            <a:rPr lang="en-US" dirty="0"/>
            <a:t>June 30</a:t>
          </a:r>
        </a:p>
      </dgm:t>
    </dgm:pt>
    <dgm:pt modelId="{AAC478CF-5AE7-4DDE-AAA1-F70529A63B34}" type="parTrans" cxnId="{7E06F6BA-76A0-42A5-8599-3A186F606CB7}">
      <dgm:prSet/>
      <dgm:spPr/>
      <dgm:t>
        <a:bodyPr/>
        <a:lstStyle/>
        <a:p>
          <a:endParaRPr lang="en-US"/>
        </a:p>
      </dgm:t>
    </dgm:pt>
    <dgm:pt modelId="{C2F18FFE-30A7-45DA-BB28-212E4A6A0B78}" type="sibTrans" cxnId="{7E06F6BA-76A0-42A5-8599-3A186F606CB7}">
      <dgm:prSet/>
      <dgm:spPr/>
      <dgm:t>
        <a:bodyPr/>
        <a:lstStyle/>
        <a:p>
          <a:endParaRPr lang="en-US"/>
        </a:p>
      </dgm:t>
    </dgm:pt>
    <dgm:pt modelId="{B76569E6-098B-40DB-80FE-B3674B760894}">
      <dgm:prSet phldrT="[Text]"/>
      <dgm:spPr/>
      <dgm:t>
        <a:bodyPr/>
        <a:lstStyle/>
        <a:p>
          <a:pPr algn="l"/>
          <a:r>
            <a:rPr lang="en-US" dirty="0"/>
            <a:t>Updated EBSCO links sent to libraries</a:t>
          </a:r>
        </a:p>
      </dgm:t>
    </dgm:pt>
    <dgm:pt modelId="{666576FD-B7CC-4462-AFCA-80D5E32C8A16}" type="parTrans" cxnId="{17B17034-C5DF-43E7-B1D2-A9640E8DEFC6}">
      <dgm:prSet/>
      <dgm:spPr/>
      <dgm:t>
        <a:bodyPr/>
        <a:lstStyle/>
        <a:p>
          <a:endParaRPr lang="en-US"/>
        </a:p>
      </dgm:t>
    </dgm:pt>
    <dgm:pt modelId="{98F041E3-212F-40E8-A844-27B33A030083}" type="sibTrans" cxnId="{17B17034-C5DF-43E7-B1D2-A9640E8DEFC6}">
      <dgm:prSet/>
      <dgm:spPr/>
      <dgm:t>
        <a:bodyPr/>
        <a:lstStyle/>
        <a:p>
          <a:endParaRPr lang="en-US"/>
        </a:p>
      </dgm:t>
    </dgm:pt>
    <dgm:pt modelId="{BA885889-EF8B-4F91-9C29-047F501CCDB1}">
      <dgm:prSet phldrT="[Text]"/>
      <dgm:spPr/>
      <dgm:t>
        <a:bodyPr/>
        <a:lstStyle/>
        <a:p>
          <a:r>
            <a:rPr lang="en-US" dirty="0"/>
            <a:t>July 1</a:t>
          </a:r>
        </a:p>
      </dgm:t>
    </dgm:pt>
    <dgm:pt modelId="{C5166D37-1B30-4C82-8E89-0E0410AD842C}" type="parTrans" cxnId="{73D7BFAC-9BA9-4456-84B6-F31F9D45F1A3}">
      <dgm:prSet/>
      <dgm:spPr/>
      <dgm:t>
        <a:bodyPr/>
        <a:lstStyle/>
        <a:p>
          <a:endParaRPr lang="en-US"/>
        </a:p>
      </dgm:t>
    </dgm:pt>
    <dgm:pt modelId="{855DA08D-CC88-4D98-A450-9ABBDD32BB80}" type="sibTrans" cxnId="{73D7BFAC-9BA9-4456-84B6-F31F9D45F1A3}">
      <dgm:prSet/>
      <dgm:spPr/>
      <dgm:t>
        <a:bodyPr/>
        <a:lstStyle/>
        <a:p>
          <a:endParaRPr lang="en-US"/>
        </a:p>
      </dgm:t>
    </dgm:pt>
    <dgm:pt modelId="{4A3298E0-707A-4A9B-93B0-1E2C340A5A33}">
      <dgm:prSet phldrT="[Text]"/>
      <dgm:spPr/>
      <dgm:t>
        <a:bodyPr/>
        <a:lstStyle/>
        <a:p>
          <a:pPr algn="l"/>
          <a:r>
            <a:rPr lang="en-US" dirty="0"/>
            <a:t>Updated EBSCO selections are live</a:t>
          </a:r>
        </a:p>
      </dgm:t>
    </dgm:pt>
    <dgm:pt modelId="{B8EC8BD8-13C3-43F3-96F5-E6A31BC08F1F}" type="parTrans" cxnId="{C2352700-1957-4AFB-AD63-72B65C1DF3DC}">
      <dgm:prSet/>
      <dgm:spPr/>
      <dgm:t>
        <a:bodyPr/>
        <a:lstStyle/>
        <a:p>
          <a:endParaRPr lang="en-US"/>
        </a:p>
      </dgm:t>
    </dgm:pt>
    <dgm:pt modelId="{60008B30-60B7-4E35-8987-78FD2731F48B}" type="sibTrans" cxnId="{C2352700-1957-4AFB-AD63-72B65C1DF3DC}">
      <dgm:prSet/>
      <dgm:spPr/>
      <dgm:t>
        <a:bodyPr/>
        <a:lstStyle/>
        <a:p>
          <a:endParaRPr lang="en-US"/>
        </a:p>
      </dgm:t>
    </dgm:pt>
    <dgm:pt modelId="{886BC72D-C1DC-4391-AB3A-A98DDE55270C}" type="pres">
      <dgm:prSet presAssocID="{5E95CA37-BE85-4CFA-9878-6CEE9D1F26D3}" presName="theList" presStyleCnt="0">
        <dgm:presLayoutVars>
          <dgm:dir/>
          <dgm:animLvl val="lvl"/>
          <dgm:resizeHandles val="exact"/>
        </dgm:presLayoutVars>
      </dgm:prSet>
      <dgm:spPr/>
    </dgm:pt>
    <dgm:pt modelId="{6312C1D9-B917-4D44-9DC6-5CFC70AA4539}" type="pres">
      <dgm:prSet presAssocID="{1D0C325D-A741-4B82-B1E1-84B03014F6C8}" presName="compNode" presStyleCnt="0"/>
      <dgm:spPr/>
    </dgm:pt>
    <dgm:pt modelId="{74FA116D-0B44-4EC3-8E4A-0BCC10A0B31B}" type="pres">
      <dgm:prSet presAssocID="{1D0C325D-A741-4B82-B1E1-84B03014F6C8}" presName="noGeometry" presStyleCnt="0"/>
      <dgm:spPr/>
    </dgm:pt>
    <dgm:pt modelId="{191836F6-FE01-40D0-BA05-D673768C2F34}" type="pres">
      <dgm:prSet presAssocID="{1D0C325D-A741-4B82-B1E1-84B03014F6C8}" presName="childTextVisible" presStyleLbl="bgAccFollowNode1" presStyleIdx="0" presStyleCnt="6">
        <dgm:presLayoutVars>
          <dgm:bulletEnabled val="1"/>
        </dgm:presLayoutVars>
      </dgm:prSet>
      <dgm:spPr/>
    </dgm:pt>
    <dgm:pt modelId="{8BFB089E-744F-47BB-A624-55E7E7E86457}" type="pres">
      <dgm:prSet presAssocID="{1D0C325D-A741-4B82-B1E1-84B03014F6C8}" presName="childTextHidden" presStyleLbl="bgAccFollowNode1" presStyleIdx="0" presStyleCnt="6"/>
      <dgm:spPr/>
    </dgm:pt>
    <dgm:pt modelId="{11306B1C-A56F-4F09-B743-29EE8CE6B4BE}" type="pres">
      <dgm:prSet presAssocID="{1D0C325D-A741-4B82-B1E1-84B03014F6C8}" presName="parentText" presStyleLbl="node1" presStyleIdx="0" presStyleCnt="6">
        <dgm:presLayoutVars>
          <dgm:chMax val="1"/>
          <dgm:bulletEnabled val="1"/>
        </dgm:presLayoutVars>
      </dgm:prSet>
      <dgm:spPr/>
    </dgm:pt>
    <dgm:pt modelId="{FCF07745-A44A-4BE9-9EC9-73DAF88374D4}" type="pres">
      <dgm:prSet presAssocID="{1D0C325D-A741-4B82-B1E1-84B03014F6C8}" presName="aSpace" presStyleCnt="0"/>
      <dgm:spPr/>
    </dgm:pt>
    <dgm:pt modelId="{50EDEC12-0B14-4C6E-8876-EDCD58F6FCAC}" type="pres">
      <dgm:prSet presAssocID="{76BA9303-75A4-4F37-9989-F8ED40C99506}" presName="compNode" presStyleCnt="0"/>
      <dgm:spPr/>
    </dgm:pt>
    <dgm:pt modelId="{076A0275-7F42-479B-A4EA-2B1B856C911E}" type="pres">
      <dgm:prSet presAssocID="{76BA9303-75A4-4F37-9989-F8ED40C99506}" presName="noGeometry" presStyleCnt="0"/>
      <dgm:spPr/>
    </dgm:pt>
    <dgm:pt modelId="{18E629E4-C698-4DD3-A3EC-E62554E3858C}" type="pres">
      <dgm:prSet presAssocID="{76BA9303-75A4-4F37-9989-F8ED40C99506}" presName="childTextVisible" presStyleLbl="bgAccFollowNode1" presStyleIdx="1" presStyleCnt="6">
        <dgm:presLayoutVars>
          <dgm:bulletEnabled val="1"/>
        </dgm:presLayoutVars>
      </dgm:prSet>
      <dgm:spPr/>
    </dgm:pt>
    <dgm:pt modelId="{C034A214-F67A-4134-83BD-AAA92D82CCE1}" type="pres">
      <dgm:prSet presAssocID="{76BA9303-75A4-4F37-9989-F8ED40C99506}" presName="childTextHidden" presStyleLbl="bgAccFollowNode1" presStyleIdx="1" presStyleCnt="6"/>
      <dgm:spPr/>
    </dgm:pt>
    <dgm:pt modelId="{1879C4CC-AEA3-4E1F-8CD2-AA6A5D06EA34}" type="pres">
      <dgm:prSet presAssocID="{76BA9303-75A4-4F37-9989-F8ED40C99506}" presName="parentText" presStyleLbl="node1" presStyleIdx="1" presStyleCnt="6">
        <dgm:presLayoutVars>
          <dgm:chMax val="1"/>
          <dgm:bulletEnabled val="1"/>
        </dgm:presLayoutVars>
      </dgm:prSet>
      <dgm:spPr/>
    </dgm:pt>
    <dgm:pt modelId="{9322988C-9970-4BA5-B998-2528634BF749}" type="pres">
      <dgm:prSet presAssocID="{76BA9303-75A4-4F37-9989-F8ED40C99506}" presName="aSpace" presStyleCnt="0"/>
      <dgm:spPr/>
    </dgm:pt>
    <dgm:pt modelId="{43810C40-60FB-4038-94BC-AF206FE3D05A}" type="pres">
      <dgm:prSet presAssocID="{1181032A-C74C-498C-A012-3B945A4CBA97}" presName="compNode" presStyleCnt="0"/>
      <dgm:spPr/>
    </dgm:pt>
    <dgm:pt modelId="{9E8C793D-83B2-4426-99ED-47B591A16163}" type="pres">
      <dgm:prSet presAssocID="{1181032A-C74C-498C-A012-3B945A4CBA97}" presName="noGeometry" presStyleCnt="0"/>
      <dgm:spPr/>
    </dgm:pt>
    <dgm:pt modelId="{2D82F388-0F92-4F48-B563-6356819DD4AB}" type="pres">
      <dgm:prSet presAssocID="{1181032A-C74C-498C-A012-3B945A4CBA97}" presName="childTextVisible" presStyleLbl="bgAccFollowNode1" presStyleIdx="2" presStyleCnt="6">
        <dgm:presLayoutVars>
          <dgm:bulletEnabled val="1"/>
        </dgm:presLayoutVars>
      </dgm:prSet>
      <dgm:spPr/>
    </dgm:pt>
    <dgm:pt modelId="{3A022FD0-64F7-4F8C-A709-02466A6105E2}" type="pres">
      <dgm:prSet presAssocID="{1181032A-C74C-498C-A012-3B945A4CBA97}" presName="childTextHidden" presStyleLbl="bgAccFollowNode1" presStyleIdx="2" presStyleCnt="6"/>
      <dgm:spPr/>
    </dgm:pt>
    <dgm:pt modelId="{3E9738C0-6100-4358-AD1B-DD4AA1213589}" type="pres">
      <dgm:prSet presAssocID="{1181032A-C74C-498C-A012-3B945A4CBA97}" presName="parentText" presStyleLbl="node1" presStyleIdx="2" presStyleCnt="6">
        <dgm:presLayoutVars>
          <dgm:chMax val="1"/>
          <dgm:bulletEnabled val="1"/>
        </dgm:presLayoutVars>
      </dgm:prSet>
      <dgm:spPr/>
    </dgm:pt>
    <dgm:pt modelId="{5849ABE6-64FE-4C34-B60F-284178175993}" type="pres">
      <dgm:prSet presAssocID="{1181032A-C74C-498C-A012-3B945A4CBA97}" presName="aSpace" presStyleCnt="0"/>
      <dgm:spPr/>
    </dgm:pt>
    <dgm:pt modelId="{BBBFB7EF-4EBE-46D6-B9FB-AE4B38AEC7D1}" type="pres">
      <dgm:prSet presAssocID="{1426E88D-E7B7-498E-A05E-E4133B21EA24}" presName="compNode" presStyleCnt="0"/>
      <dgm:spPr/>
    </dgm:pt>
    <dgm:pt modelId="{7D3B2BD2-697A-40E1-9186-73DA1C112FC8}" type="pres">
      <dgm:prSet presAssocID="{1426E88D-E7B7-498E-A05E-E4133B21EA24}" presName="noGeometry" presStyleCnt="0"/>
      <dgm:spPr/>
    </dgm:pt>
    <dgm:pt modelId="{DDA56279-B307-4992-B6C2-B063E4FAB72C}" type="pres">
      <dgm:prSet presAssocID="{1426E88D-E7B7-498E-A05E-E4133B21EA24}" presName="childTextVisible" presStyleLbl="bgAccFollowNode1" presStyleIdx="3" presStyleCnt="6">
        <dgm:presLayoutVars>
          <dgm:bulletEnabled val="1"/>
        </dgm:presLayoutVars>
      </dgm:prSet>
      <dgm:spPr/>
    </dgm:pt>
    <dgm:pt modelId="{1D73C16C-D97A-4655-AA94-1392DCF35723}" type="pres">
      <dgm:prSet presAssocID="{1426E88D-E7B7-498E-A05E-E4133B21EA24}" presName="childTextHidden" presStyleLbl="bgAccFollowNode1" presStyleIdx="3" presStyleCnt="6"/>
      <dgm:spPr/>
    </dgm:pt>
    <dgm:pt modelId="{75CD6A87-1CEB-4BF9-B9A4-4517470CF162}" type="pres">
      <dgm:prSet presAssocID="{1426E88D-E7B7-498E-A05E-E4133B21EA24}" presName="parentText" presStyleLbl="node1" presStyleIdx="3" presStyleCnt="6">
        <dgm:presLayoutVars>
          <dgm:chMax val="1"/>
          <dgm:bulletEnabled val="1"/>
        </dgm:presLayoutVars>
      </dgm:prSet>
      <dgm:spPr/>
    </dgm:pt>
    <dgm:pt modelId="{5F433833-B7C7-4C67-81F3-9443EA84DFEA}" type="pres">
      <dgm:prSet presAssocID="{1426E88D-E7B7-498E-A05E-E4133B21EA24}" presName="aSpace" presStyleCnt="0"/>
      <dgm:spPr/>
    </dgm:pt>
    <dgm:pt modelId="{C5A02341-E711-436A-8789-D3E8604C14A2}" type="pres">
      <dgm:prSet presAssocID="{6710871D-9F6E-413A-9F74-B0AA63F0C329}" presName="compNode" presStyleCnt="0"/>
      <dgm:spPr/>
    </dgm:pt>
    <dgm:pt modelId="{FDE1E455-F93F-4491-988C-3AB3D25B8567}" type="pres">
      <dgm:prSet presAssocID="{6710871D-9F6E-413A-9F74-B0AA63F0C329}" presName="noGeometry" presStyleCnt="0"/>
      <dgm:spPr/>
    </dgm:pt>
    <dgm:pt modelId="{07DE7ECB-E422-4494-8C0F-712CCBEFA73E}" type="pres">
      <dgm:prSet presAssocID="{6710871D-9F6E-413A-9F74-B0AA63F0C329}" presName="childTextVisible" presStyleLbl="bgAccFollowNode1" presStyleIdx="4" presStyleCnt="6">
        <dgm:presLayoutVars>
          <dgm:bulletEnabled val="1"/>
        </dgm:presLayoutVars>
      </dgm:prSet>
      <dgm:spPr/>
    </dgm:pt>
    <dgm:pt modelId="{C89FC1AF-663D-470E-9583-B76C49F09CAE}" type="pres">
      <dgm:prSet presAssocID="{6710871D-9F6E-413A-9F74-B0AA63F0C329}" presName="childTextHidden" presStyleLbl="bgAccFollowNode1" presStyleIdx="4" presStyleCnt="6"/>
      <dgm:spPr/>
    </dgm:pt>
    <dgm:pt modelId="{3FBB62CE-7CC4-47BB-973A-F9E9476673BD}" type="pres">
      <dgm:prSet presAssocID="{6710871D-9F6E-413A-9F74-B0AA63F0C329}" presName="parentText" presStyleLbl="node1" presStyleIdx="4" presStyleCnt="6">
        <dgm:presLayoutVars>
          <dgm:chMax val="1"/>
          <dgm:bulletEnabled val="1"/>
        </dgm:presLayoutVars>
      </dgm:prSet>
      <dgm:spPr/>
    </dgm:pt>
    <dgm:pt modelId="{6C41AFC6-86D3-40BC-966E-D650B2F241AA}" type="pres">
      <dgm:prSet presAssocID="{6710871D-9F6E-413A-9F74-B0AA63F0C329}" presName="aSpace" presStyleCnt="0"/>
      <dgm:spPr/>
    </dgm:pt>
    <dgm:pt modelId="{3C85A050-7EA3-484F-8DB4-7223AA92216F}" type="pres">
      <dgm:prSet presAssocID="{BA885889-EF8B-4F91-9C29-047F501CCDB1}" presName="compNode" presStyleCnt="0"/>
      <dgm:spPr/>
    </dgm:pt>
    <dgm:pt modelId="{A609FB84-5463-49C9-8D21-D07587B026A6}" type="pres">
      <dgm:prSet presAssocID="{BA885889-EF8B-4F91-9C29-047F501CCDB1}" presName="noGeometry" presStyleCnt="0"/>
      <dgm:spPr/>
    </dgm:pt>
    <dgm:pt modelId="{310D3BF8-FFD7-481B-9F5A-9B8D771ADDAB}" type="pres">
      <dgm:prSet presAssocID="{BA885889-EF8B-4F91-9C29-047F501CCDB1}" presName="childTextVisible" presStyleLbl="bgAccFollowNode1" presStyleIdx="5" presStyleCnt="6">
        <dgm:presLayoutVars>
          <dgm:bulletEnabled val="1"/>
        </dgm:presLayoutVars>
      </dgm:prSet>
      <dgm:spPr/>
    </dgm:pt>
    <dgm:pt modelId="{78066007-17AB-4D86-8D61-A1A923FD3512}" type="pres">
      <dgm:prSet presAssocID="{BA885889-EF8B-4F91-9C29-047F501CCDB1}" presName="childTextHidden" presStyleLbl="bgAccFollowNode1" presStyleIdx="5" presStyleCnt="6"/>
      <dgm:spPr/>
    </dgm:pt>
    <dgm:pt modelId="{403570A7-8B65-446C-BB67-12C251E4DB51}" type="pres">
      <dgm:prSet presAssocID="{BA885889-EF8B-4F91-9C29-047F501CCDB1}" presName="parentText" presStyleLbl="node1" presStyleIdx="5" presStyleCnt="6">
        <dgm:presLayoutVars>
          <dgm:chMax val="1"/>
          <dgm:bulletEnabled val="1"/>
        </dgm:presLayoutVars>
      </dgm:prSet>
      <dgm:spPr/>
    </dgm:pt>
  </dgm:ptLst>
  <dgm:cxnLst>
    <dgm:cxn modelId="{C2352700-1957-4AFB-AD63-72B65C1DF3DC}" srcId="{BA885889-EF8B-4F91-9C29-047F501CCDB1}" destId="{4A3298E0-707A-4A9B-93B0-1E2C340A5A33}" srcOrd="0" destOrd="0" parTransId="{B8EC8BD8-13C3-43F3-96F5-E6A31BC08F1F}" sibTransId="{60008B30-60B7-4E35-8987-78FD2731F48B}"/>
    <dgm:cxn modelId="{D967EC09-16F9-42E1-B6E0-114922495DB7}" type="presOf" srcId="{D966F4A9-914A-4125-9FDB-548435CB3209}" destId="{2D82F388-0F92-4F48-B563-6356819DD4AB}" srcOrd="0" destOrd="0" presId="urn:microsoft.com/office/officeart/2005/8/layout/hProcess6"/>
    <dgm:cxn modelId="{F1DEB40D-E630-46BB-9034-133E9F7192C4}" srcId="{5E95CA37-BE85-4CFA-9878-6CEE9D1F26D3}" destId="{1D0C325D-A741-4B82-B1E1-84B03014F6C8}" srcOrd="0" destOrd="0" parTransId="{7F913AD5-7A00-48E4-91F0-F0BCEE8EC597}" sibTransId="{9F79F62B-CCAD-4CFC-895E-0F3EED95E32F}"/>
    <dgm:cxn modelId="{54285818-590E-43C2-B8D5-295086BF6B11}" type="presOf" srcId="{BA885889-EF8B-4F91-9C29-047F501CCDB1}" destId="{403570A7-8B65-446C-BB67-12C251E4DB51}" srcOrd="0" destOrd="0" presId="urn:microsoft.com/office/officeart/2005/8/layout/hProcess6"/>
    <dgm:cxn modelId="{AE470722-F8A6-4DEB-B998-70ACABF77BF2}" type="presOf" srcId="{1D0C325D-A741-4B82-B1E1-84B03014F6C8}" destId="{11306B1C-A56F-4F09-B743-29EE8CE6B4BE}" srcOrd="0" destOrd="0" presId="urn:microsoft.com/office/officeart/2005/8/layout/hProcess6"/>
    <dgm:cxn modelId="{4213E531-A3B6-4D5A-A68B-EF4A0087FBF2}" type="presOf" srcId="{B76569E6-098B-40DB-80FE-B3674B760894}" destId="{C89FC1AF-663D-470E-9583-B76C49F09CAE}" srcOrd="1" destOrd="0" presId="urn:microsoft.com/office/officeart/2005/8/layout/hProcess6"/>
    <dgm:cxn modelId="{93DE4E34-DB9B-4E71-88F2-F61AA1DA1ED2}" type="presOf" srcId="{4A3298E0-707A-4A9B-93B0-1E2C340A5A33}" destId="{310D3BF8-FFD7-481B-9F5A-9B8D771ADDAB}" srcOrd="0" destOrd="0" presId="urn:microsoft.com/office/officeart/2005/8/layout/hProcess6"/>
    <dgm:cxn modelId="{17B17034-C5DF-43E7-B1D2-A9640E8DEFC6}" srcId="{6710871D-9F6E-413A-9F74-B0AA63F0C329}" destId="{B76569E6-098B-40DB-80FE-B3674B760894}" srcOrd="0" destOrd="0" parTransId="{666576FD-B7CC-4462-AFCA-80D5E32C8A16}" sibTransId="{98F041E3-212F-40E8-A844-27B33A030083}"/>
    <dgm:cxn modelId="{FF5C163A-DD4E-43DD-9BEF-FC5C4EB7690F}" srcId="{5E95CA37-BE85-4CFA-9878-6CEE9D1F26D3}" destId="{76BA9303-75A4-4F37-9989-F8ED40C99506}" srcOrd="1" destOrd="0" parTransId="{3112A232-DC93-4C07-9AAA-C9CA7F767D47}" sibTransId="{863F538E-1490-4F2D-82C6-F8483883DBB5}"/>
    <dgm:cxn modelId="{EE1EBB3D-3180-43EE-BD5C-B5CEDD0DA300}" type="presOf" srcId="{08ACBBB2-7AD9-4A44-A075-F97105F89F15}" destId="{18E629E4-C698-4DD3-A3EC-E62554E3858C}" srcOrd="0" destOrd="0" presId="urn:microsoft.com/office/officeart/2005/8/layout/hProcess6"/>
    <dgm:cxn modelId="{1A964446-911A-4533-9C60-5889873C4A50}" type="presOf" srcId="{6710871D-9F6E-413A-9F74-B0AA63F0C329}" destId="{3FBB62CE-7CC4-47BB-973A-F9E9476673BD}" srcOrd="0" destOrd="0" presId="urn:microsoft.com/office/officeart/2005/8/layout/hProcess6"/>
    <dgm:cxn modelId="{0CC81D48-FA63-40D6-ADC5-45D90D7AE67D}" srcId="{5E95CA37-BE85-4CFA-9878-6CEE9D1F26D3}" destId="{1426E88D-E7B7-498E-A05E-E4133B21EA24}" srcOrd="3" destOrd="0" parTransId="{44A618C8-326E-4A37-9E4E-342232996F68}" sibTransId="{A4EA3D68-FC64-4202-9A98-6EA3DC100402}"/>
    <dgm:cxn modelId="{68E2CB49-67C2-4CEF-840B-F85263C021D0}" srcId="{76BA9303-75A4-4F37-9989-F8ED40C99506}" destId="{08ACBBB2-7AD9-4A44-A075-F97105F89F15}" srcOrd="0" destOrd="0" parTransId="{01A29096-2CDF-418A-896A-516744129E96}" sibTransId="{5914FEC6-013E-4A7A-896C-7A45ED56EB34}"/>
    <dgm:cxn modelId="{A889804D-A758-49B0-8C19-0B7329BF4F05}" type="presOf" srcId="{08ACBBB2-7AD9-4A44-A075-F97105F89F15}" destId="{C034A214-F67A-4134-83BD-AAA92D82CCE1}" srcOrd="1" destOrd="0" presId="urn:microsoft.com/office/officeart/2005/8/layout/hProcess6"/>
    <dgm:cxn modelId="{67B81586-0E21-40E0-9D83-D21E313C5AD6}" type="presOf" srcId="{D966F4A9-914A-4125-9FDB-548435CB3209}" destId="{3A022FD0-64F7-4F8C-A709-02466A6105E2}" srcOrd="1" destOrd="0" presId="urn:microsoft.com/office/officeart/2005/8/layout/hProcess6"/>
    <dgm:cxn modelId="{98CC038D-D374-4630-BB5A-0131726D3AB2}" type="presOf" srcId="{1426E88D-E7B7-498E-A05E-E4133B21EA24}" destId="{75CD6A87-1CEB-4BF9-B9A4-4517470CF162}" srcOrd="0" destOrd="0" presId="urn:microsoft.com/office/officeart/2005/8/layout/hProcess6"/>
    <dgm:cxn modelId="{5A80B095-F6C9-42CD-9B51-C342FF369297}" type="presOf" srcId="{6D2375DC-CD18-4A5A-8FCE-C664F9D26E03}" destId="{1D73C16C-D97A-4655-AA94-1392DCF35723}" srcOrd="1" destOrd="0" presId="urn:microsoft.com/office/officeart/2005/8/layout/hProcess6"/>
    <dgm:cxn modelId="{78246D9A-760E-49BF-8110-30A775DF1418}" srcId="{1426E88D-E7B7-498E-A05E-E4133B21EA24}" destId="{6D2375DC-CD18-4A5A-8FCE-C664F9D26E03}" srcOrd="0" destOrd="0" parTransId="{A2D62F12-B2DA-4FEA-BAFA-DED8EAFCE0D0}" sibTransId="{297059D8-13E8-4CD3-85C6-44A523847985}"/>
    <dgm:cxn modelId="{0B5E2AA6-10B8-48A5-A55B-6D12E2517AB6}" type="presOf" srcId="{35158A4F-90BE-4B6B-B507-03FD5049266C}" destId="{8BFB089E-744F-47BB-A624-55E7E7E86457}" srcOrd="1" destOrd="0" presId="urn:microsoft.com/office/officeart/2005/8/layout/hProcess6"/>
    <dgm:cxn modelId="{73D7BFAC-9BA9-4456-84B6-F31F9D45F1A3}" srcId="{5E95CA37-BE85-4CFA-9878-6CEE9D1F26D3}" destId="{BA885889-EF8B-4F91-9C29-047F501CCDB1}" srcOrd="5" destOrd="0" parTransId="{C5166D37-1B30-4C82-8E89-0E0410AD842C}" sibTransId="{855DA08D-CC88-4D98-A450-9ABBDD32BB80}"/>
    <dgm:cxn modelId="{78BBE4AC-2E5D-48B1-8726-1AD16C746EF5}" type="presOf" srcId="{1181032A-C74C-498C-A012-3B945A4CBA97}" destId="{3E9738C0-6100-4358-AD1B-DD4AA1213589}" srcOrd="0" destOrd="0" presId="urn:microsoft.com/office/officeart/2005/8/layout/hProcess6"/>
    <dgm:cxn modelId="{7273B6B3-F5C5-4D25-83DC-711B6D7B2CE1}" type="presOf" srcId="{B76569E6-098B-40DB-80FE-B3674B760894}" destId="{07DE7ECB-E422-4494-8C0F-712CCBEFA73E}" srcOrd="0" destOrd="0" presId="urn:microsoft.com/office/officeart/2005/8/layout/hProcess6"/>
    <dgm:cxn modelId="{7E06F6BA-76A0-42A5-8599-3A186F606CB7}" srcId="{5E95CA37-BE85-4CFA-9878-6CEE9D1F26D3}" destId="{6710871D-9F6E-413A-9F74-B0AA63F0C329}" srcOrd="4" destOrd="0" parTransId="{AAC478CF-5AE7-4DDE-AAA1-F70529A63B34}" sibTransId="{C2F18FFE-30A7-45DA-BB28-212E4A6A0B78}"/>
    <dgm:cxn modelId="{141A0CBB-6841-431A-8C06-0C418021D529}" type="presOf" srcId="{4A3298E0-707A-4A9B-93B0-1E2C340A5A33}" destId="{78066007-17AB-4D86-8D61-A1A923FD3512}" srcOrd="1" destOrd="0" presId="urn:microsoft.com/office/officeart/2005/8/layout/hProcess6"/>
    <dgm:cxn modelId="{EBEB05CC-136A-4BA3-A744-891E9F91F854}" type="presOf" srcId="{76BA9303-75A4-4F37-9989-F8ED40C99506}" destId="{1879C4CC-AEA3-4E1F-8CD2-AA6A5D06EA34}" srcOrd="0" destOrd="0" presId="urn:microsoft.com/office/officeart/2005/8/layout/hProcess6"/>
    <dgm:cxn modelId="{12FF5FCE-FC53-4876-B76F-21D834D7C812}" type="presOf" srcId="{5E95CA37-BE85-4CFA-9878-6CEE9D1F26D3}" destId="{886BC72D-C1DC-4391-AB3A-A98DDE55270C}" srcOrd="0" destOrd="0" presId="urn:microsoft.com/office/officeart/2005/8/layout/hProcess6"/>
    <dgm:cxn modelId="{F5ABA5D8-A29B-4474-B4BE-45F58E83C28E}" type="presOf" srcId="{35158A4F-90BE-4B6B-B507-03FD5049266C}" destId="{191836F6-FE01-40D0-BA05-D673768C2F34}" srcOrd="0" destOrd="0" presId="urn:microsoft.com/office/officeart/2005/8/layout/hProcess6"/>
    <dgm:cxn modelId="{CA8FE2DF-50FA-411E-BAC7-5941E223F035}" srcId="{1181032A-C74C-498C-A012-3B945A4CBA97}" destId="{D966F4A9-914A-4125-9FDB-548435CB3209}" srcOrd="0" destOrd="0" parTransId="{084DA452-3099-411F-ABE8-519D830A3100}" sibTransId="{33562191-C9D2-4F07-B640-2CEFF4E7CD83}"/>
    <dgm:cxn modelId="{3672B1F5-5736-4DBC-A9A3-FC7FDCBF2E62}" srcId="{1D0C325D-A741-4B82-B1E1-84B03014F6C8}" destId="{35158A4F-90BE-4B6B-B507-03FD5049266C}" srcOrd="0" destOrd="0" parTransId="{F661FEF1-3FAB-429C-B436-0F4704476D1D}" sibTransId="{0F25379A-EBA7-4816-A951-F64741B748C0}"/>
    <dgm:cxn modelId="{C17720FF-36CC-4EC0-AF02-F8C8AD9A6EDF}" srcId="{5E95CA37-BE85-4CFA-9878-6CEE9D1F26D3}" destId="{1181032A-C74C-498C-A012-3B945A4CBA97}" srcOrd="2" destOrd="0" parTransId="{9CD8AF84-02FB-4801-986B-7E00578D97A8}" sibTransId="{2370C685-D254-4938-BFDD-09E23816DF0D}"/>
    <dgm:cxn modelId="{D76773FF-E160-42A9-9B50-008DF03CB0D7}" type="presOf" srcId="{6D2375DC-CD18-4A5A-8FCE-C664F9D26E03}" destId="{DDA56279-B307-4992-B6C2-B063E4FAB72C}" srcOrd="0" destOrd="0" presId="urn:microsoft.com/office/officeart/2005/8/layout/hProcess6"/>
    <dgm:cxn modelId="{213B72A0-5EF4-4B65-A3C0-31F1080EF6C9}" type="presParOf" srcId="{886BC72D-C1DC-4391-AB3A-A98DDE55270C}" destId="{6312C1D9-B917-4D44-9DC6-5CFC70AA4539}" srcOrd="0" destOrd="0" presId="urn:microsoft.com/office/officeart/2005/8/layout/hProcess6"/>
    <dgm:cxn modelId="{9A5A5AF2-434D-4894-884A-F4E2BF8FFE1C}" type="presParOf" srcId="{6312C1D9-B917-4D44-9DC6-5CFC70AA4539}" destId="{74FA116D-0B44-4EC3-8E4A-0BCC10A0B31B}" srcOrd="0" destOrd="0" presId="urn:microsoft.com/office/officeart/2005/8/layout/hProcess6"/>
    <dgm:cxn modelId="{682BD482-1A39-44BF-B607-20B4C06830E7}" type="presParOf" srcId="{6312C1D9-B917-4D44-9DC6-5CFC70AA4539}" destId="{191836F6-FE01-40D0-BA05-D673768C2F34}" srcOrd="1" destOrd="0" presId="urn:microsoft.com/office/officeart/2005/8/layout/hProcess6"/>
    <dgm:cxn modelId="{AD8AC193-33B4-4130-A072-51AF4F6FD682}" type="presParOf" srcId="{6312C1D9-B917-4D44-9DC6-5CFC70AA4539}" destId="{8BFB089E-744F-47BB-A624-55E7E7E86457}" srcOrd="2" destOrd="0" presId="urn:microsoft.com/office/officeart/2005/8/layout/hProcess6"/>
    <dgm:cxn modelId="{1CA0B669-2E94-4D5F-8602-373D018ACF4F}" type="presParOf" srcId="{6312C1D9-B917-4D44-9DC6-5CFC70AA4539}" destId="{11306B1C-A56F-4F09-B743-29EE8CE6B4BE}" srcOrd="3" destOrd="0" presId="urn:microsoft.com/office/officeart/2005/8/layout/hProcess6"/>
    <dgm:cxn modelId="{F3546B71-A47C-42E2-A8E4-EAFEB52F2275}" type="presParOf" srcId="{886BC72D-C1DC-4391-AB3A-A98DDE55270C}" destId="{FCF07745-A44A-4BE9-9EC9-73DAF88374D4}" srcOrd="1" destOrd="0" presId="urn:microsoft.com/office/officeart/2005/8/layout/hProcess6"/>
    <dgm:cxn modelId="{7FD206E4-F998-4BD4-8C46-360C1B935230}" type="presParOf" srcId="{886BC72D-C1DC-4391-AB3A-A98DDE55270C}" destId="{50EDEC12-0B14-4C6E-8876-EDCD58F6FCAC}" srcOrd="2" destOrd="0" presId="urn:microsoft.com/office/officeart/2005/8/layout/hProcess6"/>
    <dgm:cxn modelId="{6FBDB6CE-F2E6-4446-9FB2-AEEDE5E436E1}" type="presParOf" srcId="{50EDEC12-0B14-4C6E-8876-EDCD58F6FCAC}" destId="{076A0275-7F42-479B-A4EA-2B1B856C911E}" srcOrd="0" destOrd="0" presId="urn:microsoft.com/office/officeart/2005/8/layout/hProcess6"/>
    <dgm:cxn modelId="{C2FB401F-5E04-4B1E-B237-C61BD6D392BE}" type="presParOf" srcId="{50EDEC12-0B14-4C6E-8876-EDCD58F6FCAC}" destId="{18E629E4-C698-4DD3-A3EC-E62554E3858C}" srcOrd="1" destOrd="0" presId="urn:microsoft.com/office/officeart/2005/8/layout/hProcess6"/>
    <dgm:cxn modelId="{7AADD70B-C8C8-46A0-833D-243299BF1B00}" type="presParOf" srcId="{50EDEC12-0B14-4C6E-8876-EDCD58F6FCAC}" destId="{C034A214-F67A-4134-83BD-AAA92D82CCE1}" srcOrd="2" destOrd="0" presId="urn:microsoft.com/office/officeart/2005/8/layout/hProcess6"/>
    <dgm:cxn modelId="{A33C153D-87DD-4C96-98A9-30FEDA5C09FD}" type="presParOf" srcId="{50EDEC12-0B14-4C6E-8876-EDCD58F6FCAC}" destId="{1879C4CC-AEA3-4E1F-8CD2-AA6A5D06EA34}" srcOrd="3" destOrd="0" presId="urn:microsoft.com/office/officeart/2005/8/layout/hProcess6"/>
    <dgm:cxn modelId="{4854C68E-4DD0-4569-8476-132BF086878E}" type="presParOf" srcId="{886BC72D-C1DC-4391-AB3A-A98DDE55270C}" destId="{9322988C-9970-4BA5-B998-2528634BF749}" srcOrd="3" destOrd="0" presId="urn:microsoft.com/office/officeart/2005/8/layout/hProcess6"/>
    <dgm:cxn modelId="{8B292CE8-B3CE-42D7-BD89-E33728F0C16F}" type="presParOf" srcId="{886BC72D-C1DC-4391-AB3A-A98DDE55270C}" destId="{43810C40-60FB-4038-94BC-AF206FE3D05A}" srcOrd="4" destOrd="0" presId="urn:microsoft.com/office/officeart/2005/8/layout/hProcess6"/>
    <dgm:cxn modelId="{35673D66-EC9B-47BC-A7AD-5690F35FA8A7}" type="presParOf" srcId="{43810C40-60FB-4038-94BC-AF206FE3D05A}" destId="{9E8C793D-83B2-4426-99ED-47B591A16163}" srcOrd="0" destOrd="0" presId="urn:microsoft.com/office/officeart/2005/8/layout/hProcess6"/>
    <dgm:cxn modelId="{07B4A4F1-5C1B-4FCB-BBE8-3FFA1BBA3DA6}" type="presParOf" srcId="{43810C40-60FB-4038-94BC-AF206FE3D05A}" destId="{2D82F388-0F92-4F48-B563-6356819DD4AB}" srcOrd="1" destOrd="0" presId="urn:microsoft.com/office/officeart/2005/8/layout/hProcess6"/>
    <dgm:cxn modelId="{DF06B105-0D83-4B6D-9D96-705CB5546697}" type="presParOf" srcId="{43810C40-60FB-4038-94BC-AF206FE3D05A}" destId="{3A022FD0-64F7-4F8C-A709-02466A6105E2}" srcOrd="2" destOrd="0" presId="urn:microsoft.com/office/officeart/2005/8/layout/hProcess6"/>
    <dgm:cxn modelId="{86F2CDF7-7B2A-43BC-B02E-767C0344D15F}" type="presParOf" srcId="{43810C40-60FB-4038-94BC-AF206FE3D05A}" destId="{3E9738C0-6100-4358-AD1B-DD4AA1213589}" srcOrd="3" destOrd="0" presId="urn:microsoft.com/office/officeart/2005/8/layout/hProcess6"/>
    <dgm:cxn modelId="{AF96104B-CDDE-4AF1-92A6-7E7851723CAB}" type="presParOf" srcId="{886BC72D-C1DC-4391-AB3A-A98DDE55270C}" destId="{5849ABE6-64FE-4C34-B60F-284178175993}" srcOrd="5" destOrd="0" presId="urn:microsoft.com/office/officeart/2005/8/layout/hProcess6"/>
    <dgm:cxn modelId="{EDDC0626-A6DC-46BC-BFEA-A6EC6A961FDB}" type="presParOf" srcId="{886BC72D-C1DC-4391-AB3A-A98DDE55270C}" destId="{BBBFB7EF-4EBE-46D6-B9FB-AE4B38AEC7D1}" srcOrd="6" destOrd="0" presId="urn:microsoft.com/office/officeart/2005/8/layout/hProcess6"/>
    <dgm:cxn modelId="{842C9E09-CC85-456B-921D-146436EC03F1}" type="presParOf" srcId="{BBBFB7EF-4EBE-46D6-B9FB-AE4B38AEC7D1}" destId="{7D3B2BD2-697A-40E1-9186-73DA1C112FC8}" srcOrd="0" destOrd="0" presId="urn:microsoft.com/office/officeart/2005/8/layout/hProcess6"/>
    <dgm:cxn modelId="{34E7A0C3-33F2-4AAD-B0F1-7107EFB1AEC6}" type="presParOf" srcId="{BBBFB7EF-4EBE-46D6-B9FB-AE4B38AEC7D1}" destId="{DDA56279-B307-4992-B6C2-B063E4FAB72C}" srcOrd="1" destOrd="0" presId="urn:microsoft.com/office/officeart/2005/8/layout/hProcess6"/>
    <dgm:cxn modelId="{E1653B46-9248-4754-BCE3-5CC1444A12CB}" type="presParOf" srcId="{BBBFB7EF-4EBE-46D6-B9FB-AE4B38AEC7D1}" destId="{1D73C16C-D97A-4655-AA94-1392DCF35723}" srcOrd="2" destOrd="0" presId="urn:microsoft.com/office/officeart/2005/8/layout/hProcess6"/>
    <dgm:cxn modelId="{2D853A39-BFF7-4733-BB58-0A15CA28383D}" type="presParOf" srcId="{BBBFB7EF-4EBE-46D6-B9FB-AE4B38AEC7D1}" destId="{75CD6A87-1CEB-4BF9-B9A4-4517470CF162}" srcOrd="3" destOrd="0" presId="urn:microsoft.com/office/officeart/2005/8/layout/hProcess6"/>
    <dgm:cxn modelId="{248AF1F3-5558-4961-9C21-A41CB88133C5}" type="presParOf" srcId="{886BC72D-C1DC-4391-AB3A-A98DDE55270C}" destId="{5F433833-B7C7-4C67-81F3-9443EA84DFEA}" srcOrd="7" destOrd="0" presId="urn:microsoft.com/office/officeart/2005/8/layout/hProcess6"/>
    <dgm:cxn modelId="{100362F6-88D7-499F-B6F4-B075324F2535}" type="presParOf" srcId="{886BC72D-C1DC-4391-AB3A-A98DDE55270C}" destId="{C5A02341-E711-436A-8789-D3E8604C14A2}" srcOrd="8" destOrd="0" presId="urn:microsoft.com/office/officeart/2005/8/layout/hProcess6"/>
    <dgm:cxn modelId="{56208468-ABC7-496A-9F61-46166DEDEC54}" type="presParOf" srcId="{C5A02341-E711-436A-8789-D3E8604C14A2}" destId="{FDE1E455-F93F-4491-988C-3AB3D25B8567}" srcOrd="0" destOrd="0" presId="urn:microsoft.com/office/officeart/2005/8/layout/hProcess6"/>
    <dgm:cxn modelId="{A49F6061-3ECD-4FE4-8941-A5652569C676}" type="presParOf" srcId="{C5A02341-E711-436A-8789-D3E8604C14A2}" destId="{07DE7ECB-E422-4494-8C0F-712CCBEFA73E}" srcOrd="1" destOrd="0" presId="urn:microsoft.com/office/officeart/2005/8/layout/hProcess6"/>
    <dgm:cxn modelId="{70EC8351-7E7C-4C8D-99D4-15888EB5E23D}" type="presParOf" srcId="{C5A02341-E711-436A-8789-D3E8604C14A2}" destId="{C89FC1AF-663D-470E-9583-B76C49F09CAE}" srcOrd="2" destOrd="0" presId="urn:microsoft.com/office/officeart/2005/8/layout/hProcess6"/>
    <dgm:cxn modelId="{CEEEEFA0-3946-45F5-87B2-67860D3ABFE7}" type="presParOf" srcId="{C5A02341-E711-436A-8789-D3E8604C14A2}" destId="{3FBB62CE-7CC4-47BB-973A-F9E9476673BD}" srcOrd="3" destOrd="0" presId="urn:microsoft.com/office/officeart/2005/8/layout/hProcess6"/>
    <dgm:cxn modelId="{7B9FEC16-A774-4C93-855E-203677E5D630}" type="presParOf" srcId="{886BC72D-C1DC-4391-AB3A-A98DDE55270C}" destId="{6C41AFC6-86D3-40BC-966E-D650B2F241AA}" srcOrd="9" destOrd="0" presId="urn:microsoft.com/office/officeart/2005/8/layout/hProcess6"/>
    <dgm:cxn modelId="{BEB98806-47F0-4B04-B31E-025E4E83EFF0}" type="presParOf" srcId="{886BC72D-C1DC-4391-AB3A-A98DDE55270C}" destId="{3C85A050-7EA3-484F-8DB4-7223AA92216F}" srcOrd="10" destOrd="0" presId="urn:microsoft.com/office/officeart/2005/8/layout/hProcess6"/>
    <dgm:cxn modelId="{5A2D6B28-6E2C-4ED9-BAE5-43B7229DCAB6}" type="presParOf" srcId="{3C85A050-7EA3-484F-8DB4-7223AA92216F}" destId="{A609FB84-5463-49C9-8D21-D07587B026A6}" srcOrd="0" destOrd="0" presId="urn:microsoft.com/office/officeart/2005/8/layout/hProcess6"/>
    <dgm:cxn modelId="{5E9DB7EF-5A2D-42BA-A36E-405B99DB53DB}" type="presParOf" srcId="{3C85A050-7EA3-484F-8DB4-7223AA92216F}" destId="{310D3BF8-FFD7-481B-9F5A-9B8D771ADDAB}" srcOrd="1" destOrd="0" presId="urn:microsoft.com/office/officeart/2005/8/layout/hProcess6"/>
    <dgm:cxn modelId="{A79C25F6-192D-41EB-87CF-D120F54DCA01}" type="presParOf" srcId="{3C85A050-7EA3-484F-8DB4-7223AA92216F}" destId="{78066007-17AB-4D86-8D61-A1A923FD3512}" srcOrd="2" destOrd="0" presId="urn:microsoft.com/office/officeart/2005/8/layout/hProcess6"/>
    <dgm:cxn modelId="{7C952992-E7F7-4B17-9083-BA9E752C2FAF}" type="presParOf" srcId="{3C85A050-7EA3-484F-8DB4-7223AA92216F}" destId="{403570A7-8B65-446C-BB67-12C251E4DB51}"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8B9322-8142-4A49-B490-5A800F795C75}" type="doc">
      <dgm:prSet loTypeId="urn:microsoft.com/office/officeart/2016/7/layout/VerticalDownArrowProcess" loCatId="process" qsTypeId="urn:microsoft.com/office/officeart/2005/8/quickstyle/simple5" qsCatId="simple" csTypeId="urn:microsoft.com/office/officeart/2005/8/colors/accent1_2" csCatId="accent1"/>
      <dgm:spPr/>
      <dgm:t>
        <a:bodyPr/>
        <a:lstStyle/>
        <a:p>
          <a:endParaRPr lang="en-US"/>
        </a:p>
      </dgm:t>
    </dgm:pt>
    <dgm:pt modelId="{A0B2CFC0-DF0D-4919-8C31-418AE281F78D}">
      <dgm:prSet/>
      <dgm:spPr/>
      <dgm:t>
        <a:bodyPr/>
        <a:lstStyle/>
        <a:p>
          <a:r>
            <a:rPr lang="en-US"/>
            <a:t>Phase 1</a:t>
          </a:r>
        </a:p>
      </dgm:t>
    </dgm:pt>
    <dgm:pt modelId="{75949D13-FDFE-41AC-86FA-DB3B866FC94B}" type="parTrans" cxnId="{23751055-F788-4244-80E3-D787E2BA4428}">
      <dgm:prSet/>
      <dgm:spPr/>
      <dgm:t>
        <a:bodyPr/>
        <a:lstStyle/>
        <a:p>
          <a:endParaRPr lang="en-US"/>
        </a:p>
      </dgm:t>
    </dgm:pt>
    <dgm:pt modelId="{8FF3CDB0-0F3B-412B-A977-85FB8F1A43C4}" type="sibTrans" cxnId="{23751055-F788-4244-80E3-D787E2BA4428}">
      <dgm:prSet/>
      <dgm:spPr/>
      <dgm:t>
        <a:bodyPr/>
        <a:lstStyle/>
        <a:p>
          <a:endParaRPr lang="en-US"/>
        </a:p>
      </dgm:t>
    </dgm:pt>
    <dgm:pt modelId="{92359C4A-20BF-4F7E-B7FC-8D43A0608AC4}">
      <dgm:prSet/>
      <dgm:spPr/>
      <dgm:t>
        <a:bodyPr/>
        <a:lstStyle/>
        <a:p>
          <a:r>
            <a:rPr lang="en-US"/>
            <a:t>Monitor development and performance enhancements</a:t>
          </a:r>
        </a:p>
      </dgm:t>
    </dgm:pt>
    <dgm:pt modelId="{709702A9-CA71-451D-B23E-558396B0CF7A}" type="parTrans" cxnId="{D49C407E-BC6F-4E6D-AD1F-E0F64C7503B8}">
      <dgm:prSet/>
      <dgm:spPr/>
      <dgm:t>
        <a:bodyPr/>
        <a:lstStyle/>
        <a:p>
          <a:endParaRPr lang="en-US"/>
        </a:p>
      </dgm:t>
    </dgm:pt>
    <dgm:pt modelId="{B7C46DC5-8E6F-46A4-982E-0E38009AAA49}" type="sibTrans" cxnId="{D49C407E-BC6F-4E6D-AD1F-E0F64C7503B8}">
      <dgm:prSet/>
      <dgm:spPr/>
      <dgm:t>
        <a:bodyPr/>
        <a:lstStyle/>
        <a:p>
          <a:endParaRPr lang="en-US"/>
        </a:p>
      </dgm:t>
    </dgm:pt>
    <dgm:pt modelId="{7CB6ADD3-77C7-44E7-90EF-15E7A66DA4A4}">
      <dgm:prSet/>
      <dgm:spPr/>
      <dgm:t>
        <a:bodyPr/>
        <a:lstStyle/>
        <a:p>
          <a:r>
            <a:rPr lang="en-US"/>
            <a:t>Phase 2</a:t>
          </a:r>
        </a:p>
      </dgm:t>
    </dgm:pt>
    <dgm:pt modelId="{47189066-A33B-4174-9A26-8D2521FCFF6E}" type="parTrans" cxnId="{4FC3F803-48EA-4AC4-A217-5F8EF87F80BD}">
      <dgm:prSet/>
      <dgm:spPr/>
      <dgm:t>
        <a:bodyPr/>
        <a:lstStyle/>
        <a:p>
          <a:endParaRPr lang="en-US"/>
        </a:p>
      </dgm:t>
    </dgm:pt>
    <dgm:pt modelId="{C506A994-D21E-4EC4-B9FC-424A70F1E267}" type="sibTrans" cxnId="{4FC3F803-48EA-4AC4-A217-5F8EF87F80BD}">
      <dgm:prSet/>
      <dgm:spPr/>
      <dgm:t>
        <a:bodyPr/>
        <a:lstStyle/>
        <a:p>
          <a:endParaRPr lang="en-US"/>
        </a:p>
      </dgm:t>
    </dgm:pt>
    <dgm:pt modelId="{F93685B1-DAE5-4A2E-9217-F3BCEF5AEA72}">
      <dgm:prSet/>
      <dgm:spPr/>
      <dgm:t>
        <a:bodyPr/>
        <a:lstStyle/>
        <a:p>
          <a:r>
            <a:rPr lang="en-US"/>
            <a:t>DUX evaluation</a:t>
          </a:r>
        </a:p>
      </dgm:t>
    </dgm:pt>
    <dgm:pt modelId="{3CECE8DB-012D-4867-BDF2-5A46CE74AAD5}" type="parTrans" cxnId="{C8C22445-4CCA-410B-B125-EA3F4261CE40}">
      <dgm:prSet/>
      <dgm:spPr/>
      <dgm:t>
        <a:bodyPr/>
        <a:lstStyle/>
        <a:p>
          <a:endParaRPr lang="en-US"/>
        </a:p>
      </dgm:t>
    </dgm:pt>
    <dgm:pt modelId="{BCEC1DED-8AB3-4BBF-8717-529B253B5C11}" type="sibTrans" cxnId="{C8C22445-4CCA-410B-B125-EA3F4261CE40}">
      <dgm:prSet/>
      <dgm:spPr/>
      <dgm:t>
        <a:bodyPr/>
        <a:lstStyle/>
        <a:p>
          <a:endParaRPr lang="en-US"/>
        </a:p>
      </dgm:t>
    </dgm:pt>
    <dgm:pt modelId="{C216F53D-7E50-44D2-B515-B678676AFD87}">
      <dgm:prSet/>
      <dgm:spPr/>
      <dgm:t>
        <a:bodyPr/>
        <a:lstStyle/>
        <a:p>
          <a:r>
            <a:rPr lang="en-US"/>
            <a:t>Phase 3</a:t>
          </a:r>
        </a:p>
      </dgm:t>
    </dgm:pt>
    <dgm:pt modelId="{AFEE076B-868C-4D62-B637-B6204506C3F6}" type="parTrans" cxnId="{B58E4D29-C3FB-4B19-B6D3-6ADEEB0D3487}">
      <dgm:prSet/>
      <dgm:spPr/>
      <dgm:t>
        <a:bodyPr/>
        <a:lstStyle/>
        <a:p>
          <a:endParaRPr lang="en-US"/>
        </a:p>
      </dgm:t>
    </dgm:pt>
    <dgm:pt modelId="{4004692B-8E7D-4B9B-AEE2-A2E62DB2E0C7}" type="sibTrans" cxnId="{B58E4D29-C3FB-4B19-B6D3-6ADEEB0D3487}">
      <dgm:prSet/>
      <dgm:spPr/>
      <dgm:t>
        <a:bodyPr/>
        <a:lstStyle/>
        <a:p>
          <a:endParaRPr lang="en-US"/>
        </a:p>
      </dgm:t>
    </dgm:pt>
    <dgm:pt modelId="{00B8B98F-4467-4365-81BC-AA48CD844597}">
      <dgm:prSet/>
      <dgm:spPr/>
      <dgm:t>
        <a:bodyPr/>
        <a:lstStyle/>
        <a:p>
          <a:r>
            <a:rPr lang="en-US"/>
            <a:t>Pilot</a:t>
          </a:r>
        </a:p>
      </dgm:t>
    </dgm:pt>
    <dgm:pt modelId="{F42A2181-7CA2-4300-9064-B141518D53EB}" type="parTrans" cxnId="{28072699-8F5A-4770-B4FE-6A3FAF0AE23F}">
      <dgm:prSet/>
      <dgm:spPr/>
      <dgm:t>
        <a:bodyPr/>
        <a:lstStyle/>
        <a:p>
          <a:endParaRPr lang="en-US"/>
        </a:p>
      </dgm:t>
    </dgm:pt>
    <dgm:pt modelId="{406004C9-6DDF-49AC-A071-6B0708557064}" type="sibTrans" cxnId="{28072699-8F5A-4770-B4FE-6A3FAF0AE23F}">
      <dgm:prSet/>
      <dgm:spPr/>
      <dgm:t>
        <a:bodyPr/>
        <a:lstStyle/>
        <a:p>
          <a:endParaRPr lang="en-US"/>
        </a:p>
      </dgm:t>
    </dgm:pt>
    <dgm:pt modelId="{39550532-A363-4387-9C26-983D2AC215F9}">
      <dgm:prSet/>
      <dgm:spPr/>
      <dgm:t>
        <a:bodyPr/>
        <a:lstStyle/>
        <a:p>
          <a:r>
            <a:rPr lang="en-US"/>
            <a:t>Phase 4</a:t>
          </a:r>
        </a:p>
      </dgm:t>
    </dgm:pt>
    <dgm:pt modelId="{3B019270-C7BF-456C-8293-AD0233E35BCE}" type="parTrans" cxnId="{6580F4C8-8BD3-4081-8971-879BDED71D27}">
      <dgm:prSet/>
      <dgm:spPr/>
      <dgm:t>
        <a:bodyPr/>
        <a:lstStyle/>
        <a:p>
          <a:endParaRPr lang="en-US"/>
        </a:p>
      </dgm:t>
    </dgm:pt>
    <dgm:pt modelId="{61AF20C0-7CA4-4D64-9D55-B11A3918CF0A}" type="sibTrans" cxnId="{6580F4C8-8BD3-4081-8971-879BDED71D27}">
      <dgm:prSet/>
      <dgm:spPr/>
      <dgm:t>
        <a:bodyPr/>
        <a:lstStyle/>
        <a:p>
          <a:endParaRPr lang="en-US"/>
        </a:p>
      </dgm:t>
    </dgm:pt>
    <dgm:pt modelId="{37538014-C783-457E-824E-605F1554DD17}">
      <dgm:prSet/>
      <dgm:spPr/>
      <dgm:t>
        <a:bodyPr/>
        <a:lstStyle/>
        <a:p>
          <a:r>
            <a:rPr lang="en-US"/>
            <a:t>Rollout decisions</a:t>
          </a:r>
        </a:p>
      </dgm:t>
    </dgm:pt>
    <dgm:pt modelId="{BDB58DE3-077F-4A14-AD4B-3021C35350FB}" type="parTrans" cxnId="{52253B3E-023A-4AFB-BB08-DB5CEB3D4721}">
      <dgm:prSet/>
      <dgm:spPr/>
      <dgm:t>
        <a:bodyPr/>
        <a:lstStyle/>
        <a:p>
          <a:endParaRPr lang="en-US"/>
        </a:p>
      </dgm:t>
    </dgm:pt>
    <dgm:pt modelId="{FB5BA731-3AD2-4368-BBB8-BF3D2ED39371}" type="sibTrans" cxnId="{52253B3E-023A-4AFB-BB08-DB5CEB3D4721}">
      <dgm:prSet/>
      <dgm:spPr/>
      <dgm:t>
        <a:bodyPr/>
        <a:lstStyle/>
        <a:p>
          <a:endParaRPr lang="en-US"/>
        </a:p>
      </dgm:t>
    </dgm:pt>
    <dgm:pt modelId="{120C841B-FAE6-44E6-9EFA-5FD32B0EAAEF}">
      <dgm:prSet/>
      <dgm:spPr/>
      <dgm:t>
        <a:bodyPr/>
        <a:lstStyle/>
        <a:p>
          <a:r>
            <a:rPr lang="en-US"/>
            <a:t>Phase 5</a:t>
          </a:r>
        </a:p>
      </dgm:t>
    </dgm:pt>
    <dgm:pt modelId="{4C138CCD-C395-4E27-B865-2ED490CAF93B}" type="parTrans" cxnId="{FA61247B-6EFF-4297-A303-71E2576B75E9}">
      <dgm:prSet/>
      <dgm:spPr/>
      <dgm:t>
        <a:bodyPr/>
        <a:lstStyle/>
        <a:p>
          <a:endParaRPr lang="en-US"/>
        </a:p>
      </dgm:t>
    </dgm:pt>
    <dgm:pt modelId="{59CF5988-0076-42FD-A461-DB918AC55D36}" type="sibTrans" cxnId="{FA61247B-6EFF-4297-A303-71E2576B75E9}">
      <dgm:prSet/>
      <dgm:spPr/>
      <dgm:t>
        <a:bodyPr/>
        <a:lstStyle/>
        <a:p>
          <a:endParaRPr lang="en-US"/>
        </a:p>
      </dgm:t>
    </dgm:pt>
    <dgm:pt modelId="{FD93546A-53B1-4A84-9A52-89B630172493}">
      <dgm:prSet/>
      <dgm:spPr/>
      <dgm:t>
        <a:bodyPr/>
        <a:lstStyle/>
        <a:p>
          <a:r>
            <a:rPr lang="en-US"/>
            <a:t>Implementation </a:t>
          </a:r>
        </a:p>
      </dgm:t>
    </dgm:pt>
    <dgm:pt modelId="{2758A6FD-A307-4DCA-8074-F826E6C27474}" type="parTrans" cxnId="{4CB05B7F-C0C9-4645-A469-7F43E3A0EEF2}">
      <dgm:prSet/>
      <dgm:spPr/>
      <dgm:t>
        <a:bodyPr/>
        <a:lstStyle/>
        <a:p>
          <a:endParaRPr lang="en-US"/>
        </a:p>
      </dgm:t>
    </dgm:pt>
    <dgm:pt modelId="{8FD71D02-CF9A-446A-8BE1-D205946938DA}" type="sibTrans" cxnId="{4CB05B7F-C0C9-4645-A469-7F43E3A0EEF2}">
      <dgm:prSet/>
      <dgm:spPr/>
      <dgm:t>
        <a:bodyPr/>
        <a:lstStyle/>
        <a:p>
          <a:endParaRPr lang="en-US"/>
        </a:p>
      </dgm:t>
    </dgm:pt>
    <dgm:pt modelId="{DC3BD6E5-FDC8-47A6-B381-04B3E6287DDB}" type="pres">
      <dgm:prSet presAssocID="{2F8B9322-8142-4A49-B490-5A800F795C75}" presName="Name0" presStyleCnt="0">
        <dgm:presLayoutVars>
          <dgm:dir/>
          <dgm:animLvl val="lvl"/>
          <dgm:resizeHandles val="exact"/>
        </dgm:presLayoutVars>
      </dgm:prSet>
      <dgm:spPr/>
    </dgm:pt>
    <dgm:pt modelId="{6BDAE4CF-5A05-4D27-A92D-A2012054AFBF}" type="pres">
      <dgm:prSet presAssocID="{120C841B-FAE6-44E6-9EFA-5FD32B0EAAEF}" presName="boxAndChildren" presStyleCnt="0"/>
      <dgm:spPr/>
    </dgm:pt>
    <dgm:pt modelId="{3669D546-8308-43B2-9BC7-860859FCEC42}" type="pres">
      <dgm:prSet presAssocID="{120C841B-FAE6-44E6-9EFA-5FD32B0EAAEF}" presName="parentTextBox" presStyleLbl="alignNode1" presStyleIdx="0" presStyleCnt="5"/>
      <dgm:spPr/>
    </dgm:pt>
    <dgm:pt modelId="{B0293397-7D9A-460C-9AE6-AFADEEBD7AD9}" type="pres">
      <dgm:prSet presAssocID="{120C841B-FAE6-44E6-9EFA-5FD32B0EAAEF}" presName="descendantBox" presStyleLbl="bgAccFollowNode1" presStyleIdx="0" presStyleCnt="5"/>
      <dgm:spPr/>
    </dgm:pt>
    <dgm:pt modelId="{2E820D68-668A-406A-8486-F57346457C62}" type="pres">
      <dgm:prSet presAssocID="{61AF20C0-7CA4-4D64-9D55-B11A3918CF0A}" presName="sp" presStyleCnt="0"/>
      <dgm:spPr/>
    </dgm:pt>
    <dgm:pt modelId="{29C18660-BA74-4DF8-AEBF-A12EE1074B46}" type="pres">
      <dgm:prSet presAssocID="{39550532-A363-4387-9C26-983D2AC215F9}" presName="arrowAndChildren" presStyleCnt="0"/>
      <dgm:spPr/>
    </dgm:pt>
    <dgm:pt modelId="{9F9484A9-7727-4A46-AF6F-253AA758DF31}" type="pres">
      <dgm:prSet presAssocID="{39550532-A363-4387-9C26-983D2AC215F9}" presName="parentTextArrow" presStyleLbl="node1" presStyleIdx="0" presStyleCnt="0"/>
      <dgm:spPr/>
    </dgm:pt>
    <dgm:pt modelId="{C31FA15E-0913-410E-B108-B8DAEAAA934A}" type="pres">
      <dgm:prSet presAssocID="{39550532-A363-4387-9C26-983D2AC215F9}" presName="arrow" presStyleLbl="alignNode1" presStyleIdx="1" presStyleCnt="5"/>
      <dgm:spPr/>
    </dgm:pt>
    <dgm:pt modelId="{3946BCE4-D8CE-467E-B3A7-9BE043C0F739}" type="pres">
      <dgm:prSet presAssocID="{39550532-A363-4387-9C26-983D2AC215F9}" presName="descendantArrow" presStyleLbl="bgAccFollowNode1" presStyleIdx="1" presStyleCnt="5"/>
      <dgm:spPr/>
    </dgm:pt>
    <dgm:pt modelId="{2790A73D-2D19-497C-B04F-C11216A40137}" type="pres">
      <dgm:prSet presAssocID="{4004692B-8E7D-4B9B-AEE2-A2E62DB2E0C7}" presName="sp" presStyleCnt="0"/>
      <dgm:spPr/>
    </dgm:pt>
    <dgm:pt modelId="{330C2A7D-117A-437B-90D3-650B93E4E4AC}" type="pres">
      <dgm:prSet presAssocID="{C216F53D-7E50-44D2-B515-B678676AFD87}" presName="arrowAndChildren" presStyleCnt="0"/>
      <dgm:spPr/>
    </dgm:pt>
    <dgm:pt modelId="{13F7622C-E821-4B31-B1E1-7BDC02E965A0}" type="pres">
      <dgm:prSet presAssocID="{C216F53D-7E50-44D2-B515-B678676AFD87}" presName="parentTextArrow" presStyleLbl="node1" presStyleIdx="0" presStyleCnt="0"/>
      <dgm:spPr/>
    </dgm:pt>
    <dgm:pt modelId="{FB96CFB0-237B-47B2-84B8-99E64CC1D750}" type="pres">
      <dgm:prSet presAssocID="{C216F53D-7E50-44D2-B515-B678676AFD87}" presName="arrow" presStyleLbl="alignNode1" presStyleIdx="2" presStyleCnt="5"/>
      <dgm:spPr/>
    </dgm:pt>
    <dgm:pt modelId="{A466D6FD-8DB5-4B93-A2E1-911B0E541F3C}" type="pres">
      <dgm:prSet presAssocID="{C216F53D-7E50-44D2-B515-B678676AFD87}" presName="descendantArrow" presStyleLbl="bgAccFollowNode1" presStyleIdx="2" presStyleCnt="5"/>
      <dgm:spPr/>
    </dgm:pt>
    <dgm:pt modelId="{3E5D5172-7848-4AF2-9003-39B5FB68DCE5}" type="pres">
      <dgm:prSet presAssocID="{C506A994-D21E-4EC4-B9FC-424A70F1E267}" presName="sp" presStyleCnt="0"/>
      <dgm:spPr/>
    </dgm:pt>
    <dgm:pt modelId="{001B57B4-7AE2-4BE3-8CC5-219BBBA70C12}" type="pres">
      <dgm:prSet presAssocID="{7CB6ADD3-77C7-44E7-90EF-15E7A66DA4A4}" presName="arrowAndChildren" presStyleCnt="0"/>
      <dgm:spPr/>
    </dgm:pt>
    <dgm:pt modelId="{99E72704-821D-4769-97CA-E0CE8DDAEF01}" type="pres">
      <dgm:prSet presAssocID="{7CB6ADD3-77C7-44E7-90EF-15E7A66DA4A4}" presName="parentTextArrow" presStyleLbl="node1" presStyleIdx="0" presStyleCnt="0"/>
      <dgm:spPr/>
    </dgm:pt>
    <dgm:pt modelId="{C1573687-A25E-4DBD-8A8E-86FF003AAFD2}" type="pres">
      <dgm:prSet presAssocID="{7CB6ADD3-77C7-44E7-90EF-15E7A66DA4A4}" presName="arrow" presStyleLbl="alignNode1" presStyleIdx="3" presStyleCnt="5"/>
      <dgm:spPr/>
    </dgm:pt>
    <dgm:pt modelId="{CFE0154A-B3E8-479A-84B8-D1D8A19138A6}" type="pres">
      <dgm:prSet presAssocID="{7CB6ADD3-77C7-44E7-90EF-15E7A66DA4A4}" presName="descendantArrow" presStyleLbl="bgAccFollowNode1" presStyleIdx="3" presStyleCnt="5"/>
      <dgm:spPr/>
    </dgm:pt>
    <dgm:pt modelId="{92489CE4-0A4D-4012-9AB2-E8A74D578AE9}" type="pres">
      <dgm:prSet presAssocID="{8FF3CDB0-0F3B-412B-A977-85FB8F1A43C4}" presName="sp" presStyleCnt="0"/>
      <dgm:spPr/>
    </dgm:pt>
    <dgm:pt modelId="{9DEE6145-6370-46F6-8A20-0E274CF63E85}" type="pres">
      <dgm:prSet presAssocID="{A0B2CFC0-DF0D-4919-8C31-418AE281F78D}" presName="arrowAndChildren" presStyleCnt="0"/>
      <dgm:spPr/>
    </dgm:pt>
    <dgm:pt modelId="{757F5D0D-29A7-4668-A324-13EEE76C09AB}" type="pres">
      <dgm:prSet presAssocID="{A0B2CFC0-DF0D-4919-8C31-418AE281F78D}" presName="parentTextArrow" presStyleLbl="node1" presStyleIdx="0" presStyleCnt="0"/>
      <dgm:spPr/>
    </dgm:pt>
    <dgm:pt modelId="{E1062B95-C5E1-45F4-BB84-2393BE67ACAA}" type="pres">
      <dgm:prSet presAssocID="{A0B2CFC0-DF0D-4919-8C31-418AE281F78D}" presName="arrow" presStyleLbl="alignNode1" presStyleIdx="4" presStyleCnt="5"/>
      <dgm:spPr/>
    </dgm:pt>
    <dgm:pt modelId="{B02F49D8-C7D7-4E7F-8C20-114F947E130F}" type="pres">
      <dgm:prSet presAssocID="{A0B2CFC0-DF0D-4919-8C31-418AE281F78D}" presName="descendantArrow" presStyleLbl="bgAccFollowNode1" presStyleIdx="4" presStyleCnt="5"/>
      <dgm:spPr/>
    </dgm:pt>
  </dgm:ptLst>
  <dgm:cxnLst>
    <dgm:cxn modelId="{1514BD01-EFD6-45CB-8159-A5ED4C6D204C}" type="presOf" srcId="{39550532-A363-4387-9C26-983D2AC215F9}" destId="{9F9484A9-7727-4A46-AF6F-253AA758DF31}" srcOrd="0" destOrd="0" presId="urn:microsoft.com/office/officeart/2016/7/layout/VerticalDownArrowProcess"/>
    <dgm:cxn modelId="{4FC3F803-48EA-4AC4-A217-5F8EF87F80BD}" srcId="{2F8B9322-8142-4A49-B490-5A800F795C75}" destId="{7CB6ADD3-77C7-44E7-90EF-15E7A66DA4A4}" srcOrd="1" destOrd="0" parTransId="{47189066-A33B-4174-9A26-8D2521FCFF6E}" sibTransId="{C506A994-D21E-4EC4-B9FC-424A70F1E267}"/>
    <dgm:cxn modelId="{CCB62F12-8312-4A36-8E15-88A6E137FA0E}" type="presOf" srcId="{39550532-A363-4387-9C26-983D2AC215F9}" destId="{C31FA15E-0913-410E-B108-B8DAEAAA934A}" srcOrd="1" destOrd="0" presId="urn:microsoft.com/office/officeart/2016/7/layout/VerticalDownArrowProcess"/>
    <dgm:cxn modelId="{961DAC14-1200-43A4-9497-BA328EA1FA72}" type="presOf" srcId="{C216F53D-7E50-44D2-B515-B678676AFD87}" destId="{13F7622C-E821-4B31-B1E1-7BDC02E965A0}" srcOrd="0" destOrd="0" presId="urn:microsoft.com/office/officeart/2016/7/layout/VerticalDownArrowProcess"/>
    <dgm:cxn modelId="{9A845C18-6E2F-4BDC-B6D9-FE2EA1AE140C}" type="presOf" srcId="{7CB6ADD3-77C7-44E7-90EF-15E7A66DA4A4}" destId="{99E72704-821D-4769-97CA-E0CE8DDAEF01}" srcOrd="0" destOrd="0" presId="urn:microsoft.com/office/officeart/2016/7/layout/VerticalDownArrowProcess"/>
    <dgm:cxn modelId="{04495128-F852-40A6-92DF-D5E153529F48}" type="presOf" srcId="{92359C4A-20BF-4F7E-B7FC-8D43A0608AC4}" destId="{B02F49D8-C7D7-4E7F-8C20-114F947E130F}" srcOrd="0" destOrd="0" presId="urn:microsoft.com/office/officeart/2016/7/layout/VerticalDownArrowProcess"/>
    <dgm:cxn modelId="{B58E4D29-C3FB-4B19-B6D3-6ADEEB0D3487}" srcId="{2F8B9322-8142-4A49-B490-5A800F795C75}" destId="{C216F53D-7E50-44D2-B515-B678676AFD87}" srcOrd="2" destOrd="0" parTransId="{AFEE076B-868C-4D62-B637-B6204506C3F6}" sibTransId="{4004692B-8E7D-4B9B-AEE2-A2E62DB2E0C7}"/>
    <dgm:cxn modelId="{52253B3E-023A-4AFB-BB08-DB5CEB3D4721}" srcId="{39550532-A363-4387-9C26-983D2AC215F9}" destId="{37538014-C783-457E-824E-605F1554DD17}" srcOrd="0" destOrd="0" parTransId="{BDB58DE3-077F-4A14-AD4B-3021C35350FB}" sibTransId="{FB5BA731-3AD2-4368-BBB8-BF3D2ED39371}"/>
    <dgm:cxn modelId="{50EE3964-009C-4E44-8B41-D1CCC04BE1BC}" type="presOf" srcId="{00B8B98F-4467-4365-81BC-AA48CD844597}" destId="{A466D6FD-8DB5-4B93-A2E1-911B0E541F3C}" srcOrd="0" destOrd="0" presId="urn:microsoft.com/office/officeart/2016/7/layout/VerticalDownArrowProcess"/>
    <dgm:cxn modelId="{891E6864-0F94-455D-83DC-5706A80A2B79}" type="presOf" srcId="{2F8B9322-8142-4A49-B490-5A800F795C75}" destId="{DC3BD6E5-FDC8-47A6-B381-04B3E6287DDB}" srcOrd="0" destOrd="0" presId="urn:microsoft.com/office/officeart/2016/7/layout/VerticalDownArrowProcess"/>
    <dgm:cxn modelId="{C8C22445-4CCA-410B-B125-EA3F4261CE40}" srcId="{7CB6ADD3-77C7-44E7-90EF-15E7A66DA4A4}" destId="{F93685B1-DAE5-4A2E-9217-F3BCEF5AEA72}" srcOrd="0" destOrd="0" parTransId="{3CECE8DB-012D-4867-BDF2-5A46CE74AAD5}" sibTransId="{BCEC1DED-8AB3-4BBF-8717-529B253B5C11}"/>
    <dgm:cxn modelId="{92E3AE4C-278E-4D38-8CD7-A6398122D97F}" type="presOf" srcId="{A0B2CFC0-DF0D-4919-8C31-418AE281F78D}" destId="{757F5D0D-29A7-4668-A324-13EEE76C09AB}" srcOrd="0" destOrd="0" presId="urn:microsoft.com/office/officeart/2016/7/layout/VerticalDownArrowProcess"/>
    <dgm:cxn modelId="{9229C34F-3C29-4FE6-8B31-9D4F7971023C}" type="presOf" srcId="{F93685B1-DAE5-4A2E-9217-F3BCEF5AEA72}" destId="{CFE0154A-B3E8-479A-84B8-D1D8A19138A6}" srcOrd="0" destOrd="0" presId="urn:microsoft.com/office/officeart/2016/7/layout/VerticalDownArrowProcess"/>
    <dgm:cxn modelId="{23751055-F788-4244-80E3-D787E2BA4428}" srcId="{2F8B9322-8142-4A49-B490-5A800F795C75}" destId="{A0B2CFC0-DF0D-4919-8C31-418AE281F78D}" srcOrd="0" destOrd="0" parTransId="{75949D13-FDFE-41AC-86FA-DB3B866FC94B}" sibTransId="{8FF3CDB0-0F3B-412B-A977-85FB8F1A43C4}"/>
    <dgm:cxn modelId="{F81DFF56-DF52-47CD-A097-8DB7AA21985B}" type="presOf" srcId="{FD93546A-53B1-4A84-9A52-89B630172493}" destId="{B0293397-7D9A-460C-9AE6-AFADEEBD7AD9}" srcOrd="0" destOrd="0" presId="urn:microsoft.com/office/officeart/2016/7/layout/VerticalDownArrowProcess"/>
    <dgm:cxn modelId="{FA61247B-6EFF-4297-A303-71E2576B75E9}" srcId="{2F8B9322-8142-4A49-B490-5A800F795C75}" destId="{120C841B-FAE6-44E6-9EFA-5FD32B0EAAEF}" srcOrd="4" destOrd="0" parTransId="{4C138CCD-C395-4E27-B865-2ED490CAF93B}" sibTransId="{59CF5988-0076-42FD-A461-DB918AC55D36}"/>
    <dgm:cxn modelId="{D49C407E-BC6F-4E6D-AD1F-E0F64C7503B8}" srcId="{A0B2CFC0-DF0D-4919-8C31-418AE281F78D}" destId="{92359C4A-20BF-4F7E-B7FC-8D43A0608AC4}" srcOrd="0" destOrd="0" parTransId="{709702A9-CA71-451D-B23E-558396B0CF7A}" sibTransId="{B7C46DC5-8E6F-46A4-982E-0E38009AAA49}"/>
    <dgm:cxn modelId="{30F7A77E-7C7A-4B3B-A035-EB3EAFB7C6AB}" type="presOf" srcId="{37538014-C783-457E-824E-605F1554DD17}" destId="{3946BCE4-D8CE-467E-B3A7-9BE043C0F739}" srcOrd="0" destOrd="0" presId="urn:microsoft.com/office/officeart/2016/7/layout/VerticalDownArrowProcess"/>
    <dgm:cxn modelId="{4CB05B7F-C0C9-4645-A469-7F43E3A0EEF2}" srcId="{120C841B-FAE6-44E6-9EFA-5FD32B0EAAEF}" destId="{FD93546A-53B1-4A84-9A52-89B630172493}" srcOrd="0" destOrd="0" parTransId="{2758A6FD-A307-4DCA-8074-F826E6C27474}" sibTransId="{8FD71D02-CF9A-446A-8BE1-D205946938DA}"/>
    <dgm:cxn modelId="{28072699-8F5A-4770-B4FE-6A3FAF0AE23F}" srcId="{C216F53D-7E50-44D2-B515-B678676AFD87}" destId="{00B8B98F-4467-4365-81BC-AA48CD844597}" srcOrd="0" destOrd="0" parTransId="{F42A2181-7CA2-4300-9064-B141518D53EB}" sibTransId="{406004C9-6DDF-49AC-A071-6B0708557064}"/>
    <dgm:cxn modelId="{08F572A1-2A9A-4255-A046-A381D3D99F6A}" type="presOf" srcId="{A0B2CFC0-DF0D-4919-8C31-418AE281F78D}" destId="{E1062B95-C5E1-45F4-BB84-2393BE67ACAA}" srcOrd="1" destOrd="0" presId="urn:microsoft.com/office/officeart/2016/7/layout/VerticalDownArrowProcess"/>
    <dgm:cxn modelId="{092032A6-B0E8-43D5-A154-87D59A3F0105}" type="presOf" srcId="{C216F53D-7E50-44D2-B515-B678676AFD87}" destId="{FB96CFB0-237B-47B2-84B8-99E64CC1D750}" srcOrd="1" destOrd="0" presId="urn:microsoft.com/office/officeart/2016/7/layout/VerticalDownArrowProcess"/>
    <dgm:cxn modelId="{762A64C6-9A73-4656-8BB2-9C4F1115EAD6}" type="presOf" srcId="{7CB6ADD3-77C7-44E7-90EF-15E7A66DA4A4}" destId="{C1573687-A25E-4DBD-8A8E-86FF003AAFD2}" srcOrd="1" destOrd="0" presId="urn:microsoft.com/office/officeart/2016/7/layout/VerticalDownArrowProcess"/>
    <dgm:cxn modelId="{6580F4C8-8BD3-4081-8971-879BDED71D27}" srcId="{2F8B9322-8142-4A49-B490-5A800F795C75}" destId="{39550532-A363-4387-9C26-983D2AC215F9}" srcOrd="3" destOrd="0" parTransId="{3B019270-C7BF-456C-8293-AD0233E35BCE}" sibTransId="{61AF20C0-7CA4-4D64-9D55-B11A3918CF0A}"/>
    <dgm:cxn modelId="{DD6A01ED-7E9F-491F-AC03-87DFB82C7E46}" type="presOf" srcId="{120C841B-FAE6-44E6-9EFA-5FD32B0EAAEF}" destId="{3669D546-8308-43B2-9BC7-860859FCEC42}" srcOrd="0" destOrd="0" presId="urn:microsoft.com/office/officeart/2016/7/layout/VerticalDownArrowProcess"/>
    <dgm:cxn modelId="{213FF11E-049C-427C-8360-040E90EDD938}" type="presParOf" srcId="{DC3BD6E5-FDC8-47A6-B381-04B3E6287DDB}" destId="{6BDAE4CF-5A05-4D27-A92D-A2012054AFBF}" srcOrd="0" destOrd="0" presId="urn:microsoft.com/office/officeart/2016/7/layout/VerticalDownArrowProcess"/>
    <dgm:cxn modelId="{824D5836-8813-4E0B-9E3E-15544D49467A}" type="presParOf" srcId="{6BDAE4CF-5A05-4D27-A92D-A2012054AFBF}" destId="{3669D546-8308-43B2-9BC7-860859FCEC42}" srcOrd="0" destOrd="0" presId="urn:microsoft.com/office/officeart/2016/7/layout/VerticalDownArrowProcess"/>
    <dgm:cxn modelId="{22015703-ED48-4587-8C2E-6F29373CF432}" type="presParOf" srcId="{6BDAE4CF-5A05-4D27-A92D-A2012054AFBF}" destId="{B0293397-7D9A-460C-9AE6-AFADEEBD7AD9}" srcOrd="1" destOrd="0" presId="urn:microsoft.com/office/officeart/2016/7/layout/VerticalDownArrowProcess"/>
    <dgm:cxn modelId="{44002E7F-7C68-40A7-87B0-4634858D63AC}" type="presParOf" srcId="{DC3BD6E5-FDC8-47A6-B381-04B3E6287DDB}" destId="{2E820D68-668A-406A-8486-F57346457C62}" srcOrd="1" destOrd="0" presId="urn:microsoft.com/office/officeart/2016/7/layout/VerticalDownArrowProcess"/>
    <dgm:cxn modelId="{C0FA0B50-8E37-405D-9D8B-8DEE91F5A324}" type="presParOf" srcId="{DC3BD6E5-FDC8-47A6-B381-04B3E6287DDB}" destId="{29C18660-BA74-4DF8-AEBF-A12EE1074B46}" srcOrd="2" destOrd="0" presId="urn:microsoft.com/office/officeart/2016/7/layout/VerticalDownArrowProcess"/>
    <dgm:cxn modelId="{941ECA92-A309-4D0B-A5F3-F5A503E810F3}" type="presParOf" srcId="{29C18660-BA74-4DF8-AEBF-A12EE1074B46}" destId="{9F9484A9-7727-4A46-AF6F-253AA758DF31}" srcOrd="0" destOrd="0" presId="urn:microsoft.com/office/officeart/2016/7/layout/VerticalDownArrowProcess"/>
    <dgm:cxn modelId="{8F055AF1-B2E9-45D7-9CBF-38D7290290F8}" type="presParOf" srcId="{29C18660-BA74-4DF8-AEBF-A12EE1074B46}" destId="{C31FA15E-0913-410E-B108-B8DAEAAA934A}" srcOrd="1" destOrd="0" presId="urn:microsoft.com/office/officeart/2016/7/layout/VerticalDownArrowProcess"/>
    <dgm:cxn modelId="{1723319D-4041-432E-BB06-D8EED6D48E0A}" type="presParOf" srcId="{29C18660-BA74-4DF8-AEBF-A12EE1074B46}" destId="{3946BCE4-D8CE-467E-B3A7-9BE043C0F739}" srcOrd="2" destOrd="0" presId="urn:microsoft.com/office/officeart/2016/7/layout/VerticalDownArrowProcess"/>
    <dgm:cxn modelId="{1DBABEF2-9ECA-4662-AFEB-37AD3D4FC17A}" type="presParOf" srcId="{DC3BD6E5-FDC8-47A6-B381-04B3E6287DDB}" destId="{2790A73D-2D19-497C-B04F-C11216A40137}" srcOrd="3" destOrd="0" presId="urn:microsoft.com/office/officeart/2016/7/layout/VerticalDownArrowProcess"/>
    <dgm:cxn modelId="{EB16148D-0B81-474B-9E19-252E8E000960}" type="presParOf" srcId="{DC3BD6E5-FDC8-47A6-B381-04B3E6287DDB}" destId="{330C2A7D-117A-437B-90D3-650B93E4E4AC}" srcOrd="4" destOrd="0" presId="urn:microsoft.com/office/officeart/2016/7/layout/VerticalDownArrowProcess"/>
    <dgm:cxn modelId="{F93AFA90-BD5D-4E5B-81D0-29D94F761251}" type="presParOf" srcId="{330C2A7D-117A-437B-90D3-650B93E4E4AC}" destId="{13F7622C-E821-4B31-B1E1-7BDC02E965A0}" srcOrd="0" destOrd="0" presId="urn:microsoft.com/office/officeart/2016/7/layout/VerticalDownArrowProcess"/>
    <dgm:cxn modelId="{E23EB8CB-C06E-4918-9047-864368356B0D}" type="presParOf" srcId="{330C2A7D-117A-437B-90D3-650B93E4E4AC}" destId="{FB96CFB0-237B-47B2-84B8-99E64CC1D750}" srcOrd="1" destOrd="0" presId="urn:microsoft.com/office/officeart/2016/7/layout/VerticalDownArrowProcess"/>
    <dgm:cxn modelId="{4C7306E0-3768-480F-93AB-BEAA4E3504AF}" type="presParOf" srcId="{330C2A7D-117A-437B-90D3-650B93E4E4AC}" destId="{A466D6FD-8DB5-4B93-A2E1-911B0E541F3C}" srcOrd="2" destOrd="0" presId="urn:microsoft.com/office/officeart/2016/7/layout/VerticalDownArrowProcess"/>
    <dgm:cxn modelId="{85804A8D-2ADD-4496-A26D-E3AA5059727A}" type="presParOf" srcId="{DC3BD6E5-FDC8-47A6-B381-04B3E6287DDB}" destId="{3E5D5172-7848-4AF2-9003-39B5FB68DCE5}" srcOrd="5" destOrd="0" presId="urn:microsoft.com/office/officeart/2016/7/layout/VerticalDownArrowProcess"/>
    <dgm:cxn modelId="{C41141FB-BD99-4C8F-9B7C-33C380C9AE1F}" type="presParOf" srcId="{DC3BD6E5-FDC8-47A6-B381-04B3E6287DDB}" destId="{001B57B4-7AE2-4BE3-8CC5-219BBBA70C12}" srcOrd="6" destOrd="0" presId="urn:microsoft.com/office/officeart/2016/7/layout/VerticalDownArrowProcess"/>
    <dgm:cxn modelId="{CDDC6E3F-417F-412B-81D6-CA1A5C264FB6}" type="presParOf" srcId="{001B57B4-7AE2-4BE3-8CC5-219BBBA70C12}" destId="{99E72704-821D-4769-97CA-E0CE8DDAEF01}" srcOrd="0" destOrd="0" presId="urn:microsoft.com/office/officeart/2016/7/layout/VerticalDownArrowProcess"/>
    <dgm:cxn modelId="{B61019B4-650B-4B1C-A9A3-C256F8C200FE}" type="presParOf" srcId="{001B57B4-7AE2-4BE3-8CC5-219BBBA70C12}" destId="{C1573687-A25E-4DBD-8A8E-86FF003AAFD2}" srcOrd="1" destOrd="0" presId="urn:microsoft.com/office/officeart/2016/7/layout/VerticalDownArrowProcess"/>
    <dgm:cxn modelId="{B46BE059-DF53-4D6E-9CB5-9251FDC62724}" type="presParOf" srcId="{001B57B4-7AE2-4BE3-8CC5-219BBBA70C12}" destId="{CFE0154A-B3E8-479A-84B8-D1D8A19138A6}" srcOrd="2" destOrd="0" presId="urn:microsoft.com/office/officeart/2016/7/layout/VerticalDownArrowProcess"/>
    <dgm:cxn modelId="{B041622C-AB62-4EDB-903F-44913BC09429}" type="presParOf" srcId="{DC3BD6E5-FDC8-47A6-B381-04B3E6287DDB}" destId="{92489CE4-0A4D-4012-9AB2-E8A74D578AE9}" srcOrd="7" destOrd="0" presId="urn:microsoft.com/office/officeart/2016/7/layout/VerticalDownArrowProcess"/>
    <dgm:cxn modelId="{4AB2D581-4476-4C14-B66E-E16896E3EF98}" type="presParOf" srcId="{DC3BD6E5-FDC8-47A6-B381-04B3E6287DDB}" destId="{9DEE6145-6370-46F6-8A20-0E274CF63E85}" srcOrd="8" destOrd="0" presId="urn:microsoft.com/office/officeart/2016/7/layout/VerticalDownArrowProcess"/>
    <dgm:cxn modelId="{CF1FA26D-A671-43AD-BD41-33FC2BEB8DB1}" type="presParOf" srcId="{9DEE6145-6370-46F6-8A20-0E274CF63E85}" destId="{757F5D0D-29A7-4668-A324-13EEE76C09AB}" srcOrd="0" destOrd="0" presId="urn:microsoft.com/office/officeart/2016/7/layout/VerticalDownArrowProcess"/>
    <dgm:cxn modelId="{6847ECCD-A0E6-4AAE-85E6-871647261885}" type="presParOf" srcId="{9DEE6145-6370-46F6-8A20-0E274CF63E85}" destId="{E1062B95-C5E1-45F4-BB84-2393BE67ACAA}" srcOrd="1" destOrd="0" presId="urn:microsoft.com/office/officeart/2016/7/layout/VerticalDownArrowProcess"/>
    <dgm:cxn modelId="{3630E4A2-9F1D-4A5D-A01C-7701CAC52FFA}" type="presParOf" srcId="{9DEE6145-6370-46F6-8A20-0E274CF63E85}" destId="{B02F49D8-C7D7-4E7F-8C20-114F947E130F}"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887DCB-4300-4608-BE2E-5E0D8C58DA0D}"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BF3DC65E-A7BB-4F0A-A210-F28588A14867}">
      <dgm:prSet/>
      <dgm:spPr/>
      <dgm:t>
        <a:bodyPr/>
        <a:lstStyle/>
        <a:p>
          <a:r>
            <a:rPr lang="en-US"/>
            <a:t>Significant performance improvements</a:t>
          </a:r>
        </a:p>
      </dgm:t>
    </dgm:pt>
    <dgm:pt modelId="{B8E6EDAE-6F98-4926-8C24-B1003AD54998}" type="parTrans" cxnId="{4BC87441-7EC9-4B20-85CC-27719D3943A0}">
      <dgm:prSet/>
      <dgm:spPr/>
      <dgm:t>
        <a:bodyPr/>
        <a:lstStyle/>
        <a:p>
          <a:endParaRPr lang="en-US"/>
        </a:p>
      </dgm:t>
    </dgm:pt>
    <dgm:pt modelId="{61B06A9E-9EC4-4261-94D2-DFA3A2345B84}" type="sibTrans" cxnId="{4BC87441-7EC9-4B20-85CC-27719D3943A0}">
      <dgm:prSet/>
      <dgm:spPr/>
      <dgm:t>
        <a:bodyPr/>
        <a:lstStyle/>
        <a:p>
          <a:endParaRPr lang="en-US"/>
        </a:p>
      </dgm:t>
    </dgm:pt>
    <dgm:pt modelId="{990DE5F6-FFB4-4AAC-AF0D-24A983F82293}">
      <dgm:prSet/>
      <dgm:spPr/>
      <dgm:t>
        <a:bodyPr/>
        <a:lstStyle/>
        <a:p>
          <a:r>
            <a:rPr lang="en-US"/>
            <a:t>Addition of linked account barcodes</a:t>
          </a:r>
        </a:p>
      </dgm:t>
    </dgm:pt>
    <dgm:pt modelId="{6A5A8F6F-04F3-4C53-8056-D13D56078383}" type="parTrans" cxnId="{B05A5612-B645-4AC8-A53E-C9C7E60761F5}">
      <dgm:prSet/>
      <dgm:spPr/>
      <dgm:t>
        <a:bodyPr/>
        <a:lstStyle/>
        <a:p>
          <a:endParaRPr lang="en-US"/>
        </a:p>
      </dgm:t>
    </dgm:pt>
    <dgm:pt modelId="{2E5E0FBD-78B0-44BB-960E-2346208B82FB}" type="sibTrans" cxnId="{B05A5612-B645-4AC8-A53E-C9C7E60761F5}">
      <dgm:prSet/>
      <dgm:spPr/>
      <dgm:t>
        <a:bodyPr/>
        <a:lstStyle/>
        <a:p>
          <a:endParaRPr lang="en-US"/>
        </a:p>
      </dgm:t>
    </dgm:pt>
    <dgm:pt modelId="{B949A066-5833-4384-AECE-98215E8D112B}">
      <dgm:prSet/>
      <dgm:spPr/>
      <dgm:t>
        <a:bodyPr/>
        <a:lstStyle/>
        <a:p>
          <a:r>
            <a:rPr lang="en-US"/>
            <a:t>Group-level holds</a:t>
          </a:r>
        </a:p>
      </dgm:t>
    </dgm:pt>
    <dgm:pt modelId="{2F50CF36-AB33-4ECC-84A0-E3B47CA899C6}" type="parTrans" cxnId="{FD62C393-ADC9-44E4-A7B2-10B97B47404C}">
      <dgm:prSet/>
      <dgm:spPr/>
      <dgm:t>
        <a:bodyPr/>
        <a:lstStyle/>
        <a:p>
          <a:endParaRPr lang="en-US"/>
        </a:p>
      </dgm:t>
    </dgm:pt>
    <dgm:pt modelId="{61756E98-939B-406D-A315-264CA66E22E2}" type="sibTrans" cxnId="{FD62C393-ADC9-44E4-A7B2-10B97B47404C}">
      <dgm:prSet/>
      <dgm:spPr/>
      <dgm:t>
        <a:bodyPr/>
        <a:lstStyle/>
        <a:p>
          <a:endParaRPr lang="en-US"/>
        </a:p>
      </dgm:t>
    </dgm:pt>
    <dgm:pt modelId="{0A1BD5CE-B986-47B9-893C-7469F81A5500}">
      <dgm:prSet/>
      <dgm:spPr/>
      <dgm:t>
        <a:bodyPr/>
        <a:lstStyle/>
        <a:p>
          <a:r>
            <a:rPr lang="en-US"/>
            <a:t>Holds management</a:t>
          </a:r>
        </a:p>
      </dgm:t>
    </dgm:pt>
    <dgm:pt modelId="{1E2D49E7-0051-4FCE-B2A1-983FBAE7222B}" type="parTrans" cxnId="{4D5FC2A7-674B-42D7-90F5-E01E1A5655B6}">
      <dgm:prSet/>
      <dgm:spPr/>
      <dgm:t>
        <a:bodyPr/>
        <a:lstStyle/>
        <a:p>
          <a:endParaRPr lang="en-US"/>
        </a:p>
      </dgm:t>
    </dgm:pt>
    <dgm:pt modelId="{D70208C1-D1FA-4448-A021-74E075991DA4}" type="sibTrans" cxnId="{4D5FC2A7-674B-42D7-90F5-E01E1A5655B6}">
      <dgm:prSet/>
      <dgm:spPr/>
      <dgm:t>
        <a:bodyPr/>
        <a:lstStyle/>
        <a:p>
          <a:endParaRPr lang="en-US"/>
        </a:p>
      </dgm:t>
    </dgm:pt>
    <dgm:pt modelId="{1AC6BEA3-47D7-41CB-93E0-716365CB59B2}">
      <dgm:prSet/>
      <dgm:spPr/>
      <dgm:t>
        <a:bodyPr/>
        <a:lstStyle/>
        <a:p>
          <a:r>
            <a:rPr lang="en-US"/>
            <a:t>Lists management</a:t>
          </a:r>
        </a:p>
      </dgm:t>
    </dgm:pt>
    <dgm:pt modelId="{2F32627F-CEBA-4E37-B316-1931DD39472E}" type="parTrans" cxnId="{9F1A66AA-8F5A-41F8-82A1-654FE36E8878}">
      <dgm:prSet/>
      <dgm:spPr/>
      <dgm:t>
        <a:bodyPr/>
        <a:lstStyle/>
        <a:p>
          <a:endParaRPr lang="en-US"/>
        </a:p>
      </dgm:t>
    </dgm:pt>
    <dgm:pt modelId="{7BE0DFC4-E0BD-4CEF-8A36-6970F2310BB8}" type="sibTrans" cxnId="{9F1A66AA-8F5A-41F8-82A1-654FE36E8878}">
      <dgm:prSet/>
      <dgm:spPr/>
      <dgm:t>
        <a:bodyPr/>
        <a:lstStyle/>
        <a:p>
          <a:endParaRPr lang="en-US"/>
        </a:p>
      </dgm:t>
    </dgm:pt>
    <dgm:pt modelId="{27694DFC-01CD-43AF-A8D1-2AD0852C7B58}">
      <dgm:prSet/>
      <dgm:spPr/>
      <dgm:t>
        <a:bodyPr/>
        <a:lstStyle/>
        <a:p>
          <a:r>
            <a:rPr lang="en-US"/>
            <a:t>Search filters</a:t>
          </a:r>
        </a:p>
      </dgm:t>
    </dgm:pt>
    <dgm:pt modelId="{F9851316-0DB1-46A8-B713-254324FC5E8D}" type="parTrans" cxnId="{0E0C374F-1C28-4DC3-9E80-F5362DA52560}">
      <dgm:prSet/>
      <dgm:spPr/>
      <dgm:t>
        <a:bodyPr/>
        <a:lstStyle/>
        <a:p>
          <a:endParaRPr lang="en-US"/>
        </a:p>
      </dgm:t>
    </dgm:pt>
    <dgm:pt modelId="{DAB564B0-3D74-4CE3-8D57-FA22ADD66C46}" type="sibTrans" cxnId="{0E0C374F-1C28-4DC3-9E80-F5362DA52560}">
      <dgm:prSet/>
      <dgm:spPr/>
      <dgm:t>
        <a:bodyPr/>
        <a:lstStyle/>
        <a:p>
          <a:endParaRPr lang="en-US"/>
        </a:p>
      </dgm:t>
    </dgm:pt>
    <dgm:pt modelId="{D0097A24-DD00-4C89-AB4F-3577C719A4C9}">
      <dgm:prSet/>
      <dgm:spPr/>
      <dgm:t>
        <a:bodyPr/>
        <a:lstStyle/>
        <a:p>
          <a:r>
            <a:rPr lang="en-US"/>
            <a:t>Dark mode</a:t>
          </a:r>
        </a:p>
      </dgm:t>
    </dgm:pt>
    <dgm:pt modelId="{BF84B5D4-BA19-483A-8E08-717ABEC4332B}" type="parTrans" cxnId="{DCB001E1-89AA-4116-8268-BEA25E792F07}">
      <dgm:prSet/>
      <dgm:spPr/>
      <dgm:t>
        <a:bodyPr/>
        <a:lstStyle/>
        <a:p>
          <a:endParaRPr lang="en-US"/>
        </a:p>
      </dgm:t>
    </dgm:pt>
    <dgm:pt modelId="{F6D6061C-BDC7-4839-BCF3-2F0FCF6245A9}" type="sibTrans" cxnId="{DCB001E1-89AA-4116-8268-BEA25E792F07}">
      <dgm:prSet/>
      <dgm:spPr/>
      <dgm:t>
        <a:bodyPr/>
        <a:lstStyle/>
        <a:p>
          <a:endParaRPr lang="en-US"/>
        </a:p>
      </dgm:t>
    </dgm:pt>
    <dgm:pt modelId="{F5196D9B-2D0F-4930-84DE-8E42A1D15644}">
      <dgm:prSet/>
      <dgm:spPr/>
      <dgm:t>
        <a:bodyPr/>
        <a:lstStyle/>
        <a:p>
          <a:r>
            <a:rPr lang="en-US"/>
            <a:t>Push notices</a:t>
          </a:r>
        </a:p>
      </dgm:t>
    </dgm:pt>
    <dgm:pt modelId="{9F9214DA-D9E3-4F15-BE9F-3D9B2E4D4FD1}" type="parTrans" cxnId="{9220F7F5-F1EF-4BD1-96D6-232941C5A35A}">
      <dgm:prSet/>
      <dgm:spPr/>
      <dgm:t>
        <a:bodyPr/>
        <a:lstStyle/>
        <a:p>
          <a:endParaRPr lang="en-US"/>
        </a:p>
      </dgm:t>
    </dgm:pt>
    <dgm:pt modelId="{08D62767-9207-442E-9D46-0E896015C719}" type="sibTrans" cxnId="{9220F7F5-F1EF-4BD1-96D6-232941C5A35A}">
      <dgm:prSet/>
      <dgm:spPr/>
      <dgm:t>
        <a:bodyPr/>
        <a:lstStyle/>
        <a:p>
          <a:endParaRPr lang="en-US"/>
        </a:p>
      </dgm:t>
    </dgm:pt>
    <dgm:pt modelId="{A53497CF-1818-46BA-B27D-6AF384824AFA}" type="pres">
      <dgm:prSet presAssocID="{0F887DCB-4300-4608-BE2E-5E0D8C58DA0D}" presName="vert0" presStyleCnt="0">
        <dgm:presLayoutVars>
          <dgm:dir/>
          <dgm:animOne val="branch"/>
          <dgm:animLvl val="lvl"/>
        </dgm:presLayoutVars>
      </dgm:prSet>
      <dgm:spPr/>
    </dgm:pt>
    <dgm:pt modelId="{24D9FF0C-CFA0-4D1C-A820-24698EC85B31}" type="pres">
      <dgm:prSet presAssocID="{BF3DC65E-A7BB-4F0A-A210-F28588A14867}" presName="thickLine" presStyleLbl="alignNode1" presStyleIdx="0" presStyleCnt="8"/>
      <dgm:spPr/>
    </dgm:pt>
    <dgm:pt modelId="{F04E5E9A-EFFD-459A-9725-B8B6D53E6025}" type="pres">
      <dgm:prSet presAssocID="{BF3DC65E-A7BB-4F0A-A210-F28588A14867}" presName="horz1" presStyleCnt="0"/>
      <dgm:spPr/>
    </dgm:pt>
    <dgm:pt modelId="{F28297C0-F56B-4908-A22B-8FBDD28C0394}" type="pres">
      <dgm:prSet presAssocID="{BF3DC65E-A7BB-4F0A-A210-F28588A14867}" presName="tx1" presStyleLbl="revTx" presStyleIdx="0" presStyleCnt="8"/>
      <dgm:spPr/>
    </dgm:pt>
    <dgm:pt modelId="{215109A3-CC77-4B55-8544-C3F14EEFA283}" type="pres">
      <dgm:prSet presAssocID="{BF3DC65E-A7BB-4F0A-A210-F28588A14867}" presName="vert1" presStyleCnt="0"/>
      <dgm:spPr/>
    </dgm:pt>
    <dgm:pt modelId="{F519D71E-21A3-4965-A588-DE148298D532}" type="pres">
      <dgm:prSet presAssocID="{990DE5F6-FFB4-4AAC-AF0D-24A983F82293}" presName="thickLine" presStyleLbl="alignNode1" presStyleIdx="1" presStyleCnt="8"/>
      <dgm:spPr/>
    </dgm:pt>
    <dgm:pt modelId="{87A26CEE-4E19-4AA7-9F41-1045311326BC}" type="pres">
      <dgm:prSet presAssocID="{990DE5F6-FFB4-4AAC-AF0D-24A983F82293}" presName="horz1" presStyleCnt="0"/>
      <dgm:spPr/>
    </dgm:pt>
    <dgm:pt modelId="{C33F2EB7-3519-4FB6-B1D8-27C10F5A4EC1}" type="pres">
      <dgm:prSet presAssocID="{990DE5F6-FFB4-4AAC-AF0D-24A983F82293}" presName="tx1" presStyleLbl="revTx" presStyleIdx="1" presStyleCnt="8"/>
      <dgm:spPr/>
    </dgm:pt>
    <dgm:pt modelId="{17D1A1CA-34EE-494A-B3AD-1AD291402084}" type="pres">
      <dgm:prSet presAssocID="{990DE5F6-FFB4-4AAC-AF0D-24A983F82293}" presName="vert1" presStyleCnt="0"/>
      <dgm:spPr/>
    </dgm:pt>
    <dgm:pt modelId="{9E77292C-B6F2-41B1-A726-D0F0ECF6C772}" type="pres">
      <dgm:prSet presAssocID="{B949A066-5833-4384-AECE-98215E8D112B}" presName="thickLine" presStyleLbl="alignNode1" presStyleIdx="2" presStyleCnt="8"/>
      <dgm:spPr/>
    </dgm:pt>
    <dgm:pt modelId="{5FCA6CF1-D0F2-487C-AD0F-AD5FCE08C2D4}" type="pres">
      <dgm:prSet presAssocID="{B949A066-5833-4384-AECE-98215E8D112B}" presName="horz1" presStyleCnt="0"/>
      <dgm:spPr/>
    </dgm:pt>
    <dgm:pt modelId="{AD21FABB-DF5F-4E16-BB15-74BBEB5748EB}" type="pres">
      <dgm:prSet presAssocID="{B949A066-5833-4384-AECE-98215E8D112B}" presName="tx1" presStyleLbl="revTx" presStyleIdx="2" presStyleCnt="8"/>
      <dgm:spPr/>
    </dgm:pt>
    <dgm:pt modelId="{7C70D016-2B86-4381-BC11-CCA75482F06D}" type="pres">
      <dgm:prSet presAssocID="{B949A066-5833-4384-AECE-98215E8D112B}" presName="vert1" presStyleCnt="0"/>
      <dgm:spPr/>
    </dgm:pt>
    <dgm:pt modelId="{7F74B16D-D463-4F38-8A26-D993633EC308}" type="pres">
      <dgm:prSet presAssocID="{0A1BD5CE-B986-47B9-893C-7469F81A5500}" presName="thickLine" presStyleLbl="alignNode1" presStyleIdx="3" presStyleCnt="8"/>
      <dgm:spPr/>
    </dgm:pt>
    <dgm:pt modelId="{47947610-1C69-41C9-859B-AA2728CB702E}" type="pres">
      <dgm:prSet presAssocID="{0A1BD5CE-B986-47B9-893C-7469F81A5500}" presName="horz1" presStyleCnt="0"/>
      <dgm:spPr/>
    </dgm:pt>
    <dgm:pt modelId="{835E13C2-84D6-45A8-9456-2065EB59797D}" type="pres">
      <dgm:prSet presAssocID="{0A1BD5CE-B986-47B9-893C-7469F81A5500}" presName="tx1" presStyleLbl="revTx" presStyleIdx="3" presStyleCnt="8"/>
      <dgm:spPr/>
    </dgm:pt>
    <dgm:pt modelId="{5D030136-57E8-4AAA-A5D5-59D06ABD34E4}" type="pres">
      <dgm:prSet presAssocID="{0A1BD5CE-B986-47B9-893C-7469F81A5500}" presName="vert1" presStyleCnt="0"/>
      <dgm:spPr/>
    </dgm:pt>
    <dgm:pt modelId="{4221E298-6FAF-40C4-B6F0-6D744E90AAAC}" type="pres">
      <dgm:prSet presAssocID="{1AC6BEA3-47D7-41CB-93E0-716365CB59B2}" presName="thickLine" presStyleLbl="alignNode1" presStyleIdx="4" presStyleCnt="8"/>
      <dgm:spPr/>
    </dgm:pt>
    <dgm:pt modelId="{F45E188E-8F61-45DF-ABC7-E6A461A2F93B}" type="pres">
      <dgm:prSet presAssocID="{1AC6BEA3-47D7-41CB-93E0-716365CB59B2}" presName="horz1" presStyleCnt="0"/>
      <dgm:spPr/>
    </dgm:pt>
    <dgm:pt modelId="{B271BDD8-B584-49E1-8837-4B3B6E90AEAC}" type="pres">
      <dgm:prSet presAssocID="{1AC6BEA3-47D7-41CB-93E0-716365CB59B2}" presName="tx1" presStyleLbl="revTx" presStyleIdx="4" presStyleCnt="8"/>
      <dgm:spPr/>
    </dgm:pt>
    <dgm:pt modelId="{703E5EC1-C1F7-42A1-8310-FE7B7D817E99}" type="pres">
      <dgm:prSet presAssocID="{1AC6BEA3-47D7-41CB-93E0-716365CB59B2}" presName="vert1" presStyleCnt="0"/>
      <dgm:spPr/>
    </dgm:pt>
    <dgm:pt modelId="{F9AA189A-61F5-48BB-AE99-85F466AE5D25}" type="pres">
      <dgm:prSet presAssocID="{27694DFC-01CD-43AF-A8D1-2AD0852C7B58}" presName="thickLine" presStyleLbl="alignNode1" presStyleIdx="5" presStyleCnt="8"/>
      <dgm:spPr/>
    </dgm:pt>
    <dgm:pt modelId="{2CB2F608-7919-4426-9EB0-D19F0202E77A}" type="pres">
      <dgm:prSet presAssocID="{27694DFC-01CD-43AF-A8D1-2AD0852C7B58}" presName="horz1" presStyleCnt="0"/>
      <dgm:spPr/>
    </dgm:pt>
    <dgm:pt modelId="{F5E3DCC1-3E50-41D4-9833-729CD68D0E8D}" type="pres">
      <dgm:prSet presAssocID="{27694DFC-01CD-43AF-A8D1-2AD0852C7B58}" presName="tx1" presStyleLbl="revTx" presStyleIdx="5" presStyleCnt="8"/>
      <dgm:spPr/>
    </dgm:pt>
    <dgm:pt modelId="{827925EE-76D7-443A-9839-F09F6F3566E3}" type="pres">
      <dgm:prSet presAssocID="{27694DFC-01CD-43AF-A8D1-2AD0852C7B58}" presName="vert1" presStyleCnt="0"/>
      <dgm:spPr/>
    </dgm:pt>
    <dgm:pt modelId="{2371322D-3A2A-4B45-AC01-7E62CD216284}" type="pres">
      <dgm:prSet presAssocID="{D0097A24-DD00-4C89-AB4F-3577C719A4C9}" presName="thickLine" presStyleLbl="alignNode1" presStyleIdx="6" presStyleCnt="8"/>
      <dgm:spPr/>
    </dgm:pt>
    <dgm:pt modelId="{01A30E4E-1641-4617-B5E6-B6DD834241CF}" type="pres">
      <dgm:prSet presAssocID="{D0097A24-DD00-4C89-AB4F-3577C719A4C9}" presName="horz1" presStyleCnt="0"/>
      <dgm:spPr/>
    </dgm:pt>
    <dgm:pt modelId="{7C1D5CB0-E829-4F67-B4E7-529E2BE5DC6A}" type="pres">
      <dgm:prSet presAssocID="{D0097A24-DD00-4C89-AB4F-3577C719A4C9}" presName="tx1" presStyleLbl="revTx" presStyleIdx="6" presStyleCnt="8"/>
      <dgm:spPr/>
    </dgm:pt>
    <dgm:pt modelId="{54DD8786-E933-4367-9DDC-8074B5D5A1FB}" type="pres">
      <dgm:prSet presAssocID="{D0097A24-DD00-4C89-AB4F-3577C719A4C9}" presName="vert1" presStyleCnt="0"/>
      <dgm:spPr/>
    </dgm:pt>
    <dgm:pt modelId="{ECF05522-79B7-44C7-B85F-8C3A11409E81}" type="pres">
      <dgm:prSet presAssocID="{F5196D9B-2D0F-4930-84DE-8E42A1D15644}" presName="thickLine" presStyleLbl="alignNode1" presStyleIdx="7" presStyleCnt="8"/>
      <dgm:spPr/>
    </dgm:pt>
    <dgm:pt modelId="{A807837B-1359-4DCF-99B6-50CA8B2CF3E1}" type="pres">
      <dgm:prSet presAssocID="{F5196D9B-2D0F-4930-84DE-8E42A1D15644}" presName="horz1" presStyleCnt="0"/>
      <dgm:spPr/>
    </dgm:pt>
    <dgm:pt modelId="{C43ECC53-4CD7-4C55-AF32-C0281AAB1A03}" type="pres">
      <dgm:prSet presAssocID="{F5196D9B-2D0F-4930-84DE-8E42A1D15644}" presName="tx1" presStyleLbl="revTx" presStyleIdx="7" presStyleCnt="8"/>
      <dgm:spPr/>
    </dgm:pt>
    <dgm:pt modelId="{B76527C2-ED51-4132-BD08-173A73F4E566}" type="pres">
      <dgm:prSet presAssocID="{F5196D9B-2D0F-4930-84DE-8E42A1D15644}" presName="vert1" presStyleCnt="0"/>
      <dgm:spPr/>
    </dgm:pt>
  </dgm:ptLst>
  <dgm:cxnLst>
    <dgm:cxn modelId="{B05A5612-B645-4AC8-A53E-C9C7E60761F5}" srcId="{0F887DCB-4300-4608-BE2E-5E0D8C58DA0D}" destId="{990DE5F6-FFB4-4AAC-AF0D-24A983F82293}" srcOrd="1" destOrd="0" parTransId="{6A5A8F6F-04F3-4C53-8056-D13D56078383}" sibTransId="{2E5E0FBD-78B0-44BB-960E-2346208B82FB}"/>
    <dgm:cxn modelId="{23205318-9E9A-46BF-8E3A-53F997D7439B}" type="presOf" srcId="{0A1BD5CE-B986-47B9-893C-7469F81A5500}" destId="{835E13C2-84D6-45A8-9456-2065EB59797D}" srcOrd="0" destOrd="0" presId="urn:microsoft.com/office/officeart/2008/layout/LinedList"/>
    <dgm:cxn modelId="{8C2FD018-47D1-48D8-AA80-07F93A886059}" type="presOf" srcId="{BF3DC65E-A7BB-4F0A-A210-F28588A14867}" destId="{F28297C0-F56B-4908-A22B-8FBDD28C0394}" srcOrd="0" destOrd="0" presId="urn:microsoft.com/office/officeart/2008/layout/LinedList"/>
    <dgm:cxn modelId="{EB4ABF1E-272B-43BC-A61C-25F8539786A2}" type="presOf" srcId="{D0097A24-DD00-4C89-AB4F-3577C719A4C9}" destId="{7C1D5CB0-E829-4F67-B4E7-529E2BE5DC6A}" srcOrd="0" destOrd="0" presId="urn:microsoft.com/office/officeart/2008/layout/LinedList"/>
    <dgm:cxn modelId="{014F212F-4073-4E14-8647-A0BCDB6968B2}" type="presOf" srcId="{F5196D9B-2D0F-4930-84DE-8E42A1D15644}" destId="{C43ECC53-4CD7-4C55-AF32-C0281AAB1A03}" srcOrd="0" destOrd="0" presId="urn:microsoft.com/office/officeart/2008/layout/LinedList"/>
    <dgm:cxn modelId="{4BC87441-7EC9-4B20-85CC-27719D3943A0}" srcId="{0F887DCB-4300-4608-BE2E-5E0D8C58DA0D}" destId="{BF3DC65E-A7BB-4F0A-A210-F28588A14867}" srcOrd="0" destOrd="0" parTransId="{B8E6EDAE-6F98-4926-8C24-B1003AD54998}" sibTransId="{61B06A9E-9EC4-4261-94D2-DFA3A2345B84}"/>
    <dgm:cxn modelId="{0E0C374F-1C28-4DC3-9E80-F5362DA52560}" srcId="{0F887DCB-4300-4608-BE2E-5E0D8C58DA0D}" destId="{27694DFC-01CD-43AF-A8D1-2AD0852C7B58}" srcOrd="5" destOrd="0" parTransId="{F9851316-0DB1-46A8-B713-254324FC5E8D}" sibTransId="{DAB564B0-3D74-4CE3-8D57-FA22ADD66C46}"/>
    <dgm:cxn modelId="{FD62C393-ADC9-44E4-A7B2-10B97B47404C}" srcId="{0F887DCB-4300-4608-BE2E-5E0D8C58DA0D}" destId="{B949A066-5833-4384-AECE-98215E8D112B}" srcOrd="2" destOrd="0" parTransId="{2F50CF36-AB33-4ECC-84A0-E3B47CA899C6}" sibTransId="{61756E98-939B-406D-A315-264CA66E22E2}"/>
    <dgm:cxn modelId="{88186D97-BAE1-458A-9A6C-C73DB6769B0C}" type="presOf" srcId="{1AC6BEA3-47D7-41CB-93E0-716365CB59B2}" destId="{B271BDD8-B584-49E1-8837-4B3B6E90AEAC}" srcOrd="0" destOrd="0" presId="urn:microsoft.com/office/officeart/2008/layout/LinedList"/>
    <dgm:cxn modelId="{4D5FC2A7-674B-42D7-90F5-E01E1A5655B6}" srcId="{0F887DCB-4300-4608-BE2E-5E0D8C58DA0D}" destId="{0A1BD5CE-B986-47B9-893C-7469F81A5500}" srcOrd="3" destOrd="0" parTransId="{1E2D49E7-0051-4FCE-B2A1-983FBAE7222B}" sibTransId="{D70208C1-D1FA-4448-A021-74E075991DA4}"/>
    <dgm:cxn modelId="{9F1A66AA-8F5A-41F8-82A1-654FE36E8878}" srcId="{0F887DCB-4300-4608-BE2E-5E0D8C58DA0D}" destId="{1AC6BEA3-47D7-41CB-93E0-716365CB59B2}" srcOrd="4" destOrd="0" parTransId="{2F32627F-CEBA-4E37-B316-1931DD39472E}" sibTransId="{7BE0DFC4-E0BD-4CEF-8A36-6970F2310BB8}"/>
    <dgm:cxn modelId="{8F83AEB8-E0B2-4608-8A16-35D23FDA368F}" type="presOf" srcId="{990DE5F6-FFB4-4AAC-AF0D-24A983F82293}" destId="{C33F2EB7-3519-4FB6-B1D8-27C10F5A4EC1}" srcOrd="0" destOrd="0" presId="urn:microsoft.com/office/officeart/2008/layout/LinedList"/>
    <dgm:cxn modelId="{16E9A4BB-6312-48A4-9D27-144EEE90B0EE}" type="presOf" srcId="{0F887DCB-4300-4608-BE2E-5E0D8C58DA0D}" destId="{A53497CF-1818-46BA-B27D-6AF384824AFA}" srcOrd="0" destOrd="0" presId="urn:microsoft.com/office/officeart/2008/layout/LinedList"/>
    <dgm:cxn modelId="{11AEB5BD-3E12-448B-BAAE-968C1F58A8CB}" type="presOf" srcId="{27694DFC-01CD-43AF-A8D1-2AD0852C7B58}" destId="{F5E3DCC1-3E50-41D4-9833-729CD68D0E8D}" srcOrd="0" destOrd="0" presId="urn:microsoft.com/office/officeart/2008/layout/LinedList"/>
    <dgm:cxn modelId="{DCB001E1-89AA-4116-8268-BEA25E792F07}" srcId="{0F887DCB-4300-4608-BE2E-5E0D8C58DA0D}" destId="{D0097A24-DD00-4C89-AB4F-3577C719A4C9}" srcOrd="6" destOrd="0" parTransId="{BF84B5D4-BA19-483A-8E08-717ABEC4332B}" sibTransId="{F6D6061C-BDC7-4839-BCF3-2F0FCF6245A9}"/>
    <dgm:cxn modelId="{604FB0F5-57C8-4C84-A620-7F6F9D85D9E9}" type="presOf" srcId="{B949A066-5833-4384-AECE-98215E8D112B}" destId="{AD21FABB-DF5F-4E16-BB15-74BBEB5748EB}" srcOrd="0" destOrd="0" presId="urn:microsoft.com/office/officeart/2008/layout/LinedList"/>
    <dgm:cxn modelId="{9220F7F5-F1EF-4BD1-96D6-232941C5A35A}" srcId="{0F887DCB-4300-4608-BE2E-5E0D8C58DA0D}" destId="{F5196D9B-2D0F-4930-84DE-8E42A1D15644}" srcOrd="7" destOrd="0" parTransId="{9F9214DA-D9E3-4F15-BE9F-3D9B2E4D4FD1}" sibTransId="{08D62767-9207-442E-9D46-0E896015C719}"/>
    <dgm:cxn modelId="{FB74A825-29B3-4E9E-9EF3-ABF42A90E5BE}" type="presParOf" srcId="{A53497CF-1818-46BA-B27D-6AF384824AFA}" destId="{24D9FF0C-CFA0-4D1C-A820-24698EC85B31}" srcOrd="0" destOrd="0" presId="urn:microsoft.com/office/officeart/2008/layout/LinedList"/>
    <dgm:cxn modelId="{8B4B291C-0A9B-4C77-887A-8531750EF8F1}" type="presParOf" srcId="{A53497CF-1818-46BA-B27D-6AF384824AFA}" destId="{F04E5E9A-EFFD-459A-9725-B8B6D53E6025}" srcOrd="1" destOrd="0" presId="urn:microsoft.com/office/officeart/2008/layout/LinedList"/>
    <dgm:cxn modelId="{FC53B414-0BC8-4CFE-A66D-88B34995329E}" type="presParOf" srcId="{F04E5E9A-EFFD-459A-9725-B8B6D53E6025}" destId="{F28297C0-F56B-4908-A22B-8FBDD28C0394}" srcOrd="0" destOrd="0" presId="urn:microsoft.com/office/officeart/2008/layout/LinedList"/>
    <dgm:cxn modelId="{A224D405-2A21-4B0B-BD06-9DA71B8D30FE}" type="presParOf" srcId="{F04E5E9A-EFFD-459A-9725-B8B6D53E6025}" destId="{215109A3-CC77-4B55-8544-C3F14EEFA283}" srcOrd="1" destOrd="0" presId="urn:microsoft.com/office/officeart/2008/layout/LinedList"/>
    <dgm:cxn modelId="{63FF3656-ABDF-4EAA-9216-A56C7AFF3AF1}" type="presParOf" srcId="{A53497CF-1818-46BA-B27D-6AF384824AFA}" destId="{F519D71E-21A3-4965-A588-DE148298D532}" srcOrd="2" destOrd="0" presId="urn:microsoft.com/office/officeart/2008/layout/LinedList"/>
    <dgm:cxn modelId="{C6A54FCB-D369-4B9C-A180-A3767A8245FE}" type="presParOf" srcId="{A53497CF-1818-46BA-B27D-6AF384824AFA}" destId="{87A26CEE-4E19-4AA7-9F41-1045311326BC}" srcOrd="3" destOrd="0" presId="urn:microsoft.com/office/officeart/2008/layout/LinedList"/>
    <dgm:cxn modelId="{3F6CBE9B-E327-485A-9735-B531931B99DF}" type="presParOf" srcId="{87A26CEE-4E19-4AA7-9F41-1045311326BC}" destId="{C33F2EB7-3519-4FB6-B1D8-27C10F5A4EC1}" srcOrd="0" destOrd="0" presId="urn:microsoft.com/office/officeart/2008/layout/LinedList"/>
    <dgm:cxn modelId="{91AE649E-F6F7-4ED1-9252-D8B3FDDF8B1D}" type="presParOf" srcId="{87A26CEE-4E19-4AA7-9F41-1045311326BC}" destId="{17D1A1CA-34EE-494A-B3AD-1AD291402084}" srcOrd="1" destOrd="0" presId="urn:microsoft.com/office/officeart/2008/layout/LinedList"/>
    <dgm:cxn modelId="{8DC0BAC3-FDC3-4889-B563-7949371B32F2}" type="presParOf" srcId="{A53497CF-1818-46BA-B27D-6AF384824AFA}" destId="{9E77292C-B6F2-41B1-A726-D0F0ECF6C772}" srcOrd="4" destOrd="0" presId="urn:microsoft.com/office/officeart/2008/layout/LinedList"/>
    <dgm:cxn modelId="{77A8FBFB-4626-4252-A62B-0355D5433C09}" type="presParOf" srcId="{A53497CF-1818-46BA-B27D-6AF384824AFA}" destId="{5FCA6CF1-D0F2-487C-AD0F-AD5FCE08C2D4}" srcOrd="5" destOrd="0" presId="urn:microsoft.com/office/officeart/2008/layout/LinedList"/>
    <dgm:cxn modelId="{19B911BA-FC38-4DCE-AAE4-4ABFA491EEFA}" type="presParOf" srcId="{5FCA6CF1-D0F2-487C-AD0F-AD5FCE08C2D4}" destId="{AD21FABB-DF5F-4E16-BB15-74BBEB5748EB}" srcOrd="0" destOrd="0" presId="urn:microsoft.com/office/officeart/2008/layout/LinedList"/>
    <dgm:cxn modelId="{023A6352-E3EA-4557-99B4-B0EB3BFE6E86}" type="presParOf" srcId="{5FCA6CF1-D0F2-487C-AD0F-AD5FCE08C2D4}" destId="{7C70D016-2B86-4381-BC11-CCA75482F06D}" srcOrd="1" destOrd="0" presId="urn:microsoft.com/office/officeart/2008/layout/LinedList"/>
    <dgm:cxn modelId="{4906B537-BAAC-4060-BB7A-987FFF78F358}" type="presParOf" srcId="{A53497CF-1818-46BA-B27D-6AF384824AFA}" destId="{7F74B16D-D463-4F38-8A26-D993633EC308}" srcOrd="6" destOrd="0" presId="urn:microsoft.com/office/officeart/2008/layout/LinedList"/>
    <dgm:cxn modelId="{5A701162-9B09-463B-9DAB-D0DDF7CBC51B}" type="presParOf" srcId="{A53497CF-1818-46BA-B27D-6AF384824AFA}" destId="{47947610-1C69-41C9-859B-AA2728CB702E}" srcOrd="7" destOrd="0" presId="urn:microsoft.com/office/officeart/2008/layout/LinedList"/>
    <dgm:cxn modelId="{1CFA4C70-A003-4D53-9175-DE371592DC20}" type="presParOf" srcId="{47947610-1C69-41C9-859B-AA2728CB702E}" destId="{835E13C2-84D6-45A8-9456-2065EB59797D}" srcOrd="0" destOrd="0" presId="urn:microsoft.com/office/officeart/2008/layout/LinedList"/>
    <dgm:cxn modelId="{0921DE74-E297-4463-864F-00E36C8050CE}" type="presParOf" srcId="{47947610-1C69-41C9-859B-AA2728CB702E}" destId="{5D030136-57E8-4AAA-A5D5-59D06ABD34E4}" srcOrd="1" destOrd="0" presId="urn:microsoft.com/office/officeart/2008/layout/LinedList"/>
    <dgm:cxn modelId="{DCCDA5E5-62E5-4483-BE9F-55B6635F0812}" type="presParOf" srcId="{A53497CF-1818-46BA-B27D-6AF384824AFA}" destId="{4221E298-6FAF-40C4-B6F0-6D744E90AAAC}" srcOrd="8" destOrd="0" presId="urn:microsoft.com/office/officeart/2008/layout/LinedList"/>
    <dgm:cxn modelId="{BBFD718D-D938-4548-9504-81BC87D301EB}" type="presParOf" srcId="{A53497CF-1818-46BA-B27D-6AF384824AFA}" destId="{F45E188E-8F61-45DF-ABC7-E6A461A2F93B}" srcOrd="9" destOrd="0" presId="urn:microsoft.com/office/officeart/2008/layout/LinedList"/>
    <dgm:cxn modelId="{0D5BC5B5-E4F1-4AD3-BE76-B243D4D97D83}" type="presParOf" srcId="{F45E188E-8F61-45DF-ABC7-E6A461A2F93B}" destId="{B271BDD8-B584-49E1-8837-4B3B6E90AEAC}" srcOrd="0" destOrd="0" presId="urn:microsoft.com/office/officeart/2008/layout/LinedList"/>
    <dgm:cxn modelId="{61202B81-1D19-4091-B397-896015AF53B8}" type="presParOf" srcId="{F45E188E-8F61-45DF-ABC7-E6A461A2F93B}" destId="{703E5EC1-C1F7-42A1-8310-FE7B7D817E99}" srcOrd="1" destOrd="0" presId="urn:microsoft.com/office/officeart/2008/layout/LinedList"/>
    <dgm:cxn modelId="{E51D2581-48B7-4602-92A8-B4402ABD649F}" type="presParOf" srcId="{A53497CF-1818-46BA-B27D-6AF384824AFA}" destId="{F9AA189A-61F5-48BB-AE99-85F466AE5D25}" srcOrd="10" destOrd="0" presId="urn:microsoft.com/office/officeart/2008/layout/LinedList"/>
    <dgm:cxn modelId="{583B05CF-8F55-4C36-BFF1-D2F48FB30529}" type="presParOf" srcId="{A53497CF-1818-46BA-B27D-6AF384824AFA}" destId="{2CB2F608-7919-4426-9EB0-D19F0202E77A}" srcOrd="11" destOrd="0" presId="urn:microsoft.com/office/officeart/2008/layout/LinedList"/>
    <dgm:cxn modelId="{BFF361CC-4A45-41E8-9890-1016E02CC74C}" type="presParOf" srcId="{2CB2F608-7919-4426-9EB0-D19F0202E77A}" destId="{F5E3DCC1-3E50-41D4-9833-729CD68D0E8D}" srcOrd="0" destOrd="0" presId="urn:microsoft.com/office/officeart/2008/layout/LinedList"/>
    <dgm:cxn modelId="{DAF21324-E9CE-49C9-99F6-4EEEAD72F1F5}" type="presParOf" srcId="{2CB2F608-7919-4426-9EB0-D19F0202E77A}" destId="{827925EE-76D7-443A-9839-F09F6F3566E3}" srcOrd="1" destOrd="0" presId="urn:microsoft.com/office/officeart/2008/layout/LinedList"/>
    <dgm:cxn modelId="{856F57D1-9FA6-4E72-9086-7D4A78F182D9}" type="presParOf" srcId="{A53497CF-1818-46BA-B27D-6AF384824AFA}" destId="{2371322D-3A2A-4B45-AC01-7E62CD216284}" srcOrd="12" destOrd="0" presId="urn:microsoft.com/office/officeart/2008/layout/LinedList"/>
    <dgm:cxn modelId="{039D3FBD-CD24-4D3B-8DFB-A8E1EA886402}" type="presParOf" srcId="{A53497CF-1818-46BA-B27D-6AF384824AFA}" destId="{01A30E4E-1641-4617-B5E6-B6DD834241CF}" srcOrd="13" destOrd="0" presId="urn:microsoft.com/office/officeart/2008/layout/LinedList"/>
    <dgm:cxn modelId="{B198FD7F-2D68-44D2-BBDE-F87F57FEED5D}" type="presParOf" srcId="{01A30E4E-1641-4617-B5E6-B6DD834241CF}" destId="{7C1D5CB0-E829-4F67-B4E7-529E2BE5DC6A}" srcOrd="0" destOrd="0" presId="urn:microsoft.com/office/officeart/2008/layout/LinedList"/>
    <dgm:cxn modelId="{FABDF025-4898-48E0-87CB-BD28184378A3}" type="presParOf" srcId="{01A30E4E-1641-4617-B5E6-B6DD834241CF}" destId="{54DD8786-E933-4367-9DDC-8074B5D5A1FB}" srcOrd="1" destOrd="0" presId="urn:microsoft.com/office/officeart/2008/layout/LinedList"/>
    <dgm:cxn modelId="{28DAC292-1552-4B1E-80BE-3DF176131820}" type="presParOf" srcId="{A53497CF-1818-46BA-B27D-6AF384824AFA}" destId="{ECF05522-79B7-44C7-B85F-8C3A11409E81}" srcOrd="14" destOrd="0" presId="urn:microsoft.com/office/officeart/2008/layout/LinedList"/>
    <dgm:cxn modelId="{E7365DCD-CDEE-4AB1-A1EA-54EB26D47A9C}" type="presParOf" srcId="{A53497CF-1818-46BA-B27D-6AF384824AFA}" destId="{A807837B-1359-4DCF-99B6-50CA8B2CF3E1}" srcOrd="15" destOrd="0" presId="urn:microsoft.com/office/officeart/2008/layout/LinedList"/>
    <dgm:cxn modelId="{1F303312-B1F5-4FF2-B317-F0A25C483954}" type="presParOf" srcId="{A807837B-1359-4DCF-99B6-50CA8B2CF3E1}" destId="{C43ECC53-4CD7-4C55-AF32-C0281AAB1A03}" srcOrd="0" destOrd="0" presId="urn:microsoft.com/office/officeart/2008/layout/LinedList"/>
    <dgm:cxn modelId="{3817C98D-542F-4979-9C36-09B90FDD8622}" type="presParOf" srcId="{A807837B-1359-4DCF-99B6-50CA8B2CF3E1}" destId="{B76527C2-ED51-4132-BD08-173A73F4E56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1836F6-FE01-40D0-BA05-D673768C2F34}">
      <dsp:nvSpPr>
        <dsp:cNvPr id="0" name=""/>
        <dsp:cNvSpPr/>
      </dsp:nvSpPr>
      <dsp:spPr>
        <a:xfrm>
          <a:off x="374181" y="1798964"/>
          <a:ext cx="1483982" cy="1297187"/>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l" defTabSz="533400">
            <a:lnSpc>
              <a:spcPct val="90000"/>
            </a:lnSpc>
            <a:spcBef>
              <a:spcPct val="0"/>
            </a:spcBef>
            <a:spcAft>
              <a:spcPct val="35000"/>
            </a:spcAft>
            <a:buFont typeface="Arial" panose="020B0604020202020204" pitchFamily="34" charset="0"/>
            <a:buNone/>
          </a:pPr>
          <a:r>
            <a:rPr lang="en-US" sz="1200" kern="1200" dirty="0"/>
            <a:t>Libraries opt-out decision</a:t>
          </a:r>
        </a:p>
      </dsp:txBody>
      <dsp:txXfrm>
        <a:off x="745177" y="1993542"/>
        <a:ext cx="723441" cy="908031"/>
      </dsp:txXfrm>
    </dsp:sp>
    <dsp:sp modelId="{11306B1C-A56F-4F09-B743-29EE8CE6B4BE}">
      <dsp:nvSpPr>
        <dsp:cNvPr id="0" name=""/>
        <dsp:cNvSpPr/>
      </dsp:nvSpPr>
      <dsp:spPr>
        <a:xfrm>
          <a:off x="3186" y="2076562"/>
          <a:ext cx="741991" cy="7419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dirty="0"/>
            <a:t>February 24</a:t>
          </a:r>
        </a:p>
      </dsp:txBody>
      <dsp:txXfrm>
        <a:off x="111848" y="2185224"/>
        <a:ext cx="524667" cy="524667"/>
      </dsp:txXfrm>
    </dsp:sp>
    <dsp:sp modelId="{18E629E4-C698-4DD3-A3EC-E62554E3858C}">
      <dsp:nvSpPr>
        <dsp:cNvPr id="0" name=""/>
        <dsp:cNvSpPr/>
      </dsp:nvSpPr>
      <dsp:spPr>
        <a:xfrm>
          <a:off x="2321908" y="1798964"/>
          <a:ext cx="1483982" cy="1297187"/>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l" defTabSz="533400">
            <a:lnSpc>
              <a:spcPct val="90000"/>
            </a:lnSpc>
            <a:spcBef>
              <a:spcPct val="0"/>
            </a:spcBef>
            <a:spcAft>
              <a:spcPct val="35000"/>
            </a:spcAft>
            <a:buFont typeface="Arial" panose="020B0604020202020204" pitchFamily="34" charset="0"/>
            <a:buNone/>
          </a:pPr>
          <a:r>
            <a:rPr lang="en-US" sz="1200" kern="1200" dirty="0"/>
            <a:t>Database selection form will open</a:t>
          </a:r>
        </a:p>
      </dsp:txBody>
      <dsp:txXfrm>
        <a:off x="2692904" y="1993542"/>
        <a:ext cx="723441" cy="908031"/>
      </dsp:txXfrm>
    </dsp:sp>
    <dsp:sp modelId="{1879C4CC-AEA3-4E1F-8CD2-AA6A5D06EA34}">
      <dsp:nvSpPr>
        <dsp:cNvPr id="0" name=""/>
        <dsp:cNvSpPr/>
      </dsp:nvSpPr>
      <dsp:spPr>
        <a:xfrm>
          <a:off x="1950913" y="2076562"/>
          <a:ext cx="741991" cy="7419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April 24</a:t>
          </a:r>
        </a:p>
      </dsp:txBody>
      <dsp:txXfrm>
        <a:off x="2059575" y="2185224"/>
        <a:ext cx="524667" cy="524667"/>
      </dsp:txXfrm>
    </dsp:sp>
    <dsp:sp modelId="{2D82F388-0F92-4F48-B563-6356819DD4AB}">
      <dsp:nvSpPr>
        <dsp:cNvPr id="0" name=""/>
        <dsp:cNvSpPr/>
      </dsp:nvSpPr>
      <dsp:spPr>
        <a:xfrm>
          <a:off x="4269635" y="1798964"/>
          <a:ext cx="1483982" cy="1297187"/>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l" defTabSz="533400">
            <a:lnSpc>
              <a:spcPct val="90000"/>
            </a:lnSpc>
            <a:spcBef>
              <a:spcPct val="0"/>
            </a:spcBef>
            <a:spcAft>
              <a:spcPct val="35000"/>
            </a:spcAft>
            <a:buNone/>
          </a:pPr>
          <a:r>
            <a:rPr lang="en-US" sz="1200" kern="1200" dirty="0"/>
            <a:t>Database selection form is closed</a:t>
          </a:r>
        </a:p>
      </dsp:txBody>
      <dsp:txXfrm>
        <a:off x="4640631" y="1993542"/>
        <a:ext cx="723441" cy="908031"/>
      </dsp:txXfrm>
    </dsp:sp>
    <dsp:sp modelId="{3E9738C0-6100-4358-AD1B-DD4AA1213589}">
      <dsp:nvSpPr>
        <dsp:cNvPr id="0" name=""/>
        <dsp:cNvSpPr/>
      </dsp:nvSpPr>
      <dsp:spPr>
        <a:xfrm>
          <a:off x="3898639" y="2076562"/>
          <a:ext cx="741991" cy="7419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May 12</a:t>
          </a:r>
        </a:p>
      </dsp:txBody>
      <dsp:txXfrm>
        <a:off x="4007301" y="2185224"/>
        <a:ext cx="524667" cy="524667"/>
      </dsp:txXfrm>
    </dsp:sp>
    <dsp:sp modelId="{DDA56279-B307-4992-B6C2-B063E4FAB72C}">
      <dsp:nvSpPr>
        <dsp:cNvPr id="0" name=""/>
        <dsp:cNvSpPr/>
      </dsp:nvSpPr>
      <dsp:spPr>
        <a:xfrm>
          <a:off x="6217362" y="1798964"/>
          <a:ext cx="1483982" cy="1297187"/>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l" defTabSz="533400">
            <a:lnSpc>
              <a:spcPct val="90000"/>
            </a:lnSpc>
            <a:spcBef>
              <a:spcPct val="0"/>
            </a:spcBef>
            <a:spcAft>
              <a:spcPct val="35000"/>
            </a:spcAft>
            <a:buNone/>
          </a:pPr>
          <a:r>
            <a:rPr lang="en-US" sz="1200" kern="1200" dirty="0"/>
            <a:t>SWAN order details are due to RAILS</a:t>
          </a:r>
        </a:p>
      </dsp:txBody>
      <dsp:txXfrm>
        <a:off x="6588358" y="1993542"/>
        <a:ext cx="723441" cy="908031"/>
      </dsp:txXfrm>
    </dsp:sp>
    <dsp:sp modelId="{75CD6A87-1CEB-4BF9-B9A4-4517470CF162}">
      <dsp:nvSpPr>
        <dsp:cNvPr id="0" name=""/>
        <dsp:cNvSpPr/>
      </dsp:nvSpPr>
      <dsp:spPr>
        <a:xfrm>
          <a:off x="5846366" y="2076562"/>
          <a:ext cx="741991" cy="7419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May 24</a:t>
          </a:r>
        </a:p>
      </dsp:txBody>
      <dsp:txXfrm>
        <a:off x="5955028" y="2185224"/>
        <a:ext cx="524667" cy="524667"/>
      </dsp:txXfrm>
    </dsp:sp>
    <dsp:sp modelId="{07DE7ECB-E422-4494-8C0F-712CCBEFA73E}">
      <dsp:nvSpPr>
        <dsp:cNvPr id="0" name=""/>
        <dsp:cNvSpPr/>
      </dsp:nvSpPr>
      <dsp:spPr>
        <a:xfrm>
          <a:off x="8165089" y="1798964"/>
          <a:ext cx="1483982" cy="1297187"/>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l" defTabSz="533400">
            <a:lnSpc>
              <a:spcPct val="90000"/>
            </a:lnSpc>
            <a:spcBef>
              <a:spcPct val="0"/>
            </a:spcBef>
            <a:spcAft>
              <a:spcPct val="35000"/>
            </a:spcAft>
            <a:buNone/>
          </a:pPr>
          <a:r>
            <a:rPr lang="en-US" sz="1200" kern="1200" dirty="0"/>
            <a:t>Updated EBSCO links sent to libraries</a:t>
          </a:r>
        </a:p>
      </dsp:txBody>
      <dsp:txXfrm>
        <a:off x="8536085" y="1993542"/>
        <a:ext cx="723441" cy="908031"/>
      </dsp:txXfrm>
    </dsp:sp>
    <dsp:sp modelId="{3FBB62CE-7CC4-47BB-973A-F9E9476673BD}">
      <dsp:nvSpPr>
        <dsp:cNvPr id="0" name=""/>
        <dsp:cNvSpPr/>
      </dsp:nvSpPr>
      <dsp:spPr>
        <a:xfrm>
          <a:off x="7794093" y="2076562"/>
          <a:ext cx="741991" cy="7419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June 30</a:t>
          </a:r>
        </a:p>
      </dsp:txBody>
      <dsp:txXfrm>
        <a:off x="7902755" y="2185224"/>
        <a:ext cx="524667" cy="524667"/>
      </dsp:txXfrm>
    </dsp:sp>
    <dsp:sp modelId="{310D3BF8-FFD7-481B-9F5A-9B8D771ADDAB}">
      <dsp:nvSpPr>
        <dsp:cNvPr id="0" name=""/>
        <dsp:cNvSpPr/>
      </dsp:nvSpPr>
      <dsp:spPr>
        <a:xfrm>
          <a:off x="10112816" y="1798964"/>
          <a:ext cx="1483982" cy="1297187"/>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l" defTabSz="533400">
            <a:lnSpc>
              <a:spcPct val="90000"/>
            </a:lnSpc>
            <a:spcBef>
              <a:spcPct val="0"/>
            </a:spcBef>
            <a:spcAft>
              <a:spcPct val="35000"/>
            </a:spcAft>
            <a:buNone/>
          </a:pPr>
          <a:r>
            <a:rPr lang="en-US" sz="1200" kern="1200" dirty="0"/>
            <a:t>Updated EBSCO selections are live</a:t>
          </a:r>
        </a:p>
      </dsp:txBody>
      <dsp:txXfrm>
        <a:off x="10483812" y="1993542"/>
        <a:ext cx="723441" cy="908031"/>
      </dsp:txXfrm>
    </dsp:sp>
    <dsp:sp modelId="{403570A7-8B65-446C-BB67-12C251E4DB51}">
      <dsp:nvSpPr>
        <dsp:cNvPr id="0" name=""/>
        <dsp:cNvSpPr/>
      </dsp:nvSpPr>
      <dsp:spPr>
        <a:xfrm>
          <a:off x="9741820" y="2076562"/>
          <a:ext cx="741991" cy="7419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t>July 1</a:t>
          </a:r>
        </a:p>
      </dsp:txBody>
      <dsp:txXfrm>
        <a:off x="9850482" y="2185224"/>
        <a:ext cx="524667" cy="5246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69D546-8308-43B2-9BC7-860859FCEC42}">
      <dsp:nvSpPr>
        <dsp:cNvPr id="0" name=""/>
        <dsp:cNvSpPr/>
      </dsp:nvSpPr>
      <dsp:spPr>
        <a:xfrm>
          <a:off x="0" y="4184751"/>
          <a:ext cx="1543049" cy="68654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09742" tIns="170688" rIns="109742" bIns="170688" numCol="1" spcCol="1270" anchor="ctr" anchorCtr="0">
          <a:noAutofit/>
        </a:bodyPr>
        <a:lstStyle/>
        <a:p>
          <a:pPr marL="0" lvl="0" indent="0" algn="ctr" defTabSz="1066800">
            <a:lnSpc>
              <a:spcPct val="90000"/>
            </a:lnSpc>
            <a:spcBef>
              <a:spcPct val="0"/>
            </a:spcBef>
            <a:spcAft>
              <a:spcPct val="35000"/>
            </a:spcAft>
            <a:buNone/>
          </a:pPr>
          <a:r>
            <a:rPr lang="en-US" sz="2400" kern="1200"/>
            <a:t>Phase 5</a:t>
          </a:r>
        </a:p>
      </dsp:txBody>
      <dsp:txXfrm>
        <a:off x="0" y="4184751"/>
        <a:ext cx="1543049" cy="686543"/>
      </dsp:txXfrm>
    </dsp:sp>
    <dsp:sp modelId="{B0293397-7D9A-460C-9AE6-AFADEEBD7AD9}">
      <dsp:nvSpPr>
        <dsp:cNvPr id="0" name=""/>
        <dsp:cNvSpPr/>
      </dsp:nvSpPr>
      <dsp:spPr>
        <a:xfrm>
          <a:off x="1543049" y="4184751"/>
          <a:ext cx="4629150" cy="686543"/>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3901" tIns="190500" rIns="93901" bIns="190500" numCol="1" spcCol="1270" anchor="ctr" anchorCtr="0">
          <a:noAutofit/>
        </a:bodyPr>
        <a:lstStyle/>
        <a:p>
          <a:pPr marL="0" lvl="0" indent="0" algn="l" defTabSz="666750">
            <a:lnSpc>
              <a:spcPct val="90000"/>
            </a:lnSpc>
            <a:spcBef>
              <a:spcPct val="0"/>
            </a:spcBef>
            <a:spcAft>
              <a:spcPct val="35000"/>
            </a:spcAft>
            <a:buNone/>
          </a:pPr>
          <a:r>
            <a:rPr lang="en-US" sz="1500" kern="1200"/>
            <a:t>Implementation </a:t>
          </a:r>
        </a:p>
      </dsp:txBody>
      <dsp:txXfrm>
        <a:off x="1543049" y="4184751"/>
        <a:ext cx="4629150" cy="686543"/>
      </dsp:txXfrm>
    </dsp:sp>
    <dsp:sp modelId="{C31FA15E-0913-410E-B108-B8DAEAAA934A}">
      <dsp:nvSpPr>
        <dsp:cNvPr id="0" name=""/>
        <dsp:cNvSpPr/>
      </dsp:nvSpPr>
      <dsp:spPr>
        <a:xfrm rot="10800000">
          <a:off x="0" y="3139146"/>
          <a:ext cx="1543049" cy="1055903"/>
        </a:xfrm>
        <a:prstGeom prst="upArrowCallout">
          <a:avLst>
            <a:gd name="adj1" fmla="val 5000"/>
            <a:gd name="adj2" fmla="val 10000"/>
            <a:gd name="adj3" fmla="val 15000"/>
            <a:gd name="adj4" fmla="val 6497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09742" tIns="170688" rIns="109742" bIns="170688" numCol="1" spcCol="1270" anchor="ctr" anchorCtr="0">
          <a:noAutofit/>
        </a:bodyPr>
        <a:lstStyle/>
        <a:p>
          <a:pPr marL="0" lvl="0" indent="0" algn="ctr" defTabSz="1066800">
            <a:lnSpc>
              <a:spcPct val="90000"/>
            </a:lnSpc>
            <a:spcBef>
              <a:spcPct val="0"/>
            </a:spcBef>
            <a:spcAft>
              <a:spcPct val="35000"/>
            </a:spcAft>
            <a:buNone/>
          </a:pPr>
          <a:r>
            <a:rPr lang="en-US" sz="2400" kern="1200"/>
            <a:t>Phase 4</a:t>
          </a:r>
        </a:p>
      </dsp:txBody>
      <dsp:txXfrm rot="-10800000">
        <a:off x="0" y="3139146"/>
        <a:ext cx="1543049" cy="686337"/>
      </dsp:txXfrm>
    </dsp:sp>
    <dsp:sp modelId="{3946BCE4-D8CE-467E-B3A7-9BE043C0F739}">
      <dsp:nvSpPr>
        <dsp:cNvPr id="0" name=""/>
        <dsp:cNvSpPr/>
      </dsp:nvSpPr>
      <dsp:spPr>
        <a:xfrm>
          <a:off x="1543049" y="3139146"/>
          <a:ext cx="4629150" cy="686337"/>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3901" tIns="190500" rIns="93901" bIns="190500" numCol="1" spcCol="1270" anchor="ctr" anchorCtr="0">
          <a:noAutofit/>
        </a:bodyPr>
        <a:lstStyle/>
        <a:p>
          <a:pPr marL="0" lvl="0" indent="0" algn="l" defTabSz="666750">
            <a:lnSpc>
              <a:spcPct val="90000"/>
            </a:lnSpc>
            <a:spcBef>
              <a:spcPct val="0"/>
            </a:spcBef>
            <a:spcAft>
              <a:spcPct val="35000"/>
            </a:spcAft>
            <a:buNone/>
          </a:pPr>
          <a:r>
            <a:rPr lang="en-US" sz="1500" kern="1200"/>
            <a:t>Rollout decisions</a:t>
          </a:r>
        </a:p>
      </dsp:txBody>
      <dsp:txXfrm>
        <a:off x="1543049" y="3139146"/>
        <a:ext cx="4629150" cy="686337"/>
      </dsp:txXfrm>
    </dsp:sp>
    <dsp:sp modelId="{FB96CFB0-237B-47B2-84B8-99E64CC1D750}">
      <dsp:nvSpPr>
        <dsp:cNvPr id="0" name=""/>
        <dsp:cNvSpPr/>
      </dsp:nvSpPr>
      <dsp:spPr>
        <a:xfrm rot="10800000">
          <a:off x="0" y="2093540"/>
          <a:ext cx="1543049" cy="1055903"/>
        </a:xfrm>
        <a:prstGeom prst="upArrowCallout">
          <a:avLst>
            <a:gd name="adj1" fmla="val 5000"/>
            <a:gd name="adj2" fmla="val 10000"/>
            <a:gd name="adj3" fmla="val 15000"/>
            <a:gd name="adj4" fmla="val 6497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09742" tIns="170688" rIns="109742" bIns="170688" numCol="1" spcCol="1270" anchor="ctr" anchorCtr="0">
          <a:noAutofit/>
        </a:bodyPr>
        <a:lstStyle/>
        <a:p>
          <a:pPr marL="0" lvl="0" indent="0" algn="ctr" defTabSz="1066800">
            <a:lnSpc>
              <a:spcPct val="90000"/>
            </a:lnSpc>
            <a:spcBef>
              <a:spcPct val="0"/>
            </a:spcBef>
            <a:spcAft>
              <a:spcPct val="35000"/>
            </a:spcAft>
            <a:buNone/>
          </a:pPr>
          <a:r>
            <a:rPr lang="en-US" sz="2400" kern="1200"/>
            <a:t>Phase 3</a:t>
          </a:r>
        </a:p>
      </dsp:txBody>
      <dsp:txXfrm rot="-10800000">
        <a:off x="0" y="2093540"/>
        <a:ext cx="1543049" cy="686337"/>
      </dsp:txXfrm>
    </dsp:sp>
    <dsp:sp modelId="{A466D6FD-8DB5-4B93-A2E1-911B0E541F3C}">
      <dsp:nvSpPr>
        <dsp:cNvPr id="0" name=""/>
        <dsp:cNvSpPr/>
      </dsp:nvSpPr>
      <dsp:spPr>
        <a:xfrm>
          <a:off x="1543049" y="2093540"/>
          <a:ext cx="4629150" cy="686337"/>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3901" tIns="190500" rIns="93901" bIns="190500" numCol="1" spcCol="1270" anchor="ctr" anchorCtr="0">
          <a:noAutofit/>
        </a:bodyPr>
        <a:lstStyle/>
        <a:p>
          <a:pPr marL="0" lvl="0" indent="0" algn="l" defTabSz="666750">
            <a:lnSpc>
              <a:spcPct val="90000"/>
            </a:lnSpc>
            <a:spcBef>
              <a:spcPct val="0"/>
            </a:spcBef>
            <a:spcAft>
              <a:spcPct val="35000"/>
            </a:spcAft>
            <a:buNone/>
          </a:pPr>
          <a:r>
            <a:rPr lang="en-US" sz="1500" kern="1200"/>
            <a:t>Pilot</a:t>
          </a:r>
        </a:p>
      </dsp:txBody>
      <dsp:txXfrm>
        <a:off x="1543049" y="2093540"/>
        <a:ext cx="4629150" cy="686337"/>
      </dsp:txXfrm>
    </dsp:sp>
    <dsp:sp modelId="{C1573687-A25E-4DBD-8A8E-86FF003AAFD2}">
      <dsp:nvSpPr>
        <dsp:cNvPr id="0" name=""/>
        <dsp:cNvSpPr/>
      </dsp:nvSpPr>
      <dsp:spPr>
        <a:xfrm rot="10800000">
          <a:off x="0" y="1047935"/>
          <a:ext cx="1543049" cy="1055903"/>
        </a:xfrm>
        <a:prstGeom prst="upArrowCallout">
          <a:avLst>
            <a:gd name="adj1" fmla="val 5000"/>
            <a:gd name="adj2" fmla="val 10000"/>
            <a:gd name="adj3" fmla="val 15000"/>
            <a:gd name="adj4" fmla="val 6497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09742" tIns="170688" rIns="109742" bIns="170688" numCol="1" spcCol="1270" anchor="ctr" anchorCtr="0">
          <a:noAutofit/>
        </a:bodyPr>
        <a:lstStyle/>
        <a:p>
          <a:pPr marL="0" lvl="0" indent="0" algn="ctr" defTabSz="1066800">
            <a:lnSpc>
              <a:spcPct val="90000"/>
            </a:lnSpc>
            <a:spcBef>
              <a:spcPct val="0"/>
            </a:spcBef>
            <a:spcAft>
              <a:spcPct val="35000"/>
            </a:spcAft>
            <a:buNone/>
          </a:pPr>
          <a:r>
            <a:rPr lang="en-US" sz="2400" kern="1200"/>
            <a:t>Phase 2</a:t>
          </a:r>
        </a:p>
      </dsp:txBody>
      <dsp:txXfrm rot="-10800000">
        <a:off x="0" y="1047935"/>
        <a:ext cx="1543049" cy="686337"/>
      </dsp:txXfrm>
    </dsp:sp>
    <dsp:sp modelId="{CFE0154A-B3E8-479A-84B8-D1D8A19138A6}">
      <dsp:nvSpPr>
        <dsp:cNvPr id="0" name=""/>
        <dsp:cNvSpPr/>
      </dsp:nvSpPr>
      <dsp:spPr>
        <a:xfrm>
          <a:off x="1543049" y="1047935"/>
          <a:ext cx="4629150" cy="686337"/>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3901" tIns="190500" rIns="93901" bIns="190500" numCol="1" spcCol="1270" anchor="ctr" anchorCtr="0">
          <a:noAutofit/>
        </a:bodyPr>
        <a:lstStyle/>
        <a:p>
          <a:pPr marL="0" lvl="0" indent="0" algn="l" defTabSz="666750">
            <a:lnSpc>
              <a:spcPct val="90000"/>
            </a:lnSpc>
            <a:spcBef>
              <a:spcPct val="0"/>
            </a:spcBef>
            <a:spcAft>
              <a:spcPct val="35000"/>
            </a:spcAft>
            <a:buNone/>
          </a:pPr>
          <a:r>
            <a:rPr lang="en-US" sz="1500" kern="1200"/>
            <a:t>DUX evaluation</a:t>
          </a:r>
        </a:p>
      </dsp:txBody>
      <dsp:txXfrm>
        <a:off x="1543049" y="1047935"/>
        <a:ext cx="4629150" cy="686337"/>
      </dsp:txXfrm>
    </dsp:sp>
    <dsp:sp modelId="{E1062B95-C5E1-45F4-BB84-2393BE67ACAA}">
      <dsp:nvSpPr>
        <dsp:cNvPr id="0" name=""/>
        <dsp:cNvSpPr/>
      </dsp:nvSpPr>
      <dsp:spPr>
        <a:xfrm rot="10800000">
          <a:off x="0" y="2329"/>
          <a:ext cx="1543049" cy="1055903"/>
        </a:xfrm>
        <a:prstGeom prst="upArrowCallout">
          <a:avLst>
            <a:gd name="adj1" fmla="val 5000"/>
            <a:gd name="adj2" fmla="val 10000"/>
            <a:gd name="adj3" fmla="val 15000"/>
            <a:gd name="adj4" fmla="val 6497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09742" tIns="170688" rIns="109742" bIns="170688" numCol="1" spcCol="1270" anchor="ctr" anchorCtr="0">
          <a:noAutofit/>
        </a:bodyPr>
        <a:lstStyle/>
        <a:p>
          <a:pPr marL="0" lvl="0" indent="0" algn="ctr" defTabSz="1066800">
            <a:lnSpc>
              <a:spcPct val="90000"/>
            </a:lnSpc>
            <a:spcBef>
              <a:spcPct val="0"/>
            </a:spcBef>
            <a:spcAft>
              <a:spcPct val="35000"/>
            </a:spcAft>
            <a:buNone/>
          </a:pPr>
          <a:r>
            <a:rPr lang="en-US" sz="2400" kern="1200"/>
            <a:t>Phase 1</a:t>
          </a:r>
        </a:p>
      </dsp:txBody>
      <dsp:txXfrm rot="-10800000">
        <a:off x="0" y="2329"/>
        <a:ext cx="1543049" cy="686337"/>
      </dsp:txXfrm>
    </dsp:sp>
    <dsp:sp modelId="{B02F49D8-C7D7-4E7F-8C20-114F947E130F}">
      <dsp:nvSpPr>
        <dsp:cNvPr id="0" name=""/>
        <dsp:cNvSpPr/>
      </dsp:nvSpPr>
      <dsp:spPr>
        <a:xfrm>
          <a:off x="1543049" y="2329"/>
          <a:ext cx="4629150" cy="686337"/>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3901" tIns="190500" rIns="93901" bIns="190500" numCol="1" spcCol="1270" anchor="ctr" anchorCtr="0">
          <a:noAutofit/>
        </a:bodyPr>
        <a:lstStyle/>
        <a:p>
          <a:pPr marL="0" lvl="0" indent="0" algn="l" defTabSz="666750">
            <a:lnSpc>
              <a:spcPct val="90000"/>
            </a:lnSpc>
            <a:spcBef>
              <a:spcPct val="0"/>
            </a:spcBef>
            <a:spcAft>
              <a:spcPct val="35000"/>
            </a:spcAft>
            <a:buNone/>
          </a:pPr>
          <a:r>
            <a:rPr lang="en-US" sz="1500" kern="1200"/>
            <a:t>Monitor development and performance enhancements</a:t>
          </a:r>
        </a:p>
      </dsp:txBody>
      <dsp:txXfrm>
        <a:off x="1543049" y="2329"/>
        <a:ext cx="4629150" cy="6863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D9FF0C-CFA0-4D1C-A820-24698EC85B31}">
      <dsp:nvSpPr>
        <dsp:cNvPr id="0" name=""/>
        <dsp:cNvSpPr/>
      </dsp:nvSpPr>
      <dsp:spPr>
        <a:xfrm>
          <a:off x="0" y="0"/>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8297C0-F56B-4908-A22B-8FBDD28C0394}">
      <dsp:nvSpPr>
        <dsp:cNvPr id="0" name=""/>
        <dsp:cNvSpPr/>
      </dsp:nvSpPr>
      <dsp:spPr>
        <a:xfrm>
          <a:off x="0" y="0"/>
          <a:ext cx="6172199" cy="6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Significant performance improvements</a:t>
          </a:r>
        </a:p>
      </dsp:txBody>
      <dsp:txXfrm>
        <a:off x="0" y="0"/>
        <a:ext cx="6172199" cy="609203"/>
      </dsp:txXfrm>
    </dsp:sp>
    <dsp:sp modelId="{F519D71E-21A3-4965-A588-DE148298D532}">
      <dsp:nvSpPr>
        <dsp:cNvPr id="0" name=""/>
        <dsp:cNvSpPr/>
      </dsp:nvSpPr>
      <dsp:spPr>
        <a:xfrm>
          <a:off x="0" y="609203"/>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3F2EB7-3519-4FB6-B1D8-27C10F5A4EC1}">
      <dsp:nvSpPr>
        <dsp:cNvPr id="0" name=""/>
        <dsp:cNvSpPr/>
      </dsp:nvSpPr>
      <dsp:spPr>
        <a:xfrm>
          <a:off x="0" y="609203"/>
          <a:ext cx="6172199" cy="6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Addition of linked account barcodes</a:t>
          </a:r>
        </a:p>
      </dsp:txBody>
      <dsp:txXfrm>
        <a:off x="0" y="609203"/>
        <a:ext cx="6172199" cy="609203"/>
      </dsp:txXfrm>
    </dsp:sp>
    <dsp:sp modelId="{9E77292C-B6F2-41B1-A726-D0F0ECF6C772}">
      <dsp:nvSpPr>
        <dsp:cNvPr id="0" name=""/>
        <dsp:cNvSpPr/>
      </dsp:nvSpPr>
      <dsp:spPr>
        <a:xfrm>
          <a:off x="0" y="1218406"/>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21FABB-DF5F-4E16-BB15-74BBEB5748EB}">
      <dsp:nvSpPr>
        <dsp:cNvPr id="0" name=""/>
        <dsp:cNvSpPr/>
      </dsp:nvSpPr>
      <dsp:spPr>
        <a:xfrm>
          <a:off x="0" y="1218406"/>
          <a:ext cx="6172199" cy="6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Group-level holds</a:t>
          </a:r>
        </a:p>
      </dsp:txBody>
      <dsp:txXfrm>
        <a:off x="0" y="1218406"/>
        <a:ext cx="6172199" cy="609203"/>
      </dsp:txXfrm>
    </dsp:sp>
    <dsp:sp modelId="{7F74B16D-D463-4F38-8A26-D993633EC308}">
      <dsp:nvSpPr>
        <dsp:cNvPr id="0" name=""/>
        <dsp:cNvSpPr/>
      </dsp:nvSpPr>
      <dsp:spPr>
        <a:xfrm>
          <a:off x="0" y="1827609"/>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5E13C2-84D6-45A8-9456-2065EB59797D}">
      <dsp:nvSpPr>
        <dsp:cNvPr id="0" name=""/>
        <dsp:cNvSpPr/>
      </dsp:nvSpPr>
      <dsp:spPr>
        <a:xfrm>
          <a:off x="0" y="1827609"/>
          <a:ext cx="6172199" cy="6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Holds management</a:t>
          </a:r>
        </a:p>
      </dsp:txBody>
      <dsp:txXfrm>
        <a:off x="0" y="1827609"/>
        <a:ext cx="6172199" cy="609203"/>
      </dsp:txXfrm>
    </dsp:sp>
    <dsp:sp modelId="{4221E298-6FAF-40C4-B6F0-6D744E90AAAC}">
      <dsp:nvSpPr>
        <dsp:cNvPr id="0" name=""/>
        <dsp:cNvSpPr/>
      </dsp:nvSpPr>
      <dsp:spPr>
        <a:xfrm>
          <a:off x="0" y="2436812"/>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71BDD8-B584-49E1-8837-4B3B6E90AEAC}">
      <dsp:nvSpPr>
        <dsp:cNvPr id="0" name=""/>
        <dsp:cNvSpPr/>
      </dsp:nvSpPr>
      <dsp:spPr>
        <a:xfrm>
          <a:off x="0" y="2436812"/>
          <a:ext cx="6172199" cy="6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Lists management</a:t>
          </a:r>
        </a:p>
      </dsp:txBody>
      <dsp:txXfrm>
        <a:off x="0" y="2436812"/>
        <a:ext cx="6172199" cy="609203"/>
      </dsp:txXfrm>
    </dsp:sp>
    <dsp:sp modelId="{F9AA189A-61F5-48BB-AE99-85F466AE5D25}">
      <dsp:nvSpPr>
        <dsp:cNvPr id="0" name=""/>
        <dsp:cNvSpPr/>
      </dsp:nvSpPr>
      <dsp:spPr>
        <a:xfrm>
          <a:off x="0" y="3046015"/>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E3DCC1-3E50-41D4-9833-729CD68D0E8D}">
      <dsp:nvSpPr>
        <dsp:cNvPr id="0" name=""/>
        <dsp:cNvSpPr/>
      </dsp:nvSpPr>
      <dsp:spPr>
        <a:xfrm>
          <a:off x="0" y="3046015"/>
          <a:ext cx="6172199" cy="6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Search filters</a:t>
          </a:r>
        </a:p>
      </dsp:txBody>
      <dsp:txXfrm>
        <a:off x="0" y="3046015"/>
        <a:ext cx="6172199" cy="609203"/>
      </dsp:txXfrm>
    </dsp:sp>
    <dsp:sp modelId="{2371322D-3A2A-4B45-AC01-7E62CD216284}">
      <dsp:nvSpPr>
        <dsp:cNvPr id="0" name=""/>
        <dsp:cNvSpPr/>
      </dsp:nvSpPr>
      <dsp:spPr>
        <a:xfrm>
          <a:off x="0" y="3655218"/>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1D5CB0-E829-4F67-B4E7-529E2BE5DC6A}">
      <dsp:nvSpPr>
        <dsp:cNvPr id="0" name=""/>
        <dsp:cNvSpPr/>
      </dsp:nvSpPr>
      <dsp:spPr>
        <a:xfrm>
          <a:off x="0" y="3655218"/>
          <a:ext cx="6172199" cy="6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Dark mode</a:t>
          </a:r>
        </a:p>
      </dsp:txBody>
      <dsp:txXfrm>
        <a:off x="0" y="3655218"/>
        <a:ext cx="6172199" cy="609203"/>
      </dsp:txXfrm>
    </dsp:sp>
    <dsp:sp modelId="{ECF05522-79B7-44C7-B85F-8C3A11409E81}">
      <dsp:nvSpPr>
        <dsp:cNvPr id="0" name=""/>
        <dsp:cNvSpPr/>
      </dsp:nvSpPr>
      <dsp:spPr>
        <a:xfrm>
          <a:off x="0" y="4264421"/>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3ECC53-4CD7-4C55-AF32-C0281AAB1A03}">
      <dsp:nvSpPr>
        <dsp:cNvPr id="0" name=""/>
        <dsp:cNvSpPr/>
      </dsp:nvSpPr>
      <dsp:spPr>
        <a:xfrm>
          <a:off x="0" y="4264421"/>
          <a:ext cx="6172199" cy="609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Push notices</a:t>
          </a:r>
        </a:p>
      </dsp:txBody>
      <dsp:txXfrm>
        <a:off x="0" y="4264421"/>
        <a:ext cx="6172199" cy="60920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A2B190-A7EB-4083-8550-ADF73D5DD4E6}" type="datetimeFigureOut">
              <a:rPr lang="en-US" smtClean="0"/>
              <a:t>3/2/2023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7912A-FAF4-4A7E-9049-202369FF8334}" type="slidenum">
              <a:rPr lang="en-US" smtClean="0"/>
              <a:t>‹#›</a:t>
            </a:fld>
            <a:endParaRPr lang="en-US"/>
          </a:p>
        </p:txBody>
      </p:sp>
    </p:spTree>
    <p:extLst>
      <p:ext uri="{BB962C8B-B14F-4D97-AF65-F5344CB8AC3E}">
        <p14:creationId xmlns:p14="http://schemas.microsoft.com/office/powerpoint/2010/main" val="281225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a:extLst>
              <a:ext uri="{FF2B5EF4-FFF2-40B4-BE49-F238E27FC236}">
                <a16:creationId xmlns:a16="http://schemas.microsoft.com/office/drawing/2014/main" id="{C84AD6F0-E438-46B6-B633-E9A40D8E40A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89405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7</a:t>
            </a:fld>
            <a:endParaRPr lang="en-US"/>
          </a:p>
        </p:txBody>
      </p:sp>
    </p:spTree>
    <p:extLst>
      <p:ext uri="{BB962C8B-B14F-4D97-AF65-F5344CB8AC3E}">
        <p14:creationId xmlns:p14="http://schemas.microsoft.com/office/powerpoint/2010/main" val="1189888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18</a:t>
            </a:fld>
            <a:endParaRPr lang="en-US"/>
          </a:p>
        </p:txBody>
      </p:sp>
    </p:spTree>
    <p:extLst>
      <p:ext uri="{BB962C8B-B14F-4D97-AF65-F5344CB8AC3E}">
        <p14:creationId xmlns:p14="http://schemas.microsoft.com/office/powerpoint/2010/main" val="1468089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Aspen Library Discovery App</a:t>
            </a:r>
          </a:p>
          <a:p>
            <a:r>
              <a:rPr lang="en-US" dirty="0">
                <a:cs typeface="Calibri"/>
              </a:rPr>
              <a:t>Top priorities for DUX from our January 2022 survey:</a:t>
            </a:r>
            <a:endParaRPr lang="en-US" dirty="0"/>
          </a:p>
          <a:p>
            <a:pPr marL="171450" indent="-171450">
              <a:buFont typeface="Arial"/>
              <a:buChar char="•"/>
            </a:pPr>
            <a:r>
              <a:rPr lang="en-US" dirty="0"/>
              <a:t>Consistent keyword search results between the app and the catalog </a:t>
            </a:r>
            <a:endParaRPr lang="en-US">
              <a:cs typeface="Calibri" panose="020F0502020204030204"/>
            </a:endParaRPr>
          </a:p>
          <a:p>
            <a:pPr marL="171450" indent="-171450">
              <a:buFont typeface="Arial"/>
              <a:buChar char="•"/>
            </a:pPr>
            <a:r>
              <a:rPr lang="en-US" dirty="0"/>
              <a:t>A consistent holds experience between the app and the catalog (holds on grouped records) </a:t>
            </a:r>
            <a:endParaRPr lang="en-US">
              <a:cs typeface="Calibri" panose="020F0502020204030204"/>
            </a:endParaRPr>
          </a:p>
          <a:p>
            <a:pPr marL="171450" indent="-171450">
              <a:buFont typeface="Arial"/>
              <a:buChar char="•"/>
            </a:pPr>
            <a:r>
              <a:rPr lang="en-US" dirty="0"/>
              <a:t>A consistent account experience between the app and the catalog </a:t>
            </a:r>
            <a:endParaRPr lang="en-US">
              <a:cs typeface="Calibri" panose="020F0502020204030204"/>
            </a:endParaRPr>
          </a:p>
          <a:p>
            <a:pPr marL="171450" indent="-171450">
              <a:buFont typeface="Arial"/>
              <a:buChar char="•"/>
            </a:pPr>
            <a:r>
              <a:rPr lang="en-US" dirty="0"/>
              <a:t>Linked cards (store multiple library cards in the app) </a:t>
            </a:r>
            <a:endParaRPr lang="en-US">
              <a:cs typeface="Calibri" panose="020F0502020204030204"/>
            </a:endParaRPr>
          </a:p>
          <a:p>
            <a:pPr marL="171450" indent="-171450">
              <a:buFont typeface="Arial"/>
              <a:buChar char="•"/>
            </a:pPr>
            <a:r>
              <a:rPr lang="en-US" dirty="0"/>
              <a:t>Consistent search facets between the app and the catalog (subject, availability, etc.) </a:t>
            </a:r>
            <a:endParaRPr lang="en-US">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AF57912A-FAF4-4A7E-9049-202369FF8334}" type="slidenum">
              <a:rPr lang="en-US" smtClean="0"/>
              <a:t>21</a:t>
            </a:fld>
            <a:endParaRPr lang="en-US"/>
          </a:p>
        </p:txBody>
      </p:sp>
    </p:spTree>
    <p:extLst>
      <p:ext uri="{BB962C8B-B14F-4D97-AF65-F5344CB8AC3E}">
        <p14:creationId xmlns:p14="http://schemas.microsoft.com/office/powerpoint/2010/main" val="1190889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Phase 1: testing among SWAN staff</a:t>
            </a:r>
          </a:p>
          <a:p>
            <a:r>
              <a:rPr lang="en-US" dirty="0">
                <a:cs typeface="Calibri"/>
              </a:rPr>
              <a:t>Phase 2: Testing with DUX members, feature comparisons between both apps, possible usability testing on provided device</a:t>
            </a:r>
            <a:endParaRPr lang="en-US">
              <a:cs typeface="Calibri"/>
            </a:endParaRPr>
          </a:p>
          <a:p>
            <a:r>
              <a:rPr lang="en-US" dirty="0">
                <a:cs typeface="Calibri"/>
              </a:rPr>
              <a:t>Phase 3: Pilot effectively means this app is live to the pilot libraries' patrons, hard to take away something once offered so we have to be ready. In this phase we could do usability testing with patrons on their own devices, surveys, adoption rate analysis</a:t>
            </a:r>
          </a:p>
          <a:p>
            <a:r>
              <a:rPr lang="en-US" dirty="0">
                <a:cs typeface="Calibri"/>
              </a:rPr>
              <a:t>Phase 4: At this time we'd need to make some decisions about our current BC mobile app, how individual library instances would work</a:t>
            </a:r>
          </a:p>
          <a:p>
            <a:r>
              <a:rPr lang="en-US" dirty="0">
                <a:cs typeface="Calibri"/>
              </a:rPr>
              <a:t>Phase 5: Communications, training, app customization, coordinate BC Mobile retirement if planned</a:t>
            </a:r>
          </a:p>
        </p:txBody>
      </p:sp>
      <p:sp>
        <p:nvSpPr>
          <p:cNvPr id="4" name="Slide Number Placeholder 3"/>
          <p:cNvSpPr>
            <a:spLocks noGrp="1"/>
          </p:cNvSpPr>
          <p:nvPr>
            <p:ph type="sldNum" sz="quarter" idx="5"/>
          </p:nvPr>
        </p:nvSpPr>
        <p:spPr/>
        <p:txBody>
          <a:bodyPr/>
          <a:lstStyle/>
          <a:p>
            <a:fld id="{AF57912A-FAF4-4A7E-9049-202369FF8334}" type="slidenum">
              <a:rPr lang="en-US" smtClean="0"/>
              <a:t>23</a:t>
            </a:fld>
            <a:endParaRPr lang="en-US"/>
          </a:p>
        </p:txBody>
      </p:sp>
    </p:spTree>
    <p:extLst>
      <p:ext uri="{BB962C8B-B14F-4D97-AF65-F5344CB8AC3E}">
        <p14:creationId xmlns:p14="http://schemas.microsoft.com/office/powerpoint/2010/main" val="169858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When DUX previously looked at the app in 2022, we had enough performance issues that most people couldn't complete the testing tasks.</a:t>
            </a:r>
          </a:p>
          <a:p>
            <a:endParaRPr lang="en-US" dirty="0">
              <a:cs typeface="Calibri"/>
            </a:endParaRPr>
          </a:p>
          <a:p>
            <a:r>
              <a:rPr lang="en-US" dirty="0">
                <a:cs typeface="Calibri"/>
              </a:rPr>
              <a:t>At our most recent DUX meeting, we still had one instance of the app crashing, but the testers were much happier with what they were seeing and could complete all of the testing tasks.</a:t>
            </a:r>
          </a:p>
        </p:txBody>
      </p:sp>
      <p:sp>
        <p:nvSpPr>
          <p:cNvPr id="4" name="Slide Number Placeholder 3"/>
          <p:cNvSpPr>
            <a:spLocks noGrp="1"/>
          </p:cNvSpPr>
          <p:nvPr>
            <p:ph type="sldNum" sz="quarter" idx="5"/>
          </p:nvPr>
        </p:nvSpPr>
        <p:spPr/>
        <p:txBody>
          <a:bodyPr/>
          <a:lstStyle/>
          <a:p>
            <a:fld id="{AF57912A-FAF4-4A7E-9049-202369FF8334}" type="slidenum">
              <a:rPr lang="en-US" smtClean="0"/>
              <a:t>24</a:t>
            </a:fld>
            <a:endParaRPr lang="en-US"/>
          </a:p>
        </p:txBody>
      </p:sp>
    </p:spTree>
    <p:extLst>
      <p:ext uri="{BB962C8B-B14F-4D97-AF65-F5344CB8AC3E}">
        <p14:creationId xmlns:p14="http://schemas.microsoft.com/office/powerpoint/2010/main" val="3582938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BC Mobile contract renews in May of each year.</a:t>
            </a:r>
          </a:p>
          <a:p>
            <a:r>
              <a:rPr lang="en-US">
                <a:cs typeface="Calibri"/>
              </a:rPr>
              <a:t>Aspen LiDA is free, but custom branding is not.</a:t>
            </a:r>
          </a:p>
          <a:p>
            <a:r>
              <a:rPr lang="en-US">
                <a:cs typeface="Calibri"/>
              </a:rPr>
              <a:t>It is not possible to have two same-named apps in the app store, so we'll have to think about how we rollout our pilot</a:t>
            </a:r>
          </a:p>
          <a:p>
            <a:r>
              <a:rPr lang="en-US">
                <a:cs typeface="Calibri"/>
              </a:rPr>
              <a:t>SWAN app would be centrally managed, with individual library customizations. Individual instances would require libraries to have their own developer accounts, accept licensing agreements with the app stores, and manage the apps largely on their own – plus there is a cost to your own instance.</a:t>
            </a:r>
            <a:endParaRPr lang="en-US" dirty="0">
              <a:cs typeface="Calibri"/>
            </a:endParaRPr>
          </a:p>
        </p:txBody>
      </p:sp>
      <p:sp>
        <p:nvSpPr>
          <p:cNvPr id="4" name="Slide Number Placeholder 3"/>
          <p:cNvSpPr>
            <a:spLocks noGrp="1"/>
          </p:cNvSpPr>
          <p:nvPr>
            <p:ph type="sldNum" sz="quarter" idx="5"/>
          </p:nvPr>
        </p:nvSpPr>
        <p:spPr/>
        <p:txBody>
          <a:bodyPr/>
          <a:lstStyle/>
          <a:p>
            <a:fld id="{AF57912A-FAF4-4A7E-9049-202369FF8334}" type="slidenum">
              <a:rPr lang="en-US" smtClean="0"/>
              <a:t>25</a:t>
            </a:fld>
            <a:endParaRPr lang="en-US"/>
          </a:p>
        </p:txBody>
      </p:sp>
    </p:spTree>
    <p:extLst>
      <p:ext uri="{BB962C8B-B14F-4D97-AF65-F5344CB8AC3E}">
        <p14:creationId xmlns:p14="http://schemas.microsoft.com/office/powerpoint/2010/main" val="3638719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have 3 new courses for you or your library staff to take. </a:t>
            </a:r>
          </a:p>
          <a:p>
            <a:r>
              <a:rPr lang="en-US"/>
              <a:t>We have course on Resource Sharing in SWAN. The course will go through the differences between interlibrary loan and reciprocal borrowing. Staff will be able to identify models of sharing within SWAN and outside of the consortium. </a:t>
            </a:r>
          </a:p>
          <a:p>
            <a:r>
              <a:rPr lang="en-US" dirty="0"/>
              <a:t>We have also created a course on how to process daily holds. This course takes staff  through the day to day duties. In addition to trapping holds as items are checked in through the course of the day, staff will be walked through when and how to pull items from the shelf that holds. They will understand how scheduling and timing impact holds efficiency. We also give scenarios on managing the hold shelf, including some special cases. </a:t>
            </a:r>
          </a:p>
          <a:p>
            <a:endParaRPr lang="en-US" dirty="0">
              <a:cs typeface="Calibri"/>
            </a:endParaRPr>
          </a:p>
          <a:p>
            <a:r>
              <a:rPr lang="en-US"/>
              <a:t>Now the Demand Management Course covers how holds are created and filled within our system. This is a deep dive into our holds process. It goes through how our policies like item types and our hold and circulation maps impact how holds are filled. Staff will learn the difference between the title and copy level holds. Also the course explains how to use grouped records and place hold actions in Aspen.</a:t>
            </a:r>
          </a:p>
          <a:p>
            <a:endParaRPr lang="en-US" dirty="0">
              <a:cs typeface="Calibri"/>
            </a:endParaRPr>
          </a:p>
        </p:txBody>
      </p:sp>
      <p:sp>
        <p:nvSpPr>
          <p:cNvPr id="4" name="Slide Number Placeholder 3"/>
          <p:cNvSpPr>
            <a:spLocks noGrp="1"/>
          </p:cNvSpPr>
          <p:nvPr>
            <p:ph type="sldNum" sz="quarter" idx="5"/>
          </p:nvPr>
        </p:nvSpPr>
        <p:spPr/>
        <p:txBody>
          <a:bodyPr/>
          <a:lstStyle/>
          <a:p>
            <a:fld id="{AF57912A-FAF4-4A7E-9049-202369FF8334}" type="slidenum">
              <a:rPr lang="en-US" smtClean="0"/>
              <a:t>32</a:t>
            </a:fld>
            <a:endParaRPr lang="en-US"/>
          </a:p>
        </p:txBody>
      </p:sp>
    </p:spTree>
    <p:extLst>
      <p:ext uri="{BB962C8B-B14F-4D97-AF65-F5344CB8AC3E}">
        <p14:creationId xmlns:p14="http://schemas.microsoft.com/office/powerpoint/2010/main" val="3453645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We have seen lots of growth this past month with new users creating accounts on the LMS. </a:t>
            </a:r>
          </a:p>
        </p:txBody>
      </p:sp>
      <p:sp>
        <p:nvSpPr>
          <p:cNvPr id="4" name="Slide Number Placeholder 3"/>
          <p:cNvSpPr>
            <a:spLocks noGrp="1"/>
          </p:cNvSpPr>
          <p:nvPr>
            <p:ph type="sldNum" sz="quarter" idx="5"/>
          </p:nvPr>
        </p:nvSpPr>
        <p:spPr/>
        <p:txBody>
          <a:bodyPr/>
          <a:lstStyle/>
          <a:p>
            <a:fld id="{AF57912A-FAF4-4A7E-9049-202369FF8334}" type="slidenum">
              <a:rPr lang="en-US" smtClean="0"/>
              <a:t>34</a:t>
            </a:fld>
            <a:endParaRPr lang="en-US"/>
          </a:p>
        </p:txBody>
      </p:sp>
    </p:spTree>
    <p:extLst>
      <p:ext uri="{BB962C8B-B14F-4D97-AF65-F5344CB8AC3E}">
        <p14:creationId xmlns:p14="http://schemas.microsoft.com/office/powerpoint/2010/main" val="3382653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1D8241B8-F974-4DC8-829B-E3DD63222291}"/>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7225706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3172387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2757068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5" y="0"/>
            <a:ext cx="4481015" cy="6858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979085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P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400782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dirty="0"/>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77430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82DC7B-633D-48CE-8692-749FA60A8238}"/>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A7D194A-9AC6-43D0-B5EC-2ACD23E3FBD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88383E-4531-4F02-9CF7-FDD0AE6F4825}"/>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4" name="Title 3">
            <a:extLst>
              <a:ext uri="{FF2B5EF4-FFF2-40B4-BE49-F238E27FC236}">
                <a16:creationId xmlns:a16="http://schemas.microsoft.com/office/drawing/2014/main" id="{29A81105-84AC-494D-95F4-BC910DBF6FD7}"/>
              </a:ext>
            </a:extLst>
          </p:cNvPr>
          <p:cNvSpPr>
            <a:spLocks noGrp="1"/>
          </p:cNvSpPr>
          <p:nvPr>
            <p:ph type="title"/>
          </p:nvPr>
        </p:nvSpPr>
        <p:spPr/>
        <p:txBody>
          <a:bodyPr/>
          <a:lstStyle/>
          <a:p>
            <a:r>
              <a:rPr lang="en-US"/>
              <a:t>Click to edit Master title style</a:t>
            </a:r>
          </a:p>
        </p:txBody>
      </p:sp>
      <p:sp>
        <p:nvSpPr>
          <p:cNvPr id="8" name="Date Placeholder 3">
            <a:extLst>
              <a:ext uri="{FF2B5EF4-FFF2-40B4-BE49-F238E27FC236}">
                <a16:creationId xmlns:a16="http://schemas.microsoft.com/office/drawing/2014/main" id="{B73FDD12-27FA-4A61-8C72-3334D4E70AC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A99684E3-A0FF-49CA-B05E-EC4BBEDCAE69}" type="datetime4">
              <a:rPr lang="en-US" smtClean="0"/>
              <a:t>March 2, 2023</a:t>
            </a:fld>
            <a:endParaRPr lang="en-US"/>
          </a:p>
        </p:txBody>
      </p:sp>
    </p:spTree>
    <p:extLst>
      <p:ext uri="{BB962C8B-B14F-4D97-AF65-F5344CB8AC3E}">
        <p14:creationId xmlns:p14="http://schemas.microsoft.com/office/powerpoint/2010/main" val="130137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userDrawn="1"/>
        </p:nvSpPr>
        <p:spPr>
          <a:xfrm>
            <a:off x="0" y="1709739"/>
            <a:ext cx="11360150" cy="27850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0AE72D5E-E03C-4FC7-8731-E2196ED23E4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13396ADE-9909-4D89-85AF-2BEE99A3BE82}" type="datetime4">
              <a:rPr lang="en-US" smtClean="0"/>
              <a:t>March 2, 2023</a:t>
            </a:fld>
            <a:endParaRPr lang="en-US"/>
          </a:p>
        </p:txBody>
      </p:sp>
      <p:sp>
        <p:nvSpPr>
          <p:cNvPr id="8" name="Slide Number Placeholder 5">
            <a:extLst>
              <a:ext uri="{FF2B5EF4-FFF2-40B4-BE49-F238E27FC236}">
                <a16:creationId xmlns:a16="http://schemas.microsoft.com/office/drawing/2014/main" id="{2D7D384A-F7E8-4567-BA95-00691C9ED748}"/>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27325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1_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tx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9FFE8B7-AC69-42B9-9B36-E352CE095E6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ADB9304-2271-43F1-84BE-A04666C2680B}" type="datetime4">
              <a:rPr lang="en-US" smtClean="0"/>
              <a:t>March 2, 2023</a:t>
            </a:fld>
            <a:endParaRPr lang="en-US"/>
          </a:p>
        </p:txBody>
      </p:sp>
      <p:sp>
        <p:nvSpPr>
          <p:cNvPr id="8" name="Slide Number Placeholder 5">
            <a:extLst>
              <a:ext uri="{FF2B5EF4-FFF2-40B4-BE49-F238E27FC236}">
                <a16:creationId xmlns:a16="http://schemas.microsoft.com/office/drawing/2014/main" id="{471ABEB1-A9F1-4315-B8B7-365CA9544076}"/>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2941043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 Oran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659C5715-F3E7-4D38-8EB4-FB5A7CD4952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38D10E8-F5EF-4030-9DD4-58F7E5E696F1}" type="datetime4">
              <a:rPr lang="en-US" smtClean="0"/>
              <a:t>March 2, 2023</a:t>
            </a:fld>
            <a:endParaRPr lang="en-US"/>
          </a:p>
        </p:txBody>
      </p:sp>
      <p:sp>
        <p:nvSpPr>
          <p:cNvPr id="8" name="Slide Number Placeholder 5">
            <a:extLst>
              <a:ext uri="{FF2B5EF4-FFF2-40B4-BE49-F238E27FC236}">
                <a16:creationId xmlns:a16="http://schemas.microsoft.com/office/drawing/2014/main" id="{313F4682-70F7-47FD-9D78-36447294D65E}"/>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30976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 P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BCD6B62-7F68-4708-8957-3244A93506B7}"/>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E29B648E-B581-423D-9B17-BE3736B2CEBE}" type="datetime4">
              <a:rPr lang="en-US" smtClean="0"/>
              <a:t>March 2, 2023</a:t>
            </a:fld>
            <a:endParaRPr lang="en-US"/>
          </a:p>
        </p:txBody>
      </p:sp>
      <p:sp>
        <p:nvSpPr>
          <p:cNvPr id="8" name="Slide Number Placeholder 5">
            <a:extLst>
              <a:ext uri="{FF2B5EF4-FFF2-40B4-BE49-F238E27FC236}">
                <a16:creationId xmlns:a16="http://schemas.microsoft.com/office/drawing/2014/main" id="{C07E4A8F-FAA6-4762-87E0-555B2B99EE81}"/>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3873191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12700" y="1709739"/>
            <a:ext cx="11360150" cy="27850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28CCFDCA-74D4-4C1C-A353-E3C0E55D0A5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1ADDB7A-9C8D-4E10-91A4-D9693DD7523A}" type="datetime4">
              <a:rPr lang="en-US" smtClean="0"/>
              <a:t>March 2, 2023</a:t>
            </a:fld>
            <a:endParaRPr lang="en-US"/>
          </a:p>
        </p:txBody>
      </p:sp>
      <p:sp>
        <p:nvSpPr>
          <p:cNvPr id="8" name="Slide Number Placeholder 5">
            <a:extLst>
              <a:ext uri="{FF2B5EF4-FFF2-40B4-BE49-F238E27FC236}">
                <a16:creationId xmlns:a16="http://schemas.microsoft.com/office/drawing/2014/main" id="{8BE6A1D7-6A4F-4489-BB2F-F593FA3F1F6C}"/>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89262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D70EE-147A-4FAA-8281-D44B5A0C6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0474C4-475C-4D86-A1B7-A96807F228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7B98D6-2618-46F2-B8FD-EA3BCC54CF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F23A2DB-C3D8-402C-9D5E-58BF4932602D}"/>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6926CF35-4B17-4345-A226-163A4E70515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A9F8449-E76C-4854-9644-24E6E0A6F4D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BE77881E-05EA-445D-A401-3F862F6B3C8C}" type="datetime4">
              <a:rPr lang="en-US" smtClean="0"/>
              <a:t>March 2, 2023</a:t>
            </a:fld>
            <a:endParaRPr lang="en-US"/>
          </a:p>
        </p:txBody>
      </p:sp>
    </p:spTree>
    <p:extLst>
      <p:ext uri="{BB962C8B-B14F-4D97-AF65-F5344CB8AC3E}">
        <p14:creationId xmlns:p14="http://schemas.microsoft.com/office/powerpoint/2010/main" val="144739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0F071-E411-41CC-92CE-D63EDE14DA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41F0FE-5788-4775-8A10-5B91DFAC8535}"/>
              </a:ext>
            </a:extLst>
          </p:cNvPr>
          <p:cNvSpPr>
            <a:spLocks noGrp="1"/>
          </p:cNvSpPr>
          <p:nvPr>
            <p:ph type="body" idx="1"/>
          </p:nvPr>
        </p:nvSpPr>
        <p:spPr>
          <a:xfrm>
            <a:off x="839788" y="1681163"/>
            <a:ext cx="5157787"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BD8AF7-6D29-4167-AF67-CB296B6A20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4022A-F48A-41E0-9F88-AA63D5FC2D1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28D0C1-D1A4-4F0C-943E-126C8F04D4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D05BE40-DC62-42A8-97A6-34ACA610AE29}"/>
              </a:ext>
            </a:extLst>
          </p:cNvPr>
          <p:cNvSpPr>
            <a:spLocks noGrp="1"/>
          </p:cNvSpPr>
          <p:nvPr>
            <p:ph type="ftr" sz="quarter" idx="11"/>
          </p:nvPr>
        </p:nvSpPr>
        <p:spPr/>
        <p:txBody>
          <a:bodyPr/>
          <a:lstStyle/>
          <a:p>
            <a:r>
              <a:rPr lang="en-US"/>
              <a:t>SWAN Library Services</a:t>
            </a:r>
          </a:p>
        </p:txBody>
      </p:sp>
      <p:sp>
        <p:nvSpPr>
          <p:cNvPr id="9" name="Slide Number Placeholder 8">
            <a:extLst>
              <a:ext uri="{FF2B5EF4-FFF2-40B4-BE49-F238E27FC236}">
                <a16:creationId xmlns:a16="http://schemas.microsoft.com/office/drawing/2014/main" id="{B1F6EAF5-0ADA-4CFD-B7BF-9FC51FF16059}"/>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10" name="Date Placeholder 3">
            <a:extLst>
              <a:ext uri="{FF2B5EF4-FFF2-40B4-BE49-F238E27FC236}">
                <a16:creationId xmlns:a16="http://schemas.microsoft.com/office/drawing/2014/main" id="{5394A939-17CE-4BFF-AE7A-567853F204A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F5C9A9B-D1AA-4AC1-8FB5-7E3684919E9D}" type="datetime4">
              <a:rPr lang="en-US" smtClean="0"/>
              <a:t>March 2, 2023</a:t>
            </a:fld>
            <a:endParaRPr lang="en-US"/>
          </a:p>
        </p:txBody>
      </p:sp>
    </p:spTree>
    <p:extLst>
      <p:ext uri="{BB962C8B-B14F-4D97-AF65-F5344CB8AC3E}">
        <p14:creationId xmlns:p14="http://schemas.microsoft.com/office/powerpoint/2010/main" val="3661714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A49A0-70D5-45EE-BB58-A3319E86DE37}"/>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225045F6-B494-4F18-A1E4-40EB6E008A07}"/>
              </a:ext>
            </a:extLst>
          </p:cNvPr>
          <p:cNvSpPr>
            <a:spLocks noGrp="1"/>
          </p:cNvSpPr>
          <p:nvPr>
            <p:ph type="ftr" sz="quarter" idx="11"/>
          </p:nvPr>
        </p:nvSpPr>
        <p:spPr/>
        <p:txBody>
          <a:bodyPr/>
          <a:lstStyle/>
          <a:p>
            <a:r>
              <a:rPr lang="en-US"/>
              <a:t>SWAN Library Services</a:t>
            </a:r>
          </a:p>
        </p:txBody>
      </p:sp>
      <p:sp>
        <p:nvSpPr>
          <p:cNvPr id="5" name="Slide Number Placeholder 4">
            <a:extLst>
              <a:ext uri="{FF2B5EF4-FFF2-40B4-BE49-F238E27FC236}">
                <a16:creationId xmlns:a16="http://schemas.microsoft.com/office/drawing/2014/main" id="{B03D6364-4603-447D-89F8-990CFDCE81DF}"/>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6" name="Date Placeholder 3">
            <a:extLst>
              <a:ext uri="{FF2B5EF4-FFF2-40B4-BE49-F238E27FC236}">
                <a16:creationId xmlns:a16="http://schemas.microsoft.com/office/drawing/2014/main" id="{F07131D5-03EB-4766-95D1-C17D7CC99B34}"/>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8A104C2-794D-408E-B7D4-19D0A0004167}" type="datetime4">
              <a:rPr lang="en-US" smtClean="0"/>
              <a:t>March 2, 2023</a:t>
            </a:fld>
            <a:endParaRPr lang="en-US"/>
          </a:p>
        </p:txBody>
      </p:sp>
    </p:spTree>
    <p:extLst>
      <p:ext uri="{BB962C8B-B14F-4D97-AF65-F5344CB8AC3E}">
        <p14:creationId xmlns:p14="http://schemas.microsoft.com/office/powerpoint/2010/main" val="2562998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4CD0FC-9FE5-45EC-AE9A-0BE0C56491A4}"/>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D5F80AA-12AE-42BC-87FB-85DA288C9B04}"/>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5" name="Date Placeholder 3">
            <a:extLst>
              <a:ext uri="{FF2B5EF4-FFF2-40B4-BE49-F238E27FC236}">
                <a16:creationId xmlns:a16="http://schemas.microsoft.com/office/drawing/2014/main" id="{F631F2D5-72B0-436C-85CB-AE3347719921}"/>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EE7B571-5521-4B40-BCCB-691A46A883E4}" type="datetime4">
              <a:rPr lang="en-US" smtClean="0"/>
              <a:t>March 2, 2023</a:t>
            </a:fld>
            <a:endParaRPr lang="en-US"/>
          </a:p>
        </p:txBody>
      </p:sp>
    </p:spTree>
    <p:extLst>
      <p:ext uri="{BB962C8B-B14F-4D97-AF65-F5344CB8AC3E}">
        <p14:creationId xmlns:p14="http://schemas.microsoft.com/office/powerpoint/2010/main" val="2312427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5B2A5DE8-42C1-407B-BA04-8B9A34939042}"/>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8074083B-4733-4ACF-B281-F35F5563A786}" type="datetime4">
              <a:rPr lang="en-US" smtClean="0"/>
              <a:t>March 2, 2023</a:t>
            </a:fld>
            <a:endParaRPr lang="en-US"/>
          </a:p>
        </p:txBody>
      </p:sp>
    </p:spTree>
    <p:extLst>
      <p:ext uri="{BB962C8B-B14F-4D97-AF65-F5344CB8AC3E}">
        <p14:creationId xmlns:p14="http://schemas.microsoft.com/office/powerpoint/2010/main" val="278627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1_Content with Caption - Teal">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09182"/>
            <a:ext cx="5183188" cy="6981423"/>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85889">
                <a:moveTo>
                  <a:pt x="0" y="6858000"/>
                </a:moveTo>
                <a:lnTo>
                  <a:pt x="0" y="0"/>
                </a:lnTo>
                <a:lnTo>
                  <a:pt x="4235355" y="27017"/>
                </a:lnTo>
                <a:lnTo>
                  <a:pt x="6318913" y="6885295"/>
                </a:lnTo>
                <a:cubicBezTo>
                  <a:pt x="6328012" y="6889844"/>
                  <a:pt x="2106304" y="6867098"/>
                  <a:pt x="0" y="6858000"/>
                </a:cubicBezTo>
                <a:close/>
              </a:path>
            </a:pathLst>
          </a:cu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B46E3962-0AAA-4D55-AF36-7BA40C1D57B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C7EE3EF2-A7B1-4F23-8584-F0BBB5D3EC1A}" type="datetime4">
              <a:rPr lang="en-US" smtClean="0"/>
              <a:t>March 2, 2023</a:t>
            </a:fld>
            <a:endParaRPr lang="en-US"/>
          </a:p>
        </p:txBody>
      </p:sp>
    </p:spTree>
    <p:extLst>
      <p:ext uri="{BB962C8B-B14F-4D97-AF65-F5344CB8AC3E}">
        <p14:creationId xmlns:p14="http://schemas.microsoft.com/office/powerpoint/2010/main" val="2542341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F40F92AF-669D-41AF-B6FF-91C79CD0018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69D110A1-1339-49BC-A0D7-38CE24E36754}" type="datetime4">
              <a:rPr lang="en-US" smtClean="0"/>
              <a:t>March 2, 2023</a:t>
            </a:fld>
            <a:endParaRPr lang="en-US"/>
          </a:p>
        </p:txBody>
      </p:sp>
    </p:spTree>
    <p:extLst>
      <p:ext uri="{BB962C8B-B14F-4D97-AF65-F5344CB8AC3E}">
        <p14:creationId xmlns:p14="http://schemas.microsoft.com/office/powerpoint/2010/main" val="2095934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2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CD2F8CE-F11B-40F1-ACBE-B6F1A7D33007}"/>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C271E5E-31FA-4190-9796-0C03067BB122}" type="datetime4">
              <a:rPr lang="en-US" smtClean="0"/>
              <a:t>March 2, 2023</a:t>
            </a:fld>
            <a:endParaRPr lang="en-US"/>
          </a:p>
        </p:txBody>
      </p:sp>
    </p:spTree>
    <p:extLst>
      <p:ext uri="{BB962C8B-B14F-4D97-AF65-F5344CB8AC3E}">
        <p14:creationId xmlns:p14="http://schemas.microsoft.com/office/powerpoint/2010/main" val="43907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163772"/>
            <a:ext cx="5278723" cy="7124130"/>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940166 h 6968055"/>
              <a:gd name="connsiteX1" fmla="*/ 0 w 6318927"/>
              <a:gd name="connsiteY1" fmla="*/ 82166 h 6968055"/>
              <a:gd name="connsiteX2" fmla="*/ 4201905 w 6318927"/>
              <a:gd name="connsiteY2" fmla="*/ 0 h 6968055"/>
              <a:gd name="connsiteX3" fmla="*/ 6318913 w 6318927"/>
              <a:gd name="connsiteY3" fmla="*/ 6967461 h 6968055"/>
              <a:gd name="connsiteX4" fmla="*/ 0 w 6318927"/>
              <a:gd name="connsiteY4" fmla="*/ 6940166 h 6968055"/>
              <a:gd name="connsiteX0" fmla="*/ 0 w 6318927"/>
              <a:gd name="connsiteY0" fmla="*/ 6858000 h 6885889"/>
              <a:gd name="connsiteX1" fmla="*/ 0 w 6318927"/>
              <a:gd name="connsiteY1" fmla="*/ 0 h 6885889"/>
              <a:gd name="connsiteX2" fmla="*/ 4201905 w 6318927"/>
              <a:gd name="connsiteY2" fmla="*/ 13368 h 6885889"/>
              <a:gd name="connsiteX3" fmla="*/ 6318913 w 6318927"/>
              <a:gd name="connsiteY3" fmla="*/ 6885295 h 6885889"/>
              <a:gd name="connsiteX4" fmla="*/ 0 w 6318927"/>
              <a:gd name="connsiteY4" fmla="*/ 6858000 h 6885889"/>
              <a:gd name="connsiteX0" fmla="*/ 0 w 6318927"/>
              <a:gd name="connsiteY0" fmla="*/ 6885575 h 6913464"/>
              <a:gd name="connsiteX1" fmla="*/ 0 w 6318927"/>
              <a:gd name="connsiteY1" fmla="*/ 27575 h 6913464"/>
              <a:gd name="connsiteX2" fmla="*/ 4201905 w 6318927"/>
              <a:gd name="connsiteY2" fmla="*/ 0 h 6913464"/>
              <a:gd name="connsiteX3" fmla="*/ 6318913 w 6318927"/>
              <a:gd name="connsiteY3" fmla="*/ 6912870 h 6913464"/>
              <a:gd name="connsiteX4" fmla="*/ 0 w 6318927"/>
              <a:gd name="connsiteY4" fmla="*/ 6885575 h 6913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4">
                <a:moveTo>
                  <a:pt x="0" y="6885575"/>
                </a:moveTo>
                <a:lnTo>
                  <a:pt x="0" y="27575"/>
                </a:lnTo>
                <a:lnTo>
                  <a:pt x="4201905" y="0"/>
                </a:lnTo>
                <a:lnTo>
                  <a:pt x="6318913" y="6912870"/>
                </a:lnTo>
                <a:cubicBezTo>
                  <a:pt x="6328012" y="6917419"/>
                  <a:pt x="2106304" y="6894673"/>
                  <a:pt x="0" y="688557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39BA174E-F461-44FF-9093-638F5322483B}"/>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3AFE120-1EFF-41FA-8DCA-880638A36A9F}" type="datetime4">
              <a:rPr lang="en-US" smtClean="0"/>
              <a:t>March 2, 2023</a:t>
            </a:fld>
            <a:endParaRPr lang="en-US"/>
          </a:p>
        </p:txBody>
      </p:sp>
    </p:spTree>
    <p:extLst>
      <p:ext uri="{BB962C8B-B14F-4D97-AF65-F5344CB8AC3E}">
        <p14:creationId xmlns:p14="http://schemas.microsoft.com/office/powerpoint/2010/main" val="26088974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 Blue">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3927"/>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160E5A65-AFDD-421E-B9F6-6AAE0B3A626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3B511C61-DAC0-4F98-B858-B71E6CBFB21D}" type="datetime4">
              <a:rPr lang="en-US" smtClean="0"/>
              <a:t>March 2, 2023</a:t>
            </a:fld>
            <a:endParaRPr lang="en-US"/>
          </a:p>
        </p:txBody>
      </p:sp>
    </p:spTree>
    <p:extLst>
      <p:ext uri="{BB962C8B-B14F-4D97-AF65-F5344CB8AC3E}">
        <p14:creationId xmlns:p14="http://schemas.microsoft.com/office/powerpoint/2010/main" val="25742560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Teal">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DE27B1D-0F20-4BA9-BD15-B2B92382E444}"/>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B00A8E1-0A42-40AD-892D-AD4C7B5434E8}" type="datetime4">
              <a:rPr lang="en-US" smtClean="0"/>
              <a:t>March 2, 2023</a:t>
            </a:fld>
            <a:endParaRPr lang="en-US"/>
          </a:p>
        </p:txBody>
      </p:sp>
    </p:spTree>
    <p:extLst>
      <p:ext uri="{BB962C8B-B14F-4D97-AF65-F5344CB8AC3E}">
        <p14:creationId xmlns:p14="http://schemas.microsoft.com/office/powerpoint/2010/main" val="413794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Orang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94129" y="-94129"/>
            <a:ext cx="5277317" cy="7100047"/>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7FA6EEB-0B96-45FA-91D8-D1923F3D25C0}"/>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91554CBD-DA7E-40C6-8F02-2CE20B2B70F3}" type="datetime4">
              <a:rPr lang="en-US" smtClean="0"/>
              <a:t>March 2, 2023</a:t>
            </a:fld>
            <a:endParaRPr lang="en-US"/>
          </a:p>
        </p:txBody>
      </p:sp>
    </p:spTree>
    <p:extLst>
      <p:ext uri="{BB962C8B-B14F-4D97-AF65-F5344CB8AC3E}">
        <p14:creationId xmlns:p14="http://schemas.microsoft.com/office/powerpoint/2010/main" val="3900818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 Yellow">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EAAF6FE6-2586-42F8-8971-BDC5EC55EF2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AE53F9F-27FB-41CD-95B8-B1520CC1B6AE}" type="datetime4">
              <a:rPr lang="en-US" smtClean="0"/>
              <a:t>March 2, 2023</a:t>
            </a:fld>
            <a:endParaRPr lang="en-US"/>
          </a:p>
        </p:txBody>
      </p:sp>
    </p:spTree>
    <p:extLst>
      <p:ext uri="{BB962C8B-B14F-4D97-AF65-F5344CB8AC3E}">
        <p14:creationId xmlns:p14="http://schemas.microsoft.com/office/powerpoint/2010/main" val="3810697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 Pink">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121024" y="-147919"/>
            <a:ext cx="5304212" cy="7140389"/>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3589A5A5-D94A-404D-A669-1A64C32D40C9}"/>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20058C57-3F4D-48F0-88DD-D716F564CC29}" type="datetime4">
              <a:rPr lang="en-US" smtClean="0"/>
              <a:t>March 2, 2023</a:t>
            </a:fld>
            <a:endParaRPr lang="en-US"/>
          </a:p>
        </p:txBody>
      </p:sp>
    </p:spTree>
    <p:extLst>
      <p:ext uri="{BB962C8B-B14F-4D97-AF65-F5344CB8AC3E}">
        <p14:creationId xmlns:p14="http://schemas.microsoft.com/office/powerpoint/2010/main" val="1765521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 Blu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1DDE87F0-FDA3-4FB0-ADC9-CD108984D8BE}"/>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AC9A6078-8DFC-4B18-8A7E-32B506F12B8C}" type="datetime4">
              <a:rPr lang="en-US" smtClean="0"/>
              <a:t>March 2, 2023</a:t>
            </a:fld>
            <a:endParaRPr lang="en-US"/>
          </a:p>
        </p:txBody>
      </p:sp>
    </p:spTree>
    <p:extLst>
      <p:ext uri="{BB962C8B-B14F-4D97-AF65-F5344CB8AC3E}">
        <p14:creationId xmlns:p14="http://schemas.microsoft.com/office/powerpoint/2010/main" val="2183692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A81105-84AC-494D-95F4-BC910DBF6F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82DC7B-633D-48CE-8692-749FA60A82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B73FDD12-27FA-4A61-8C72-3334D4E70ACB}"/>
              </a:ext>
            </a:extLst>
          </p:cNvPr>
          <p:cNvSpPr>
            <a:spLocks noGrp="1"/>
          </p:cNvSpPr>
          <p:nvPr>
            <p:ph type="dt" sz="half" idx="2"/>
          </p:nvPr>
        </p:nvSpPr>
        <p:spPr>
          <a:xfrm>
            <a:off x="838200" y="6329381"/>
            <a:ext cx="2743200" cy="365125"/>
          </a:xfrm>
          <a:prstGeom prst="rect">
            <a:avLst/>
          </a:prstGeom>
        </p:spPr>
        <p:txBody>
          <a:bodyPr vert="horz" lIns="91440" tIns="45720" rIns="91440" bIns="45720" rtlCol="0" anchor="ctr"/>
          <a:lstStyle>
            <a:lvl1pPr algn="l">
              <a:defRPr sz="1200">
                <a:solidFill>
                  <a:schemeClr val="tx1"/>
                </a:solidFill>
              </a:defRPr>
            </a:lvl1pPr>
          </a:lstStyle>
          <a:p>
            <a:fld id="{A99684E3-A0FF-49CA-B05E-EC4BBEDCAE69}" type="datetime4">
              <a:rPr lang="en-US" smtClean="0"/>
              <a:t>March 2, 2023</a:t>
            </a:fld>
            <a:endParaRPr lang="en-US"/>
          </a:p>
        </p:txBody>
      </p:sp>
      <p:sp>
        <p:nvSpPr>
          <p:cNvPr id="5" name="Footer Placeholder 4">
            <a:extLst>
              <a:ext uri="{FF2B5EF4-FFF2-40B4-BE49-F238E27FC236}">
                <a16:creationId xmlns:a16="http://schemas.microsoft.com/office/drawing/2014/main" id="{DA7D194A-9AC6-43D0-B5EC-2ACD23E3FBD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88383E-4531-4F02-9CF7-FDD0AE6F4825}"/>
              </a:ext>
            </a:extLst>
          </p:cNvPr>
          <p:cNvSpPr>
            <a:spLocks noGrp="1"/>
          </p:cNvSpPr>
          <p:nvPr>
            <p:ph type="sldNum" sz="quarter" idx="12"/>
          </p:nvPr>
        </p:nvSpPr>
        <p:spPr/>
        <p:txBody>
          <a:bodyPr/>
          <a:lstStyle/>
          <a:p>
            <a:fld id="{1FAA610F-65FB-4D76-A9F7-0135426F9A2E}" type="slidenum">
              <a:rPr lang="en-US" smtClean="0"/>
              <a:t>‹#›</a:t>
            </a:fld>
            <a:endParaRPr lang="en-US" dirty="0"/>
          </a:p>
        </p:txBody>
      </p:sp>
    </p:spTree>
    <p:extLst>
      <p:ext uri="{BB962C8B-B14F-4D97-AF65-F5344CB8AC3E}">
        <p14:creationId xmlns:p14="http://schemas.microsoft.com/office/powerpoint/2010/main" val="130137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4F449A-758A-4296-A93B-B1F55F7005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9A5C32-29DA-4B8E-9CB7-D898F32AC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D433256-9D2E-4147-B784-5AB6832EFAF5}"/>
              </a:ext>
            </a:extLst>
          </p:cNvPr>
          <p:cNvSpPr>
            <a:spLocks noGrp="1"/>
          </p:cNvSpPr>
          <p:nvPr>
            <p:ph type="ftr" sz="quarter" idx="3"/>
          </p:nvPr>
        </p:nvSpPr>
        <p:spPr>
          <a:xfrm>
            <a:off x="3657600" y="6329382"/>
            <a:ext cx="4114800" cy="365125"/>
          </a:xfrm>
          <a:prstGeom prst="rect">
            <a:avLst/>
          </a:prstGeom>
        </p:spPr>
        <p:txBody>
          <a:bodyPr vert="horz" lIns="91440" tIns="45720" rIns="91440" bIns="45720" rtlCol="0" anchor="ctr"/>
          <a:lstStyle>
            <a:lvl1pPr algn="ctr">
              <a:defRPr sz="1200">
                <a:solidFill>
                  <a:schemeClr val="tx1"/>
                </a:solidFill>
              </a:defRPr>
            </a:lvl1pPr>
          </a:lstStyle>
          <a:p>
            <a:r>
              <a:rPr lang="en-US"/>
              <a:t>SWAN Library Services</a:t>
            </a:r>
          </a:p>
        </p:txBody>
      </p:sp>
      <p:sp>
        <p:nvSpPr>
          <p:cNvPr id="12" name="Right Triangle 11">
            <a:extLst>
              <a:ext uri="{FF2B5EF4-FFF2-40B4-BE49-F238E27FC236}">
                <a16:creationId xmlns:a16="http://schemas.microsoft.com/office/drawing/2014/main" id="{40BA4F24-E363-4102-AE6A-B8348B2CA01E}"/>
              </a:ext>
            </a:extLst>
          </p:cNvPr>
          <p:cNvSpPr/>
          <p:nvPr/>
        </p:nvSpPr>
        <p:spPr>
          <a:xfrm rot="5400000" flipH="1" flipV="1">
            <a:off x="10606588" y="5272587"/>
            <a:ext cx="1842448" cy="1328380"/>
          </a:xfrm>
          <a:prstGeom prst="rtTriangl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C45004CB-3916-4B2C-93CE-D019A4B57E7C}"/>
              </a:ext>
            </a:extLst>
          </p:cNvPr>
          <p:cNvSpPr>
            <a:spLocks noGrp="1"/>
          </p:cNvSpPr>
          <p:nvPr>
            <p:ph type="sldNum" sz="quarter" idx="4"/>
          </p:nvPr>
        </p:nvSpPr>
        <p:spPr>
          <a:xfrm>
            <a:off x="11546006" y="6329381"/>
            <a:ext cx="532263" cy="365125"/>
          </a:xfrm>
          <a:prstGeom prst="rect">
            <a:avLst/>
          </a:prstGeom>
        </p:spPr>
        <p:txBody>
          <a:bodyPr vert="horz" lIns="91440" tIns="45720" rIns="91440" bIns="45720" rtlCol="0" anchor="ctr"/>
          <a:lstStyle>
            <a:lvl1pPr algn="ctr">
              <a:defRPr sz="1400" b="1">
                <a:solidFill>
                  <a:schemeClr val="bg1"/>
                </a:solidFill>
              </a:defRPr>
            </a:lvl1pPr>
          </a:lstStyle>
          <a:p>
            <a:fld id="{1FAA610F-65FB-4D76-A9F7-0135426F9A2E}" type="slidenum">
              <a:rPr lang="en-US" smtClean="0"/>
              <a:pPr/>
              <a:t>‹#›</a:t>
            </a:fld>
            <a:endParaRPr lang="en-US"/>
          </a:p>
        </p:txBody>
      </p:sp>
      <p:sp>
        <p:nvSpPr>
          <p:cNvPr id="4" name="Date Placeholder 3">
            <a:extLst>
              <a:ext uri="{FF2B5EF4-FFF2-40B4-BE49-F238E27FC236}">
                <a16:creationId xmlns:a16="http://schemas.microsoft.com/office/drawing/2014/main" id="{887FE394-EB20-449A-855A-8C51B7CADC1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FA3ECAF-574B-4E90-9C13-32DCAA13B527}" type="datetime4">
              <a:rPr lang="en-US" smtClean="0"/>
              <a:t>March 2, 2023</a:t>
            </a:fld>
            <a:endParaRPr lang="en-US"/>
          </a:p>
        </p:txBody>
      </p:sp>
    </p:spTree>
    <p:extLst>
      <p:ext uri="{BB962C8B-B14F-4D97-AF65-F5344CB8AC3E}">
        <p14:creationId xmlns:p14="http://schemas.microsoft.com/office/powerpoint/2010/main" val="3990471660"/>
      </p:ext>
    </p:extLst>
  </p:cSld>
  <p:clrMap bg1="lt1" tx1="dk1" bg2="lt2" tx2="dk2" accent1="accent1" accent2="accent2" accent3="accent3" accent4="accent4" accent5="accent5" accent6="accent6" hlink="hlink" folHlink="folHlink"/>
  <p:sldLayoutIdLst>
    <p:sldLayoutId id="2147483996" r:id="rId1"/>
    <p:sldLayoutId id="2147484013" r:id="rId2"/>
    <p:sldLayoutId id="2147484014" r:id="rId3"/>
    <p:sldLayoutId id="2147484015" r:id="rId4"/>
    <p:sldLayoutId id="2147484016" r:id="rId5"/>
    <p:sldLayoutId id="2147483985" r:id="rId6"/>
    <p:sldLayoutId id="2147483986" r:id="rId7"/>
    <p:sldLayoutId id="2147484001" r:id="rId8"/>
    <p:sldLayoutId id="2147484002" r:id="rId9"/>
    <p:sldLayoutId id="2147484003" r:id="rId10"/>
    <p:sldLayoutId id="2147484004" r:id="rId11"/>
    <p:sldLayoutId id="2147483987" r:id="rId12"/>
    <p:sldLayoutId id="2147483988" r:id="rId13"/>
    <p:sldLayoutId id="2147483989" r:id="rId14"/>
    <p:sldLayoutId id="2147483990" r:id="rId15"/>
    <p:sldLayoutId id="2147483991" r:id="rId16"/>
    <p:sldLayoutId id="2147484006" r:id="rId17"/>
    <p:sldLayoutId id="2147484007" r:id="rId18"/>
    <p:sldLayoutId id="2147484008" r:id="rId19"/>
    <p:sldLayoutId id="2147484005" r:id="rId20"/>
    <p:sldLayoutId id="2147483999" r:id="rId21"/>
    <p:sldLayoutId id="2147483992" r:id="rId22"/>
    <p:sldLayoutId id="2147484009" r:id="rId23"/>
    <p:sldLayoutId id="2147484012" r:id="rId24"/>
    <p:sldLayoutId id="2147484011" r:id="rId25"/>
    <p:sldLayoutId id="2147484010" r:id="rId2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4F449A-758A-4296-A93B-B1F55F7005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9A5C32-29DA-4B8E-9CB7-D898F32AC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D433256-9D2E-4147-B784-5AB6832EFAF5}"/>
              </a:ext>
            </a:extLst>
          </p:cNvPr>
          <p:cNvSpPr>
            <a:spLocks noGrp="1"/>
          </p:cNvSpPr>
          <p:nvPr>
            <p:ph type="ftr" sz="quarter" idx="3"/>
          </p:nvPr>
        </p:nvSpPr>
        <p:spPr>
          <a:xfrm>
            <a:off x="3657600" y="6329382"/>
            <a:ext cx="4114800" cy="365125"/>
          </a:xfrm>
          <a:prstGeom prst="rect">
            <a:avLst/>
          </a:prstGeom>
        </p:spPr>
        <p:txBody>
          <a:bodyPr vert="horz" lIns="91440" tIns="45720" rIns="91440" bIns="45720" rtlCol="0" anchor="ctr"/>
          <a:lstStyle>
            <a:lvl1pPr algn="ctr">
              <a:defRPr sz="1200">
                <a:solidFill>
                  <a:schemeClr val="tx1"/>
                </a:solidFill>
              </a:defRPr>
            </a:lvl1pPr>
          </a:lstStyle>
          <a:p>
            <a:r>
              <a:rPr lang="en-US"/>
              <a:t>SWAN Library Services</a:t>
            </a:r>
          </a:p>
        </p:txBody>
      </p:sp>
      <p:sp>
        <p:nvSpPr>
          <p:cNvPr id="12" name="Right Triangle 11">
            <a:extLst>
              <a:ext uri="{FF2B5EF4-FFF2-40B4-BE49-F238E27FC236}">
                <a16:creationId xmlns:a16="http://schemas.microsoft.com/office/drawing/2014/main" id="{40BA4F24-E363-4102-AE6A-B8348B2CA01E}"/>
              </a:ext>
              <a:ext uri="{C183D7F6-B498-43B3-948B-1728B52AA6E4}">
                <adec:decorative xmlns:adec="http://schemas.microsoft.com/office/drawing/2017/decorative" val="1"/>
              </a:ext>
            </a:extLst>
          </p:cNvPr>
          <p:cNvSpPr/>
          <p:nvPr/>
        </p:nvSpPr>
        <p:spPr>
          <a:xfrm rot="5400000" flipH="1" flipV="1">
            <a:off x="10606588" y="5272587"/>
            <a:ext cx="1842448" cy="1328380"/>
          </a:xfrm>
          <a:prstGeom prst="rtTriangl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C45004CB-3916-4B2C-93CE-D019A4B57E7C}"/>
              </a:ext>
            </a:extLst>
          </p:cNvPr>
          <p:cNvSpPr>
            <a:spLocks noGrp="1"/>
          </p:cNvSpPr>
          <p:nvPr>
            <p:ph type="sldNum" sz="quarter" idx="4"/>
          </p:nvPr>
        </p:nvSpPr>
        <p:spPr>
          <a:xfrm>
            <a:off x="11546006" y="6329381"/>
            <a:ext cx="532263" cy="365125"/>
          </a:xfrm>
          <a:prstGeom prst="rect">
            <a:avLst/>
          </a:prstGeom>
        </p:spPr>
        <p:txBody>
          <a:bodyPr vert="horz" lIns="91440" tIns="45720" rIns="91440" bIns="45720" rtlCol="0" anchor="ctr"/>
          <a:lstStyle>
            <a:lvl1pPr algn="ctr">
              <a:defRPr sz="1400" b="1">
                <a:solidFill>
                  <a:schemeClr val="bg1"/>
                </a:solidFill>
              </a:defRPr>
            </a:lvl1pPr>
          </a:lstStyle>
          <a:p>
            <a:fld id="{1FAA610F-65FB-4D76-A9F7-0135426F9A2E}" type="slidenum">
              <a:rPr lang="en-US" smtClean="0"/>
              <a:pPr/>
              <a:t>‹#›</a:t>
            </a:fld>
            <a:endParaRPr lang="en-US"/>
          </a:p>
        </p:txBody>
      </p:sp>
      <p:sp>
        <p:nvSpPr>
          <p:cNvPr id="4" name="Date Placeholder 3">
            <a:extLst>
              <a:ext uri="{FF2B5EF4-FFF2-40B4-BE49-F238E27FC236}">
                <a16:creationId xmlns:a16="http://schemas.microsoft.com/office/drawing/2014/main" id="{887FE394-EB20-449A-855A-8C51B7CADC1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FA3ECAF-574B-4E90-9C13-32DCAA13B527}" type="datetime4">
              <a:rPr lang="en-US" smtClean="0"/>
              <a:t>March 2, 2023</a:t>
            </a:fld>
            <a:endParaRPr lang="en-US"/>
          </a:p>
        </p:txBody>
      </p:sp>
    </p:spTree>
    <p:extLst>
      <p:ext uri="{BB962C8B-B14F-4D97-AF65-F5344CB8AC3E}">
        <p14:creationId xmlns:p14="http://schemas.microsoft.com/office/powerpoint/2010/main" val="3990471660"/>
      </p:ext>
    </p:extLst>
  </p:cSld>
  <p:clrMap bg1="lt1" tx1="dk1" bg2="lt2" tx2="dk2" accent1="accent1" accent2="accent2" accent3="accent3" accent4="accent4" accent5="accent5" accent6="accent6" hlink="hlink" folHlink="folHlink"/>
  <p:sldLayoutIdLst>
    <p:sldLayoutId id="2147484018"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1.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hyperlink" Target="https://swanlibraryservices.inquisiqlms.com/v3/home"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xml"/><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50EF8-2200-4129-8424-313D11C3CF6D}"/>
              </a:ext>
            </a:extLst>
          </p:cNvPr>
          <p:cNvSpPr>
            <a:spLocks noGrp="1"/>
          </p:cNvSpPr>
          <p:nvPr>
            <p:ph type="ctrTitle"/>
          </p:nvPr>
        </p:nvSpPr>
        <p:spPr/>
        <p:txBody>
          <a:bodyPr/>
          <a:lstStyle/>
          <a:p>
            <a:r>
              <a:rPr lang="en-US"/>
              <a:t>SWAN Quarterly Meeting</a:t>
            </a:r>
          </a:p>
        </p:txBody>
      </p:sp>
      <p:sp>
        <p:nvSpPr>
          <p:cNvPr id="3" name="Subtitle 2">
            <a:extLst>
              <a:ext uri="{FF2B5EF4-FFF2-40B4-BE49-F238E27FC236}">
                <a16:creationId xmlns:a16="http://schemas.microsoft.com/office/drawing/2014/main" id="{B5ACB4E9-4212-4291-8E9F-7C29C2B607CC}"/>
              </a:ext>
            </a:extLst>
          </p:cNvPr>
          <p:cNvSpPr>
            <a:spLocks noGrp="1"/>
          </p:cNvSpPr>
          <p:nvPr>
            <p:ph type="subTitle" idx="1"/>
          </p:nvPr>
        </p:nvSpPr>
        <p:spPr>
          <a:xfrm>
            <a:off x="968991" y="4798948"/>
            <a:ext cx="7406184" cy="1655762"/>
          </a:xfrm>
        </p:spPr>
        <p:txBody>
          <a:bodyPr/>
          <a:lstStyle/>
          <a:p>
            <a:r>
              <a:rPr lang="en-US" dirty="0"/>
              <a:t>March 2, 2023</a:t>
            </a:r>
          </a:p>
        </p:txBody>
      </p:sp>
    </p:spTree>
    <p:custDataLst>
      <p:tags r:id="rId1"/>
    </p:custDataLst>
    <p:extLst>
      <p:ext uri="{BB962C8B-B14F-4D97-AF65-F5344CB8AC3E}">
        <p14:creationId xmlns:p14="http://schemas.microsoft.com/office/powerpoint/2010/main" val="564033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62A9-E514-41CB-8FB1-1F70EBE0C955}"/>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5E185930-0162-4E4F-8F37-5CED659EC4A9}"/>
              </a:ext>
            </a:extLst>
          </p:cNvPr>
          <p:cNvSpPr>
            <a:spLocks noGrp="1"/>
          </p:cNvSpPr>
          <p:nvPr>
            <p:ph sz="half" idx="1"/>
          </p:nvPr>
        </p:nvSpPr>
        <p:spPr/>
        <p:txBody>
          <a:bodyPr vert="horz" lIns="91440" tIns="45720" rIns="91440" bIns="45720" rtlCol="0" anchor="t">
            <a:normAutofit fontScale="92500" lnSpcReduction="10000"/>
          </a:bodyPr>
          <a:lstStyle/>
          <a:p>
            <a:pPr marL="342900" marR="0" lvl="0" indent="-342900">
              <a:lnSpc>
                <a:spcPct val="150000"/>
              </a:lnSpc>
              <a:spcBef>
                <a:spcPts val="0"/>
              </a:spcBef>
              <a:spcAft>
                <a:spcPts val="0"/>
              </a:spcAft>
              <a:buFont typeface="+mj-lt"/>
              <a:buAutoNum type="arabicPeriod"/>
            </a:pPr>
            <a:r>
              <a:rPr lang="en-US" sz="2400" dirty="0">
                <a:effectLst/>
                <a:latin typeface="Calibri" panose="020F0502020204030204" pitchFamily="34" charset="0"/>
                <a:ea typeface="MS Mincho" panose="02020609040205080304" pitchFamily="49" charset="-128"/>
                <a:cs typeface="Calibri" panose="020F0502020204030204" pitchFamily="34" charset="0"/>
              </a:rPr>
              <a:t>Call to Order and Welcome</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400" dirty="0">
                <a:effectLst/>
                <a:latin typeface="Calibri" panose="020F0502020204030204" pitchFamily="34" charset="0"/>
                <a:ea typeface="MS Mincho" panose="02020609040205080304" pitchFamily="49" charset="-128"/>
                <a:cs typeface="Calibri" panose="020F0502020204030204" pitchFamily="34" charset="0"/>
              </a:rPr>
              <a:t>Public Comment</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400" dirty="0">
                <a:effectLst/>
                <a:latin typeface="Calibri" panose="020F0502020204030204" pitchFamily="34" charset="0"/>
                <a:ea typeface="MS Mincho" panose="02020609040205080304" pitchFamily="49" charset="-128"/>
                <a:cs typeface="Calibri" panose="020F0502020204030204" pitchFamily="34" charset="0"/>
              </a:rPr>
              <a:t>Introduction of New Library Directors</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400" dirty="0">
                <a:effectLst/>
                <a:latin typeface="Calibri" panose="020F0502020204030204" pitchFamily="34" charset="0"/>
                <a:ea typeface="MS Mincho" panose="02020609040205080304" pitchFamily="49" charset="-128"/>
                <a:cs typeface="Calibri" panose="020F0502020204030204" pitchFamily="34" charset="0"/>
              </a:rPr>
              <a:t>Action Item – Approval of the December 1, 2022 Quarterly meeting minutes</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400" dirty="0">
                <a:effectLst/>
                <a:latin typeface="Calibri" panose="020F0502020204030204" pitchFamily="34" charset="0"/>
                <a:ea typeface="MS Mincho" panose="02020609040205080304" pitchFamily="49" charset="-128"/>
                <a:cs typeface="Calibri" panose="020F0502020204030204" pitchFamily="34" charset="0"/>
              </a:rPr>
              <a:t>Information Item—Board election for 2023</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400" dirty="0">
                <a:effectLst/>
                <a:latin typeface="Calibri" panose="020F0502020204030204" pitchFamily="34" charset="0"/>
                <a:ea typeface="MS Mincho" panose="02020609040205080304" pitchFamily="49" charset="-128"/>
                <a:cs typeface="Calibri" panose="020F0502020204030204" pitchFamily="34" charset="0"/>
              </a:rPr>
              <a:t>Information Item-- EBSCO group-purchase renewal for 2023</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4" name="Content Placeholder 3">
            <a:extLst>
              <a:ext uri="{FF2B5EF4-FFF2-40B4-BE49-F238E27FC236}">
                <a16:creationId xmlns:a16="http://schemas.microsoft.com/office/drawing/2014/main" id="{6728C3D9-C1F6-43C6-9D39-B3BB781DC63C}"/>
              </a:ext>
            </a:extLst>
          </p:cNvPr>
          <p:cNvSpPr>
            <a:spLocks noGrp="1"/>
          </p:cNvSpPr>
          <p:nvPr>
            <p:ph sz="half" idx="2"/>
          </p:nvPr>
        </p:nvSpPr>
        <p:spPr>
          <a:xfrm>
            <a:off x="6172200" y="925976"/>
            <a:ext cx="5181600" cy="5250988"/>
          </a:xfrm>
        </p:spPr>
        <p:txBody>
          <a:bodyPr vert="horz" lIns="91440" tIns="45720" rIns="91440" bIns="45720" rtlCol="0" anchor="t">
            <a:normAutofit fontScale="92500" lnSpcReduction="10000"/>
          </a:bodyPr>
          <a:lstStyle/>
          <a:p>
            <a:pPr marL="457200" indent="-457200">
              <a:lnSpc>
                <a:spcPct val="150000"/>
              </a:lnSpc>
              <a:spcBef>
                <a:spcPts val="0"/>
              </a:spcBef>
              <a:buFont typeface="+mj-lt"/>
              <a:buAutoNum type="arabicPeriod" startAt="7"/>
            </a:pPr>
            <a:r>
              <a:rPr lang="en-US" sz="2200" dirty="0">
                <a:latin typeface="Calibri" panose="020F0502020204030204" pitchFamily="34" charset="0"/>
                <a:ea typeface="MS Mincho" panose="02020609040205080304" pitchFamily="49" charset="-128"/>
                <a:cs typeface="Calibri" panose="020F0502020204030204" pitchFamily="34" charset="0"/>
              </a:rPr>
              <a:t>Information Item—MessageBee project update</a:t>
            </a:r>
          </a:p>
          <a:p>
            <a:pPr marL="457200" indent="-457200">
              <a:lnSpc>
                <a:spcPct val="150000"/>
              </a:lnSpc>
              <a:spcBef>
                <a:spcPts val="0"/>
              </a:spcBef>
              <a:buFont typeface="+mj-lt"/>
              <a:buAutoNum type="arabicPeriod" startAt="7"/>
            </a:pPr>
            <a:r>
              <a:rPr lang="en-US" sz="2200" dirty="0">
                <a:latin typeface="Calibri" panose="020F0502020204030204" pitchFamily="34" charset="0"/>
                <a:ea typeface="MS Mincho" panose="02020609040205080304" pitchFamily="49" charset="-128"/>
                <a:cs typeface="Calibri" panose="020F0502020204030204" pitchFamily="34" charset="0"/>
              </a:rPr>
              <a:t>Action Item – Approval of the fiscal year 2024 budget &amp; membership fees</a:t>
            </a:r>
          </a:p>
          <a:p>
            <a:pPr marL="457200" indent="-457200">
              <a:lnSpc>
                <a:spcPct val="150000"/>
              </a:lnSpc>
              <a:spcBef>
                <a:spcPts val="0"/>
              </a:spcBef>
              <a:buFont typeface="+mj-lt"/>
              <a:buAutoNum type="arabicPeriod" startAt="7"/>
            </a:pPr>
            <a:r>
              <a:rPr lang="en-US" sz="2200" dirty="0">
                <a:latin typeface="Calibri" panose="020F0502020204030204" pitchFamily="34" charset="0"/>
                <a:ea typeface="MS Mincho" panose="02020609040205080304" pitchFamily="49" charset="-128"/>
                <a:cs typeface="Calibri" panose="020F0502020204030204" pitchFamily="34" charset="0"/>
              </a:rPr>
              <a:t>Information Item— Aspen </a:t>
            </a:r>
            <a:r>
              <a:rPr lang="en-US" sz="2200" dirty="0" err="1">
                <a:latin typeface="Calibri" panose="020F0502020204030204" pitchFamily="34" charset="0"/>
                <a:ea typeface="MS Mincho" panose="02020609040205080304" pitchFamily="49" charset="-128"/>
                <a:cs typeface="Calibri" panose="020F0502020204030204" pitchFamily="34" charset="0"/>
              </a:rPr>
              <a:t>LiDA</a:t>
            </a:r>
            <a:r>
              <a:rPr lang="en-US" sz="2200" dirty="0">
                <a:latin typeface="Calibri" panose="020F0502020204030204" pitchFamily="34" charset="0"/>
                <a:ea typeface="MS Mincho" panose="02020609040205080304" pitchFamily="49" charset="-128"/>
                <a:cs typeface="Calibri" panose="020F0502020204030204" pitchFamily="34" charset="0"/>
              </a:rPr>
              <a:t> mobile app &amp; SWAN evaluation for 2023</a:t>
            </a:r>
          </a:p>
          <a:p>
            <a:pPr marL="457200" indent="-457200">
              <a:lnSpc>
                <a:spcPct val="150000"/>
              </a:lnSpc>
              <a:spcBef>
                <a:spcPts val="0"/>
              </a:spcBef>
              <a:buFont typeface="+mj-lt"/>
              <a:buAutoNum type="arabicPeriod" startAt="7"/>
            </a:pPr>
            <a:r>
              <a:rPr lang="en-US" sz="2200" dirty="0">
                <a:latin typeface="Calibri" panose="020F0502020204030204" pitchFamily="34" charset="0"/>
                <a:ea typeface="MS Mincho" panose="02020609040205080304" pitchFamily="49" charset="-128"/>
                <a:cs typeface="Calibri" panose="020F0502020204030204" pitchFamily="34" charset="0"/>
              </a:rPr>
              <a:t>Information Item—Addison Public Library joining SWAN</a:t>
            </a:r>
          </a:p>
          <a:p>
            <a:pPr marL="457200" indent="-457200">
              <a:lnSpc>
                <a:spcPct val="150000"/>
              </a:lnSpc>
              <a:spcBef>
                <a:spcPts val="0"/>
              </a:spcBef>
              <a:buFont typeface="+mj-lt"/>
              <a:buAutoNum type="arabicPeriod" startAt="7"/>
            </a:pPr>
            <a:r>
              <a:rPr lang="en-US" sz="2200" dirty="0">
                <a:latin typeface="Calibri" panose="020F0502020204030204" pitchFamily="34" charset="0"/>
                <a:ea typeface="MS Mincho" panose="02020609040205080304" pitchFamily="49" charset="-128"/>
                <a:cs typeface="Calibri" panose="020F0502020204030204" pitchFamily="34" charset="0"/>
              </a:rPr>
              <a:t>Information Item—SWAN Online Learning update</a:t>
            </a:r>
          </a:p>
          <a:p>
            <a:pPr marL="457200" indent="-457200">
              <a:lnSpc>
                <a:spcPct val="150000"/>
              </a:lnSpc>
              <a:spcBef>
                <a:spcPts val="0"/>
              </a:spcBef>
              <a:buFont typeface="+mj-lt"/>
              <a:buAutoNum type="arabicPeriod" startAt="7"/>
            </a:pPr>
            <a:r>
              <a:rPr lang="en-US" sz="2200" dirty="0">
                <a:latin typeface="Calibri" panose="020F0502020204030204" pitchFamily="34" charset="0"/>
                <a:ea typeface="MS Mincho" panose="02020609040205080304" pitchFamily="49" charset="-128"/>
                <a:cs typeface="Calibri" panose="020F0502020204030204" pitchFamily="34" charset="0"/>
              </a:rPr>
              <a:t>Announcements and Questions</a:t>
            </a:r>
          </a:p>
          <a:p>
            <a:pPr marL="457200" indent="-457200">
              <a:lnSpc>
                <a:spcPct val="150000"/>
              </a:lnSpc>
              <a:spcBef>
                <a:spcPts val="0"/>
              </a:spcBef>
              <a:buFont typeface="+mj-lt"/>
              <a:buAutoNum type="arabicPeriod" startAt="7"/>
            </a:pPr>
            <a:r>
              <a:rPr lang="en-US" sz="2200" dirty="0">
                <a:latin typeface="Calibri" panose="020F0502020204030204" pitchFamily="34" charset="0"/>
                <a:ea typeface="MS Mincho" panose="02020609040205080304" pitchFamily="49" charset="-128"/>
                <a:cs typeface="Calibri" panose="020F0502020204030204" pitchFamily="34" charset="0"/>
              </a:rPr>
              <a:t>Next meeting: June 1, 2023</a:t>
            </a:r>
          </a:p>
        </p:txBody>
      </p:sp>
      <p:sp>
        <p:nvSpPr>
          <p:cNvPr id="6" name="Slide Number Placeholder 5">
            <a:extLst>
              <a:ext uri="{FF2B5EF4-FFF2-40B4-BE49-F238E27FC236}">
                <a16:creationId xmlns:a16="http://schemas.microsoft.com/office/drawing/2014/main" id="{16545946-1A9D-4A44-AF3C-EFF58864E4A4}"/>
              </a:ext>
            </a:extLst>
          </p:cNvPr>
          <p:cNvSpPr>
            <a:spLocks noGrp="1"/>
          </p:cNvSpPr>
          <p:nvPr>
            <p:ph type="sldNum" sz="quarter" idx="12"/>
          </p:nvPr>
        </p:nvSpPr>
        <p:spPr/>
        <p:txBody>
          <a:bodyPr/>
          <a:lstStyle/>
          <a:p>
            <a:fld id="{B2E8E252-A4C9-4825-B6A7-DD4A52002440}" type="slidenum">
              <a:rPr lang="en-US" smtClean="0"/>
              <a:t>2</a:t>
            </a:fld>
            <a:endParaRPr lang="en-US"/>
          </a:p>
        </p:txBody>
      </p:sp>
    </p:spTree>
    <p:custDataLst>
      <p:tags r:id="rId1"/>
    </p:custDataLst>
    <p:extLst>
      <p:ext uri="{BB962C8B-B14F-4D97-AF65-F5344CB8AC3E}">
        <p14:creationId xmlns:p14="http://schemas.microsoft.com/office/powerpoint/2010/main" val="4074708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35355D9-8375-62B9-CD8D-652DDE0EFA23}"/>
              </a:ext>
            </a:extLst>
          </p:cNvPr>
          <p:cNvSpPr>
            <a:spLocks noGrp="1"/>
          </p:cNvSpPr>
          <p:nvPr>
            <p:ph type="title"/>
          </p:nvPr>
        </p:nvSpPr>
        <p:spPr/>
        <p:txBody>
          <a:bodyPr/>
          <a:lstStyle/>
          <a:p>
            <a:r>
              <a:rPr lang="en-US" dirty="0"/>
              <a:t>SWAN Board election 2023</a:t>
            </a:r>
          </a:p>
        </p:txBody>
      </p:sp>
      <p:sp>
        <p:nvSpPr>
          <p:cNvPr id="9" name="Text Placeholder 8">
            <a:extLst>
              <a:ext uri="{FF2B5EF4-FFF2-40B4-BE49-F238E27FC236}">
                <a16:creationId xmlns:a16="http://schemas.microsoft.com/office/drawing/2014/main" id="{7C07D0AF-763D-83DC-9171-CFDC5443CAA2}"/>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F9BC8CB2-FB8B-A644-1219-63BFCDD130A9}"/>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28EAD9F8-E932-FD0F-1AF5-2E246D3C3B24}"/>
              </a:ext>
            </a:extLst>
          </p:cNvPr>
          <p:cNvSpPr>
            <a:spLocks noGrp="1"/>
          </p:cNvSpPr>
          <p:nvPr>
            <p:ph type="dt" sz="half" idx="2"/>
          </p:nvPr>
        </p:nvSpPr>
        <p:spPr/>
        <p:txBody>
          <a:bodyPr/>
          <a:lstStyle/>
          <a:p>
            <a:fld id="{BE77881E-05EA-445D-A401-3F862F6B3C8C}" type="datetime4">
              <a:rPr lang="en-US" smtClean="0"/>
              <a:t>March 2, 2023</a:t>
            </a:fld>
            <a:endParaRPr lang="en-US"/>
          </a:p>
        </p:txBody>
      </p:sp>
      <p:sp>
        <p:nvSpPr>
          <p:cNvPr id="6" name="Slide Number Placeholder 5">
            <a:extLst>
              <a:ext uri="{FF2B5EF4-FFF2-40B4-BE49-F238E27FC236}">
                <a16:creationId xmlns:a16="http://schemas.microsoft.com/office/drawing/2014/main" id="{97EE7E6A-DFCE-7465-8268-937A316D9005}"/>
              </a:ext>
            </a:extLst>
          </p:cNvPr>
          <p:cNvSpPr>
            <a:spLocks noGrp="1"/>
          </p:cNvSpPr>
          <p:nvPr>
            <p:ph type="sldNum" sz="quarter" idx="12"/>
          </p:nvPr>
        </p:nvSpPr>
        <p:spPr/>
        <p:txBody>
          <a:bodyPr/>
          <a:lstStyle/>
          <a:p>
            <a:fld id="{1FAA610F-65FB-4D76-A9F7-0135426F9A2E}" type="slidenum">
              <a:rPr lang="en-US" smtClean="0"/>
              <a:t>3</a:t>
            </a:fld>
            <a:endParaRPr lang="en-US"/>
          </a:p>
        </p:txBody>
      </p:sp>
    </p:spTree>
    <p:extLst>
      <p:ext uri="{BB962C8B-B14F-4D97-AF65-F5344CB8AC3E}">
        <p14:creationId xmlns:p14="http://schemas.microsoft.com/office/powerpoint/2010/main" val="2995842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718D7C57-9114-3E63-0A98-FBFDDA8AF03A}"/>
              </a:ext>
            </a:extLst>
          </p:cNvPr>
          <p:cNvGraphicFramePr>
            <a:graphicFrameLocks noGrp="1"/>
          </p:cNvGraphicFramePr>
          <p:nvPr>
            <p:ph idx="1"/>
            <p:extLst>
              <p:ext uri="{D42A27DB-BD31-4B8C-83A1-F6EECF244321}">
                <p14:modId xmlns:p14="http://schemas.microsoft.com/office/powerpoint/2010/main" val="606251826"/>
              </p:ext>
            </p:extLst>
          </p:nvPr>
        </p:nvGraphicFramePr>
        <p:xfrm>
          <a:off x="991564" y="1365811"/>
          <a:ext cx="10208871" cy="4663440"/>
        </p:xfrm>
        <a:graphic>
          <a:graphicData uri="http://schemas.openxmlformats.org/drawingml/2006/table">
            <a:tbl>
              <a:tblPr>
                <a:tableStyleId>{5940675A-B579-460E-94D1-54222C63F5DA}</a:tableStyleId>
              </a:tblPr>
              <a:tblGrid>
                <a:gridCol w="6539696">
                  <a:extLst>
                    <a:ext uri="{9D8B030D-6E8A-4147-A177-3AD203B41FA5}">
                      <a16:colId xmlns:a16="http://schemas.microsoft.com/office/drawing/2014/main" val="1087401354"/>
                    </a:ext>
                  </a:extLst>
                </a:gridCol>
                <a:gridCol w="3669175">
                  <a:extLst>
                    <a:ext uri="{9D8B030D-6E8A-4147-A177-3AD203B41FA5}">
                      <a16:colId xmlns:a16="http://schemas.microsoft.com/office/drawing/2014/main" val="2719941369"/>
                    </a:ext>
                  </a:extLst>
                </a:gridCol>
              </a:tblGrid>
              <a:tr h="582930">
                <a:tc>
                  <a:txBody>
                    <a:bodyPr/>
                    <a:lstStyle/>
                    <a:p>
                      <a:pPr marL="0" marR="0">
                        <a:lnSpc>
                          <a:spcPct val="110000"/>
                        </a:lnSpc>
                        <a:spcBef>
                          <a:spcPts val="0"/>
                        </a:spcBef>
                        <a:spcAft>
                          <a:spcPts val="0"/>
                        </a:spcAft>
                      </a:pPr>
                      <a:r>
                        <a:rPr lang="en-US" sz="2000">
                          <a:effectLst/>
                        </a:rPr>
                        <a:t>Election Process Announced</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2000">
                          <a:effectLst/>
                        </a:rPr>
                        <a:t>March 2, 2023 (Quarterly)</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6431134"/>
                  </a:ext>
                </a:extLst>
              </a:tr>
              <a:tr h="582930">
                <a:tc>
                  <a:txBody>
                    <a:bodyPr/>
                    <a:lstStyle/>
                    <a:p>
                      <a:pPr marL="0" marR="0">
                        <a:lnSpc>
                          <a:spcPct val="110000"/>
                        </a:lnSpc>
                        <a:spcBef>
                          <a:spcPts val="0"/>
                        </a:spcBef>
                        <a:spcAft>
                          <a:spcPts val="0"/>
                        </a:spcAft>
                      </a:pPr>
                      <a:r>
                        <a:rPr lang="en-US" sz="2000">
                          <a:effectLst/>
                        </a:rPr>
                        <a:t>Online Self-Nominations Accepted </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2000">
                          <a:effectLst/>
                        </a:rPr>
                        <a:t>April 3 – 28, 2023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05135238"/>
                  </a:ext>
                </a:extLst>
              </a:tr>
              <a:tr h="582930">
                <a:tc>
                  <a:txBody>
                    <a:bodyPr/>
                    <a:lstStyle/>
                    <a:p>
                      <a:pPr marL="0" marR="0">
                        <a:lnSpc>
                          <a:spcPct val="110000"/>
                        </a:lnSpc>
                        <a:spcBef>
                          <a:spcPts val="0"/>
                        </a:spcBef>
                        <a:spcAft>
                          <a:spcPts val="0"/>
                        </a:spcAft>
                      </a:pPr>
                      <a:r>
                        <a:rPr lang="en-US" sz="2000" dirty="0">
                          <a:effectLst/>
                        </a:rPr>
                        <a:t>Names of Candidates Released</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2000">
                          <a:effectLst/>
                        </a:rPr>
                        <a:t>May 1, 2023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44992174"/>
                  </a:ext>
                </a:extLst>
              </a:tr>
              <a:tr h="582930">
                <a:tc>
                  <a:txBody>
                    <a:bodyPr/>
                    <a:lstStyle/>
                    <a:p>
                      <a:pPr marL="0" marR="0">
                        <a:lnSpc>
                          <a:spcPct val="110000"/>
                        </a:lnSpc>
                        <a:spcBef>
                          <a:spcPts val="0"/>
                        </a:spcBef>
                        <a:spcAft>
                          <a:spcPts val="0"/>
                        </a:spcAft>
                      </a:pPr>
                      <a:r>
                        <a:rPr lang="en-US" sz="2000" dirty="0">
                          <a:effectLst/>
                        </a:rPr>
                        <a:t>Electronic Ballot</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2000">
                          <a:effectLst/>
                        </a:rPr>
                        <a:t>May 8 – May 26, 2023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55820567"/>
                  </a:ext>
                </a:extLst>
              </a:tr>
              <a:tr h="582930">
                <a:tc>
                  <a:txBody>
                    <a:bodyPr/>
                    <a:lstStyle/>
                    <a:p>
                      <a:pPr marL="0" marR="0">
                        <a:lnSpc>
                          <a:spcPct val="110000"/>
                        </a:lnSpc>
                        <a:spcBef>
                          <a:spcPts val="0"/>
                        </a:spcBef>
                        <a:spcAft>
                          <a:spcPts val="0"/>
                        </a:spcAft>
                      </a:pPr>
                      <a:r>
                        <a:rPr lang="en-US" sz="2000" dirty="0">
                          <a:effectLst/>
                        </a:rPr>
                        <a:t>Results Announced</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2000">
                          <a:effectLst/>
                        </a:rPr>
                        <a:t>June 1, 2023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60565573"/>
                  </a:ext>
                </a:extLst>
              </a:tr>
              <a:tr h="582930">
                <a:tc>
                  <a:txBody>
                    <a:bodyPr/>
                    <a:lstStyle/>
                    <a:p>
                      <a:pPr marL="0" marR="0">
                        <a:lnSpc>
                          <a:spcPct val="110000"/>
                        </a:lnSpc>
                        <a:spcBef>
                          <a:spcPts val="0"/>
                        </a:spcBef>
                        <a:spcAft>
                          <a:spcPts val="0"/>
                        </a:spcAft>
                      </a:pPr>
                      <a:r>
                        <a:rPr lang="en-US" sz="2000" dirty="0">
                          <a:effectLst/>
                        </a:rPr>
                        <a:t>Elected Candidates invited to June SWAN Board Meeting</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2000">
                          <a:effectLst/>
                        </a:rPr>
                        <a:t>June 16, 2023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5051709"/>
                  </a:ext>
                </a:extLst>
              </a:tr>
              <a:tr h="582930">
                <a:tc>
                  <a:txBody>
                    <a:bodyPr/>
                    <a:lstStyle/>
                    <a:p>
                      <a:pPr marL="0" marR="0">
                        <a:lnSpc>
                          <a:spcPct val="110000"/>
                        </a:lnSpc>
                        <a:spcBef>
                          <a:spcPts val="0"/>
                        </a:spcBef>
                        <a:spcAft>
                          <a:spcPts val="0"/>
                        </a:spcAft>
                      </a:pPr>
                      <a:r>
                        <a:rPr lang="en-US" sz="2000">
                          <a:effectLst/>
                        </a:rPr>
                        <a:t>Candidates’ Terms Begin</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2000">
                          <a:effectLst/>
                        </a:rPr>
                        <a:t>July 1, 2023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99060031"/>
                  </a:ext>
                </a:extLst>
              </a:tr>
              <a:tr h="582930">
                <a:tc>
                  <a:txBody>
                    <a:bodyPr/>
                    <a:lstStyle/>
                    <a:p>
                      <a:pPr marL="0" marR="0">
                        <a:lnSpc>
                          <a:spcPct val="110000"/>
                        </a:lnSpc>
                        <a:spcBef>
                          <a:spcPts val="0"/>
                        </a:spcBef>
                        <a:spcAft>
                          <a:spcPts val="0"/>
                        </a:spcAft>
                      </a:pPr>
                      <a:r>
                        <a:rPr lang="en-US" sz="2000">
                          <a:effectLst/>
                        </a:rPr>
                        <a:t>July Board Meeting</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2000" dirty="0">
                          <a:effectLst/>
                        </a:rPr>
                        <a:t>July 21, 2023</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31740336"/>
                  </a:ext>
                </a:extLst>
              </a:tr>
            </a:tbl>
          </a:graphicData>
        </a:graphic>
      </p:graphicFrame>
      <p:sp>
        <p:nvSpPr>
          <p:cNvPr id="5" name="Footer Placeholder 4">
            <a:extLst>
              <a:ext uri="{FF2B5EF4-FFF2-40B4-BE49-F238E27FC236}">
                <a16:creationId xmlns:a16="http://schemas.microsoft.com/office/drawing/2014/main" id="{12AD833D-4A85-4D39-FE38-BC95CDD8A7B0}"/>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ABB951D8-9A62-34E2-61E7-F62090ED4FB9}"/>
              </a:ext>
            </a:extLst>
          </p:cNvPr>
          <p:cNvSpPr>
            <a:spLocks noGrp="1"/>
          </p:cNvSpPr>
          <p:nvPr>
            <p:ph type="sldNum" sz="quarter" idx="12"/>
          </p:nvPr>
        </p:nvSpPr>
        <p:spPr/>
        <p:txBody>
          <a:bodyPr/>
          <a:lstStyle/>
          <a:p>
            <a:fld id="{1FAA610F-65FB-4D76-A9F7-0135426F9A2E}" type="slidenum">
              <a:rPr lang="en-US" smtClean="0"/>
              <a:t>4</a:t>
            </a:fld>
            <a:endParaRPr lang="en-US"/>
          </a:p>
        </p:txBody>
      </p:sp>
      <p:sp>
        <p:nvSpPr>
          <p:cNvPr id="8" name="Title 7">
            <a:extLst>
              <a:ext uri="{FF2B5EF4-FFF2-40B4-BE49-F238E27FC236}">
                <a16:creationId xmlns:a16="http://schemas.microsoft.com/office/drawing/2014/main" id="{8742B42E-5AEC-3F2F-8609-10D19365DF22}"/>
              </a:ext>
            </a:extLst>
          </p:cNvPr>
          <p:cNvSpPr>
            <a:spLocks noGrp="1"/>
          </p:cNvSpPr>
          <p:nvPr>
            <p:ph type="title"/>
          </p:nvPr>
        </p:nvSpPr>
        <p:spPr/>
        <p:txBody>
          <a:bodyPr/>
          <a:lstStyle/>
          <a:p>
            <a:r>
              <a:rPr lang="en-US" dirty="0"/>
              <a:t>Election process &amp; timetable</a:t>
            </a:r>
          </a:p>
        </p:txBody>
      </p:sp>
      <p:sp>
        <p:nvSpPr>
          <p:cNvPr id="7" name="Date Placeholder 6">
            <a:extLst>
              <a:ext uri="{FF2B5EF4-FFF2-40B4-BE49-F238E27FC236}">
                <a16:creationId xmlns:a16="http://schemas.microsoft.com/office/drawing/2014/main" id="{63BCD0BF-8B6C-B646-7030-CC3BB77B7420}"/>
              </a:ext>
            </a:extLst>
          </p:cNvPr>
          <p:cNvSpPr>
            <a:spLocks noGrp="1"/>
          </p:cNvSpPr>
          <p:nvPr>
            <p:ph type="dt" sz="half" idx="2"/>
          </p:nvPr>
        </p:nvSpPr>
        <p:spPr/>
        <p:txBody>
          <a:bodyPr/>
          <a:lstStyle/>
          <a:p>
            <a:fld id="{BE77881E-05EA-445D-A401-3F862F6B3C8C}" type="datetime4">
              <a:rPr lang="en-US" smtClean="0"/>
              <a:t>March 2, 2023</a:t>
            </a:fld>
            <a:endParaRPr lang="en-US"/>
          </a:p>
        </p:txBody>
      </p:sp>
    </p:spTree>
    <p:extLst>
      <p:ext uri="{BB962C8B-B14F-4D97-AF65-F5344CB8AC3E}">
        <p14:creationId xmlns:p14="http://schemas.microsoft.com/office/powerpoint/2010/main" val="3448636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AA159C5-3738-920F-C558-51844736A0A1}"/>
              </a:ext>
            </a:extLst>
          </p:cNvPr>
          <p:cNvSpPr>
            <a:spLocks noGrp="1"/>
          </p:cNvSpPr>
          <p:nvPr>
            <p:ph type="title"/>
          </p:nvPr>
        </p:nvSpPr>
        <p:spPr/>
        <p:txBody>
          <a:bodyPr/>
          <a:lstStyle/>
          <a:p>
            <a:r>
              <a:rPr lang="en-US" dirty="0"/>
              <a:t>EBSCO database group-</a:t>
            </a:r>
            <a:r>
              <a:rPr lang="en-US"/>
              <a:t>purchase</a:t>
            </a:r>
            <a:endParaRPr lang="en-US" dirty="0"/>
          </a:p>
        </p:txBody>
      </p:sp>
      <p:sp>
        <p:nvSpPr>
          <p:cNvPr id="9" name="Text Placeholder 8">
            <a:extLst>
              <a:ext uri="{FF2B5EF4-FFF2-40B4-BE49-F238E27FC236}">
                <a16:creationId xmlns:a16="http://schemas.microsoft.com/office/drawing/2014/main" id="{AC7B516E-9EB4-A462-8157-E0EAC4673891}"/>
              </a:ext>
            </a:extLst>
          </p:cNvPr>
          <p:cNvSpPr>
            <a:spLocks noGrp="1"/>
          </p:cNvSpPr>
          <p:nvPr>
            <p:ph type="body" idx="1"/>
          </p:nvPr>
        </p:nvSpPr>
        <p:spPr/>
        <p:txBody>
          <a:bodyPr vert="horz" lIns="91440" tIns="45720" rIns="91440" bIns="45720" rtlCol="0" anchor="t">
            <a:normAutofit/>
          </a:bodyPr>
          <a:lstStyle/>
          <a:p>
            <a:r>
              <a:rPr lang="en-US" dirty="0">
                <a:ea typeface="Source Sans Pro"/>
              </a:rPr>
              <a:t>Olivia Montolin, SWAN Electronic Resources Consultant </a:t>
            </a:r>
          </a:p>
        </p:txBody>
      </p:sp>
      <p:sp>
        <p:nvSpPr>
          <p:cNvPr id="5" name="Footer Placeholder 4">
            <a:extLst>
              <a:ext uri="{FF2B5EF4-FFF2-40B4-BE49-F238E27FC236}">
                <a16:creationId xmlns:a16="http://schemas.microsoft.com/office/drawing/2014/main" id="{BE5FEAA4-1AE8-322D-67D5-4915CDD03F2C}"/>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55131470-CB78-F466-8547-AB2688AFA6AD}"/>
              </a:ext>
            </a:extLst>
          </p:cNvPr>
          <p:cNvSpPr>
            <a:spLocks noGrp="1"/>
          </p:cNvSpPr>
          <p:nvPr>
            <p:ph type="dt" sz="half" idx="2"/>
          </p:nvPr>
        </p:nvSpPr>
        <p:spPr/>
        <p:txBody>
          <a:bodyPr/>
          <a:lstStyle/>
          <a:p>
            <a:fld id="{3B511C61-DAC0-4F98-B858-B71E6CBFB21D}" type="datetime4">
              <a:rPr lang="en-US" smtClean="0"/>
              <a:t>March 2, 2023</a:t>
            </a:fld>
            <a:endParaRPr lang="en-US"/>
          </a:p>
        </p:txBody>
      </p:sp>
      <p:sp>
        <p:nvSpPr>
          <p:cNvPr id="6" name="Slide Number Placeholder 5">
            <a:extLst>
              <a:ext uri="{FF2B5EF4-FFF2-40B4-BE49-F238E27FC236}">
                <a16:creationId xmlns:a16="http://schemas.microsoft.com/office/drawing/2014/main" id="{3305190B-7D2E-B214-6E7E-EC6AE40EBDC5}"/>
              </a:ext>
            </a:extLst>
          </p:cNvPr>
          <p:cNvSpPr>
            <a:spLocks noGrp="1"/>
          </p:cNvSpPr>
          <p:nvPr>
            <p:ph type="sldNum" sz="quarter" idx="12"/>
          </p:nvPr>
        </p:nvSpPr>
        <p:spPr/>
        <p:txBody>
          <a:bodyPr/>
          <a:lstStyle/>
          <a:p>
            <a:fld id="{1FAA610F-65FB-4D76-A9F7-0135426F9A2E}" type="slidenum">
              <a:rPr lang="en-US" smtClean="0"/>
              <a:t>5</a:t>
            </a:fld>
            <a:endParaRPr lang="en-US"/>
          </a:p>
        </p:txBody>
      </p:sp>
    </p:spTree>
    <p:extLst>
      <p:ext uri="{BB962C8B-B14F-4D97-AF65-F5344CB8AC3E}">
        <p14:creationId xmlns:p14="http://schemas.microsoft.com/office/powerpoint/2010/main" val="540184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3C4BC-5B1B-AC58-B345-37F52C5A081A}"/>
              </a:ext>
            </a:extLst>
          </p:cNvPr>
          <p:cNvSpPr>
            <a:spLocks noGrp="1"/>
          </p:cNvSpPr>
          <p:nvPr>
            <p:ph type="title"/>
          </p:nvPr>
        </p:nvSpPr>
        <p:spPr/>
        <p:txBody>
          <a:bodyPr/>
          <a:lstStyle/>
          <a:p>
            <a:r>
              <a:rPr lang="en-US" dirty="0">
                <a:ea typeface="Source Sans Pro SemiBold"/>
              </a:rPr>
              <a:t>EBSCO Renewal Group Purchase</a:t>
            </a:r>
            <a:endParaRPr lang="en-US" dirty="0"/>
          </a:p>
        </p:txBody>
      </p:sp>
      <p:sp>
        <p:nvSpPr>
          <p:cNvPr id="3" name="Content Placeholder 2">
            <a:extLst>
              <a:ext uri="{FF2B5EF4-FFF2-40B4-BE49-F238E27FC236}">
                <a16:creationId xmlns:a16="http://schemas.microsoft.com/office/drawing/2014/main" id="{3B292B1B-F9B3-A6ED-ED57-D6E713E13CFD}"/>
              </a:ext>
            </a:extLst>
          </p:cNvPr>
          <p:cNvSpPr>
            <a:spLocks noGrp="1"/>
          </p:cNvSpPr>
          <p:nvPr>
            <p:ph idx="1"/>
          </p:nvPr>
        </p:nvSpPr>
        <p:spPr/>
        <p:txBody>
          <a:bodyPr vert="horz" lIns="91440" tIns="45720" rIns="91440" bIns="45720" rtlCol="0" anchor="t">
            <a:normAutofit lnSpcReduction="10000"/>
          </a:bodyPr>
          <a:lstStyle/>
          <a:p>
            <a:r>
              <a:rPr lang="en-US" dirty="0">
                <a:ea typeface="+mn-lt"/>
                <a:cs typeface="+mn-lt"/>
              </a:rPr>
              <a:t>Entering fourth year of group purchase through RAILS</a:t>
            </a:r>
            <a:endParaRPr lang="en-US" dirty="0">
              <a:ea typeface="Source Sans Pro"/>
            </a:endParaRPr>
          </a:p>
          <a:p>
            <a:r>
              <a:rPr lang="en-US" dirty="0">
                <a:ea typeface="+mn-lt"/>
                <a:cs typeface="+mn-lt"/>
              </a:rPr>
              <a:t>No new opt-outs </a:t>
            </a:r>
            <a:endParaRPr lang="en-US" dirty="0"/>
          </a:p>
          <a:p>
            <a:r>
              <a:rPr lang="en-US" dirty="0">
                <a:ea typeface="+mn-lt"/>
                <a:cs typeface="+mn-lt"/>
              </a:rPr>
              <a:t>3% increase in cost overall</a:t>
            </a:r>
            <a:endParaRPr lang="en-US" dirty="0"/>
          </a:p>
          <a:p>
            <a:r>
              <a:rPr lang="en-US" dirty="0">
                <a:ea typeface="+mn-lt"/>
                <a:cs typeface="+mn-lt"/>
              </a:rPr>
              <a:t>Final cost per library will be available late March</a:t>
            </a:r>
            <a:endParaRPr lang="en-US" dirty="0"/>
          </a:p>
          <a:p>
            <a:r>
              <a:rPr lang="en-US" dirty="0">
                <a:ea typeface="+mn-lt"/>
                <a:cs typeface="+mn-lt"/>
              </a:rPr>
              <a:t>Selection forms will go out in April</a:t>
            </a:r>
            <a:endParaRPr lang="en-US" dirty="0"/>
          </a:p>
          <a:p>
            <a:r>
              <a:rPr lang="en-US" dirty="0">
                <a:ea typeface="+mn-lt"/>
                <a:cs typeface="+mn-lt"/>
              </a:rPr>
              <a:t>New EBSCO selections will be live July 1</a:t>
            </a:r>
            <a:endParaRPr lang="en-US" dirty="0"/>
          </a:p>
          <a:p>
            <a:endParaRPr lang="en-US" dirty="0">
              <a:ea typeface="Source Sans Pro"/>
            </a:endParaRPr>
          </a:p>
        </p:txBody>
      </p:sp>
      <p:sp>
        <p:nvSpPr>
          <p:cNvPr id="4" name="Text Placeholder 3">
            <a:extLst>
              <a:ext uri="{FF2B5EF4-FFF2-40B4-BE49-F238E27FC236}">
                <a16:creationId xmlns:a16="http://schemas.microsoft.com/office/drawing/2014/main" id="{7F602455-D8AF-7993-004A-02E8D19F7A8C}"/>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19C825D8-3193-4721-461F-7BF4CB66DBAA}"/>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C84F09AC-DC90-FB73-3E11-A4164B7DA13F}"/>
              </a:ext>
            </a:extLst>
          </p:cNvPr>
          <p:cNvSpPr>
            <a:spLocks noGrp="1"/>
          </p:cNvSpPr>
          <p:nvPr>
            <p:ph type="sldNum" sz="quarter" idx="12"/>
          </p:nvPr>
        </p:nvSpPr>
        <p:spPr/>
        <p:txBody>
          <a:bodyPr/>
          <a:lstStyle/>
          <a:p>
            <a:fld id="{1FAA610F-65FB-4D76-A9F7-0135426F9A2E}" type="slidenum">
              <a:rPr lang="en-US" smtClean="0"/>
              <a:t>6</a:t>
            </a:fld>
            <a:endParaRPr lang="en-US"/>
          </a:p>
        </p:txBody>
      </p:sp>
      <p:sp>
        <p:nvSpPr>
          <p:cNvPr id="7" name="Date Placeholder 6">
            <a:extLst>
              <a:ext uri="{FF2B5EF4-FFF2-40B4-BE49-F238E27FC236}">
                <a16:creationId xmlns:a16="http://schemas.microsoft.com/office/drawing/2014/main" id="{C5D38EF9-F3EE-EDDB-D522-2CB7D7A1E830}"/>
              </a:ext>
            </a:extLst>
          </p:cNvPr>
          <p:cNvSpPr>
            <a:spLocks noGrp="1"/>
          </p:cNvSpPr>
          <p:nvPr>
            <p:ph type="dt" sz="half" idx="13"/>
          </p:nvPr>
        </p:nvSpPr>
        <p:spPr/>
        <p:txBody>
          <a:bodyPr/>
          <a:lstStyle/>
          <a:p>
            <a:fld id="{83AFE120-1EFF-41FA-8DCA-880638A36A9F}" type="datetime4">
              <a:rPr lang="en-US" smtClean="0"/>
              <a:t>March 2, 2023</a:t>
            </a:fld>
            <a:endParaRPr lang="en-US"/>
          </a:p>
        </p:txBody>
      </p:sp>
    </p:spTree>
    <p:extLst>
      <p:ext uri="{BB962C8B-B14F-4D97-AF65-F5344CB8AC3E}">
        <p14:creationId xmlns:p14="http://schemas.microsoft.com/office/powerpoint/2010/main" val="1645248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746F3-28E8-4A73-B644-7432DC5EBC4E}"/>
              </a:ext>
            </a:extLst>
          </p:cNvPr>
          <p:cNvSpPr>
            <a:spLocks noGrp="1"/>
          </p:cNvSpPr>
          <p:nvPr>
            <p:ph type="title"/>
          </p:nvPr>
        </p:nvSpPr>
        <p:spPr/>
        <p:txBody>
          <a:bodyPr/>
          <a:lstStyle/>
          <a:p>
            <a:r>
              <a:rPr lang="en-US" dirty="0"/>
              <a:t>EBSCO Renewal Timeline</a:t>
            </a:r>
          </a:p>
        </p:txBody>
      </p:sp>
      <p:sp>
        <p:nvSpPr>
          <p:cNvPr id="7" name="Date Placeholder 6">
            <a:extLst>
              <a:ext uri="{FF2B5EF4-FFF2-40B4-BE49-F238E27FC236}">
                <a16:creationId xmlns:a16="http://schemas.microsoft.com/office/drawing/2014/main" id="{9994596D-77AE-4472-B884-EAFD643966C4}"/>
              </a:ext>
            </a:extLst>
          </p:cNvPr>
          <p:cNvSpPr>
            <a:spLocks noGrp="1"/>
          </p:cNvSpPr>
          <p:nvPr>
            <p:ph type="dt" sz="half" idx="2"/>
          </p:nvPr>
        </p:nvSpPr>
        <p:spPr/>
        <p:txBody>
          <a:bodyPr/>
          <a:lstStyle/>
          <a:p>
            <a:fld id="{0AE53F9F-27FB-41CD-95B8-B1520CC1B6AE}" type="datetime4">
              <a:rPr lang="en-US" smtClean="0"/>
              <a:t>March 2, 2023</a:t>
            </a:fld>
            <a:endParaRPr lang="en-US"/>
          </a:p>
        </p:txBody>
      </p:sp>
      <p:sp>
        <p:nvSpPr>
          <p:cNvPr id="5" name="Footer Placeholder 4">
            <a:extLst>
              <a:ext uri="{FF2B5EF4-FFF2-40B4-BE49-F238E27FC236}">
                <a16:creationId xmlns:a16="http://schemas.microsoft.com/office/drawing/2014/main" id="{E1B2ACDE-3786-4A64-A7D5-C203D78C6703}"/>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328924-3CAD-4414-81EC-A8FE49E34CE5}"/>
              </a:ext>
            </a:extLst>
          </p:cNvPr>
          <p:cNvSpPr>
            <a:spLocks noGrp="1"/>
          </p:cNvSpPr>
          <p:nvPr>
            <p:ph type="sldNum" sz="quarter" idx="12"/>
          </p:nvPr>
        </p:nvSpPr>
        <p:spPr/>
        <p:txBody>
          <a:bodyPr/>
          <a:lstStyle/>
          <a:p>
            <a:fld id="{1FAA610F-65FB-4D76-A9F7-0135426F9A2E}" type="slidenum">
              <a:rPr lang="en-US" smtClean="0"/>
              <a:t>7</a:t>
            </a:fld>
            <a:endParaRPr lang="en-US"/>
          </a:p>
        </p:txBody>
      </p:sp>
      <p:graphicFrame>
        <p:nvGraphicFramePr>
          <p:cNvPr id="12" name="Diagram 11">
            <a:extLst>
              <a:ext uri="{FF2B5EF4-FFF2-40B4-BE49-F238E27FC236}">
                <a16:creationId xmlns:a16="http://schemas.microsoft.com/office/drawing/2014/main" id="{1DC54738-2F78-F0A8-DC0D-F004F97E2906}"/>
              </a:ext>
            </a:extLst>
          </p:cNvPr>
          <p:cNvGraphicFramePr/>
          <p:nvPr>
            <p:extLst>
              <p:ext uri="{D42A27DB-BD31-4B8C-83A1-F6EECF244321}">
                <p14:modId xmlns:p14="http://schemas.microsoft.com/office/powerpoint/2010/main" val="2969388287"/>
              </p:ext>
            </p:extLst>
          </p:nvPr>
        </p:nvGraphicFramePr>
        <p:xfrm>
          <a:off x="296007" y="1211525"/>
          <a:ext cx="11599985" cy="4895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3092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790C47-F3D7-BC45-1DCD-9DDEF1AF1A6D}"/>
              </a:ext>
            </a:extLst>
          </p:cNvPr>
          <p:cNvSpPr>
            <a:spLocks noGrp="1"/>
          </p:cNvSpPr>
          <p:nvPr>
            <p:ph type="title"/>
          </p:nvPr>
        </p:nvSpPr>
        <p:spPr/>
        <p:txBody>
          <a:bodyPr/>
          <a:lstStyle/>
          <a:p>
            <a:r>
              <a:rPr lang="en-US" dirty="0"/>
              <a:t>EBSCO group purchase cost sharing </a:t>
            </a:r>
          </a:p>
        </p:txBody>
      </p:sp>
      <p:sp>
        <p:nvSpPr>
          <p:cNvPr id="5" name="Content Placeholder 4">
            <a:extLst>
              <a:ext uri="{FF2B5EF4-FFF2-40B4-BE49-F238E27FC236}">
                <a16:creationId xmlns:a16="http://schemas.microsoft.com/office/drawing/2014/main" id="{83C8F1A5-FBF3-0FB9-0244-07CAE09EDE48}"/>
              </a:ext>
            </a:extLst>
          </p:cNvPr>
          <p:cNvSpPr>
            <a:spLocks noGrp="1"/>
          </p:cNvSpPr>
          <p:nvPr>
            <p:ph sz="half" idx="1"/>
          </p:nvPr>
        </p:nvSpPr>
        <p:spPr>
          <a:xfrm>
            <a:off x="509287" y="1600702"/>
            <a:ext cx="5510514" cy="4892173"/>
          </a:xfrm>
        </p:spPr>
        <p:txBody>
          <a:bodyPr>
            <a:normAutofit lnSpcReduction="10000"/>
          </a:bodyPr>
          <a:lstStyle/>
          <a:p>
            <a:r>
              <a:rPr lang="en-US" dirty="0"/>
              <a:t>The SWAN EBSCO group-purchase cost sharing arrangement is divided into 4 participating library groups. </a:t>
            </a:r>
          </a:p>
          <a:p>
            <a:r>
              <a:rPr lang="en-US" dirty="0"/>
              <a:t>The goal of the cost sharing is to allow as many public libraries as possible in SWAN to participate in the group-purchase</a:t>
            </a:r>
          </a:p>
          <a:p>
            <a:r>
              <a:rPr lang="en-US" dirty="0"/>
              <a:t>Some libraries are forgoing a full percentage discount so that other libraries can receive a larger discount</a:t>
            </a:r>
          </a:p>
        </p:txBody>
      </p:sp>
      <p:graphicFrame>
        <p:nvGraphicFramePr>
          <p:cNvPr id="7" name="Content Placeholder 6">
            <a:extLst>
              <a:ext uri="{FF2B5EF4-FFF2-40B4-BE49-F238E27FC236}">
                <a16:creationId xmlns:a16="http://schemas.microsoft.com/office/drawing/2014/main" id="{E8592DC1-952D-2A07-A144-8545AFF71ED6}"/>
              </a:ext>
            </a:extLst>
          </p:cNvPr>
          <p:cNvGraphicFramePr>
            <a:graphicFrameLocks noGrp="1"/>
          </p:cNvGraphicFramePr>
          <p:nvPr>
            <p:ph sz="half" idx="2"/>
            <p:extLst>
              <p:ext uri="{D42A27DB-BD31-4B8C-83A1-F6EECF244321}">
                <p14:modId xmlns:p14="http://schemas.microsoft.com/office/powerpoint/2010/main" val="1018974303"/>
              </p:ext>
            </p:extLst>
          </p:nvPr>
        </p:nvGraphicFramePr>
        <p:xfrm>
          <a:off x="6172200" y="1944547"/>
          <a:ext cx="5181600" cy="4027990"/>
        </p:xfrm>
        <a:graphic>
          <a:graphicData uri="http://schemas.openxmlformats.org/drawingml/2006/table">
            <a:tbl>
              <a:tblPr firstRow="1">
                <a:tableStyleId>{C083E6E3-FA7D-4D7B-A595-EF9225AFEA82}</a:tableStyleId>
              </a:tblPr>
              <a:tblGrid>
                <a:gridCol w="3330615">
                  <a:extLst>
                    <a:ext uri="{9D8B030D-6E8A-4147-A177-3AD203B41FA5}">
                      <a16:colId xmlns:a16="http://schemas.microsoft.com/office/drawing/2014/main" val="341841956"/>
                    </a:ext>
                  </a:extLst>
                </a:gridCol>
                <a:gridCol w="1850985">
                  <a:extLst>
                    <a:ext uri="{9D8B030D-6E8A-4147-A177-3AD203B41FA5}">
                      <a16:colId xmlns:a16="http://schemas.microsoft.com/office/drawing/2014/main" val="3184021557"/>
                    </a:ext>
                  </a:extLst>
                </a:gridCol>
              </a:tblGrid>
              <a:tr h="805598">
                <a:tc>
                  <a:txBody>
                    <a:bodyPr/>
                    <a:lstStyle/>
                    <a:p>
                      <a:pPr marL="0" marR="0">
                        <a:lnSpc>
                          <a:spcPct val="107000"/>
                        </a:lnSpc>
                        <a:spcBef>
                          <a:spcPts val="0"/>
                        </a:spcBef>
                        <a:spcAft>
                          <a:spcPts val="800"/>
                        </a:spcAft>
                      </a:pPr>
                      <a:r>
                        <a:rPr lang="en-US" sz="2000" dirty="0">
                          <a:effectLst/>
                        </a:rPr>
                        <a:t>EBSCO “Quartile Group”</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0823" marR="40823" marT="0" marB="0"/>
                </a:tc>
                <a:tc>
                  <a:txBody>
                    <a:bodyPr/>
                    <a:lstStyle/>
                    <a:p>
                      <a:pPr marL="0" marR="0" algn="ctr">
                        <a:lnSpc>
                          <a:spcPct val="107000"/>
                        </a:lnSpc>
                        <a:spcBef>
                          <a:spcPts val="0"/>
                        </a:spcBef>
                        <a:spcAft>
                          <a:spcPts val="800"/>
                        </a:spcAft>
                      </a:pPr>
                      <a:r>
                        <a:rPr lang="en-US" sz="2000" dirty="0">
                          <a:effectLst/>
                        </a:rPr>
                        <a:t>Year-4 renewal discount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0823" marR="40823" marT="0" marB="0"/>
                </a:tc>
                <a:extLst>
                  <a:ext uri="{0D108BD9-81ED-4DB2-BD59-A6C34878D82A}">
                    <a16:rowId xmlns:a16="http://schemas.microsoft.com/office/drawing/2014/main" val="1498408629"/>
                  </a:ext>
                </a:extLst>
              </a:tr>
              <a:tr h="805598">
                <a:tc>
                  <a:txBody>
                    <a:bodyPr/>
                    <a:lstStyle/>
                    <a:p>
                      <a:pPr marL="0" marR="0">
                        <a:lnSpc>
                          <a:spcPct val="107000"/>
                        </a:lnSpc>
                        <a:spcBef>
                          <a:spcPts val="0"/>
                        </a:spcBef>
                        <a:spcAft>
                          <a:spcPts val="800"/>
                        </a:spcAft>
                      </a:pPr>
                      <a:r>
                        <a:rPr lang="en-US" sz="2000">
                          <a:effectLst/>
                        </a:rPr>
                        <a:t>Group 1 discount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0823" marR="40823" marT="0" marB="0"/>
                </a:tc>
                <a:tc>
                  <a:txBody>
                    <a:bodyPr/>
                    <a:lstStyle/>
                    <a:p>
                      <a:pPr marL="0" marR="0" algn="ctr">
                        <a:lnSpc>
                          <a:spcPct val="107000"/>
                        </a:lnSpc>
                        <a:spcBef>
                          <a:spcPts val="0"/>
                        </a:spcBef>
                        <a:spcAft>
                          <a:spcPts val="800"/>
                        </a:spcAft>
                      </a:pPr>
                      <a:r>
                        <a:rPr lang="en-US" sz="2000" dirty="0">
                          <a:effectLst/>
                        </a:rPr>
                        <a:t>68%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0823" marR="40823" marT="0" marB="0"/>
                </a:tc>
                <a:extLst>
                  <a:ext uri="{0D108BD9-81ED-4DB2-BD59-A6C34878D82A}">
                    <a16:rowId xmlns:a16="http://schemas.microsoft.com/office/drawing/2014/main" val="3178434931"/>
                  </a:ext>
                </a:extLst>
              </a:tr>
              <a:tr h="805598">
                <a:tc>
                  <a:txBody>
                    <a:bodyPr/>
                    <a:lstStyle/>
                    <a:p>
                      <a:pPr marL="0" marR="0">
                        <a:lnSpc>
                          <a:spcPct val="107000"/>
                        </a:lnSpc>
                        <a:spcBef>
                          <a:spcPts val="0"/>
                        </a:spcBef>
                        <a:spcAft>
                          <a:spcPts val="800"/>
                        </a:spcAft>
                      </a:pPr>
                      <a:r>
                        <a:rPr lang="en-US" sz="2000">
                          <a:effectLst/>
                        </a:rPr>
                        <a:t>Group 2 discount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0823" marR="40823" marT="0" marB="0"/>
                </a:tc>
                <a:tc>
                  <a:txBody>
                    <a:bodyPr/>
                    <a:lstStyle/>
                    <a:p>
                      <a:pPr marL="0" marR="0" algn="ctr">
                        <a:lnSpc>
                          <a:spcPct val="107000"/>
                        </a:lnSpc>
                        <a:spcBef>
                          <a:spcPts val="0"/>
                        </a:spcBef>
                        <a:spcAft>
                          <a:spcPts val="800"/>
                        </a:spcAft>
                      </a:pPr>
                      <a:r>
                        <a:rPr lang="en-US" sz="2000">
                          <a:effectLst/>
                        </a:rPr>
                        <a:t>43%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0823" marR="40823" marT="0" marB="0"/>
                </a:tc>
                <a:extLst>
                  <a:ext uri="{0D108BD9-81ED-4DB2-BD59-A6C34878D82A}">
                    <a16:rowId xmlns:a16="http://schemas.microsoft.com/office/drawing/2014/main" val="4015886156"/>
                  </a:ext>
                </a:extLst>
              </a:tr>
              <a:tr h="805598">
                <a:tc>
                  <a:txBody>
                    <a:bodyPr/>
                    <a:lstStyle/>
                    <a:p>
                      <a:pPr marL="0" marR="0">
                        <a:lnSpc>
                          <a:spcPct val="107000"/>
                        </a:lnSpc>
                        <a:spcBef>
                          <a:spcPts val="0"/>
                        </a:spcBef>
                        <a:spcAft>
                          <a:spcPts val="800"/>
                        </a:spcAft>
                      </a:pPr>
                      <a:r>
                        <a:rPr lang="en-US" sz="2000">
                          <a:effectLst/>
                        </a:rPr>
                        <a:t>Group 3 discount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0823" marR="40823" marT="0" marB="0"/>
                </a:tc>
                <a:tc>
                  <a:txBody>
                    <a:bodyPr/>
                    <a:lstStyle/>
                    <a:p>
                      <a:pPr marL="0" marR="0" algn="ctr">
                        <a:lnSpc>
                          <a:spcPct val="107000"/>
                        </a:lnSpc>
                        <a:spcBef>
                          <a:spcPts val="0"/>
                        </a:spcBef>
                        <a:spcAft>
                          <a:spcPts val="800"/>
                        </a:spcAft>
                      </a:pPr>
                      <a:r>
                        <a:rPr lang="en-US" sz="2000">
                          <a:effectLst/>
                        </a:rPr>
                        <a:t>39%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0823" marR="40823" marT="0" marB="0"/>
                </a:tc>
                <a:extLst>
                  <a:ext uri="{0D108BD9-81ED-4DB2-BD59-A6C34878D82A}">
                    <a16:rowId xmlns:a16="http://schemas.microsoft.com/office/drawing/2014/main" val="2807838189"/>
                  </a:ext>
                </a:extLst>
              </a:tr>
              <a:tr h="805598">
                <a:tc>
                  <a:txBody>
                    <a:bodyPr/>
                    <a:lstStyle/>
                    <a:p>
                      <a:pPr marL="0" marR="0">
                        <a:lnSpc>
                          <a:spcPct val="107000"/>
                        </a:lnSpc>
                        <a:spcBef>
                          <a:spcPts val="0"/>
                        </a:spcBef>
                        <a:spcAft>
                          <a:spcPts val="800"/>
                        </a:spcAft>
                      </a:pPr>
                      <a:r>
                        <a:rPr lang="en-US" sz="2000" dirty="0">
                          <a:effectLst/>
                        </a:rPr>
                        <a:t>Group 4 discount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0823" marR="40823" marT="0" marB="0"/>
                </a:tc>
                <a:tc>
                  <a:txBody>
                    <a:bodyPr/>
                    <a:lstStyle/>
                    <a:p>
                      <a:pPr marL="0" marR="0" algn="ctr">
                        <a:lnSpc>
                          <a:spcPct val="107000"/>
                        </a:lnSpc>
                        <a:spcBef>
                          <a:spcPts val="0"/>
                        </a:spcBef>
                        <a:spcAft>
                          <a:spcPts val="800"/>
                        </a:spcAft>
                      </a:pPr>
                      <a:r>
                        <a:rPr lang="en-US" sz="2000" dirty="0">
                          <a:effectLst/>
                        </a:rPr>
                        <a:t>33%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0823" marR="40823" marT="0" marB="0"/>
                </a:tc>
                <a:extLst>
                  <a:ext uri="{0D108BD9-81ED-4DB2-BD59-A6C34878D82A}">
                    <a16:rowId xmlns:a16="http://schemas.microsoft.com/office/drawing/2014/main" val="1766062220"/>
                  </a:ext>
                </a:extLst>
              </a:tr>
            </a:tbl>
          </a:graphicData>
        </a:graphic>
      </p:graphicFrame>
    </p:spTree>
    <p:extLst>
      <p:ext uri="{BB962C8B-B14F-4D97-AF65-F5344CB8AC3E}">
        <p14:creationId xmlns:p14="http://schemas.microsoft.com/office/powerpoint/2010/main" val="3202562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3FF3398-BB31-7055-3F20-8C8A1EB27082}"/>
              </a:ext>
            </a:extLst>
          </p:cNvPr>
          <p:cNvSpPr>
            <a:spLocks noGrp="1"/>
          </p:cNvSpPr>
          <p:nvPr>
            <p:ph type="title"/>
          </p:nvPr>
        </p:nvSpPr>
        <p:spPr/>
        <p:txBody>
          <a:bodyPr/>
          <a:lstStyle/>
          <a:p>
            <a:r>
              <a:rPr lang="en-US" dirty="0"/>
              <a:t>MessageBee for SWAN</a:t>
            </a:r>
            <a:endParaRPr lang="en-US"/>
          </a:p>
        </p:txBody>
      </p:sp>
      <p:sp>
        <p:nvSpPr>
          <p:cNvPr id="9" name="Text Placeholder 8">
            <a:extLst>
              <a:ext uri="{FF2B5EF4-FFF2-40B4-BE49-F238E27FC236}">
                <a16:creationId xmlns:a16="http://schemas.microsoft.com/office/drawing/2014/main" id="{C02C35B6-36DC-5EA2-135A-C08FB31B5E08}"/>
              </a:ext>
            </a:extLst>
          </p:cNvPr>
          <p:cNvSpPr>
            <a:spLocks noGrp="1"/>
          </p:cNvSpPr>
          <p:nvPr>
            <p:ph type="body" idx="1"/>
          </p:nvPr>
        </p:nvSpPr>
        <p:spPr/>
        <p:txBody>
          <a:bodyPr/>
          <a:lstStyle/>
          <a:p>
            <a:r>
              <a:rPr lang="en-US" dirty="0"/>
              <a:t>Scott Brandwein, Assistant Director SWAN</a:t>
            </a:r>
          </a:p>
        </p:txBody>
      </p:sp>
      <p:sp>
        <p:nvSpPr>
          <p:cNvPr id="5" name="Footer Placeholder 4">
            <a:extLst>
              <a:ext uri="{FF2B5EF4-FFF2-40B4-BE49-F238E27FC236}">
                <a16:creationId xmlns:a16="http://schemas.microsoft.com/office/drawing/2014/main" id="{B8F82BD7-D774-6B7C-317F-2545DB571C80}"/>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35175163-1D88-2E73-4336-81F01653F861}"/>
              </a:ext>
            </a:extLst>
          </p:cNvPr>
          <p:cNvSpPr>
            <a:spLocks noGrp="1"/>
          </p:cNvSpPr>
          <p:nvPr>
            <p:ph type="dt" sz="half" idx="2"/>
          </p:nvPr>
        </p:nvSpPr>
        <p:spPr/>
        <p:txBody>
          <a:bodyPr/>
          <a:lstStyle/>
          <a:p>
            <a:fld id="{3B511C61-DAC0-4F98-B858-B71E6CBFB21D}" type="datetime4">
              <a:rPr lang="en-US" smtClean="0"/>
              <a:t>March 2, 2023</a:t>
            </a:fld>
            <a:endParaRPr lang="en-US"/>
          </a:p>
        </p:txBody>
      </p:sp>
      <p:sp>
        <p:nvSpPr>
          <p:cNvPr id="6" name="Slide Number Placeholder 5">
            <a:extLst>
              <a:ext uri="{FF2B5EF4-FFF2-40B4-BE49-F238E27FC236}">
                <a16:creationId xmlns:a16="http://schemas.microsoft.com/office/drawing/2014/main" id="{AFF368AE-DD50-482A-1C5B-86198353E463}"/>
              </a:ext>
            </a:extLst>
          </p:cNvPr>
          <p:cNvSpPr>
            <a:spLocks noGrp="1"/>
          </p:cNvSpPr>
          <p:nvPr>
            <p:ph type="sldNum" sz="quarter" idx="12"/>
          </p:nvPr>
        </p:nvSpPr>
        <p:spPr/>
        <p:txBody>
          <a:bodyPr/>
          <a:lstStyle/>
          <a:p>
            <a:fld id="{1FAA610F-65FB-4D76-A9F7-0135426F9A2E}" type="slidenum">
              <a:rPr lang="en-US" smtClean="0"/>
              <a:t>9</a:t>
            </a:fld>
            <a:endParaRPr lang="en-US"/>
          </a:p>
        </p:txBody>
      </p:sp>
    </p:spTree>
    <p:extLst>
      <p:ext uri="{BB962C8B-B14F-4D97-AF65-F5344CB8AC3E}">
        <p14:creationId xmlns:p14="http://schemas.microsoft.com/office/powerpoint/2010/main" val="760197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AA5CC76-791B-7F5F-2EA3-0E148F0ADE45}"/>
              </a:ext>
            </a:extLst>
          </p:cNvPr>
          <p:cNvSpPr>
            <a:spLocks noGrp="1"/>
          </p:cNvSpPr>
          <p:nvPr>
            <p:ph type="title"/>
          </p:nvPr>
        </p:nvSpPr>
        <p:spPr/>
        <p:txBody>
          <a:bodyPr/>
          <a:lstStyle/>
          <a:p>
            <a:r>
              <a:rPr lang="en-US" dirty="0"/>
              <a:t>MessageBee</a:t>
            </a:r>
          </a:p>
        </p:txBody>
      </p:sp>
      <p:sp>
        <p:nvSpPr>
          <p:cNvPr id="2" name="Content Placeholder 1">
            <a:extLst>
              <a:ext uri="{FF2B5EF4-FFF2-40B4-BE49-F238E27FC236}">
                <a16:creationId xmlns:a16="http://schemas.microsoft.com/office/drawing/2014/main" id="{7525E16E-A877-7C8D-0673-B37AA75DC203}"/>
              </a:ext>
            </a:extLst>
          </p:cNvPr>
          <p:cNvSpPr>
            <a:spLocks noGrp="1"/>
          </p:cNvSpPr>
          <p:nvPr>
            <p:ph idx="1"/>
          </p:nvPr>
        </p:nvSpPr>
        <p:spPr>
          <a:xfrm>
            <a:off x="5193920" y="1266467"/>
            <a:ext cx="6172200" cy="4873625"/>
          </a:xfrm>
        </p:spPr>
        <p:txBody>
          <a:bodyPr vert="horz" lIns="91440" tIns="45720" rIns="91440" bIns="45720" rtlCol="0" anchor="t">
            <a:normAutofit/>
          </a:bodyPr>
          <a:lstStyle/>
          <a:p>
            <a:r>
              <a:rPr lang="en-US">
                <a:ea typeface="Source Sans Pro"/>
              </a:rPr>
              <a:t>SMS &amp; e-mail notification testing to begin March 2023 with "SWS patrons" including SWAN staff and non-SWAN RB</a:t>
            </a:r>
          </a:p>
          <a:p>
            <a:r>
              <a:rPr lang="en-US"/>
              <a:t>Template development still in the works</a:t>
            </a:r>
            <a:endParaRPr lang="en-US">
              <a:ea typeface="Source Sans Pro"/>
            </a:endParaRPr>
          </a:p>
          <a:p>
            <a:r>
              <a:rPr lang="en-US">
                <a:ea typeface="Source Sans Pro"/>
              </a:rPr>
              <a:t>Aiming to start statistics/dashboard training in April</a:t>
            </a:r>
          </a:p>
          <a:p>
            <a:endParaRPr lang="en-US" dirty="0">
              <a:ea typeface="Source Sans Pro"/>
            </a:endParaRPr>
          </a:p>
        </p:txBody>
      </p:sp>
      <p:sp>
        <p:nvSpPr>
          <p:cNvPr id="7" name="Text Placeholder 6">
            <a:extLst>
              <a:ext uri="{FF2B5EF4-FFF2-40B4-BE49-F238E27FC236}">
                <a16:creationId xmlns:a16="http://schemas.microsoft.com/office/drawing/2014/main" id="{C7450116-02D4-3F86-06E3-8CC6DF67EC97}"/>
              </a:ext>
            </a:extLst>
          </p:cNvPr>
          <p:cNvSpPr>
            <a:spLocks noGrp="1"/>
          </p:cNvSpPr>
          <p:nvPr>
            <p:ph type="body" sz="half" idx="2"/>
          </p:nvPr>
        </p:nvSpPr>
        <p:spPr>
          <a:xfrm>
            <a:off x="655094" y="3429000"/>
            <a:ext cx="3497806" cy="2439988"/>
          </a:xfrm>
        </p:spPr>
        <p:txBody>
          <a:bodyPr>
            <a:normAutofit/>
          </a:bodyPr>
          <a:lstStyle/>
          <a:p>
            <a:endParaRPr lang="en-US" sz="2800" dirty="0"/>
          </a:p>
        </p:txBody>
      </p:sp>
      <p:sp>
        <p:nvSpPr>
          <p:cNvPr id="3" name="Footer Placeholder 2">
            <a:extLst>
              <a:ext uri="{FF2B5EF4-FFF2-40B4-BE49-F238E27FC236}">
                <a16:creationId xmlns:a16="http://schemas.microsoft.com/office/drawing/2014/main" id="{530752F4-6D22-23C2-457E-DC0D08EBA2A8}"/>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50F69ADA-FFAA-B256-2378-74ADD25129AD}"/>
              </a:ext>
            </a:extLst>
          </p:cNvPr>
          <p:cNvSpPr>
            <a:spLocks noGrp="1"/>
          </p:cNvSpPr>
          <p:nvPr>
            <p:ph type="sldNum" sz="quarter" idx="12"/>
          </p:nvPr>
        </p:nvSpPr>
        <p:spPr/>
        <p:txBody>
          <a:bodyPr/>
          <a:lstStyle/>
          <a:p>
            <a:fld id="{1FAA610F-65FB-4D76-A9F7-0135426F9A2E}" type="slidenum">
              <a:rPr lang="en-US" smtClean="0"/>
              <a:t>10</a:t>
            </a:fld>
            <a:endParaRPr lang="en-US"/>
          </a:p>
        </p:txBody>
      </p:sp>
      <p:sp>
        <p:nvSpPr>
          <p:cNvPr id="6" name="Date Placeholder 5">
            <a:extLst>
              <a:ext uri="{FF2B5EF4-FFF2-40B4-BE49-F238E27FC236}">
                <a16:creationId xmlns:a16="http://schemas.microsoft.com/office/drawing/2014/main" id="{18C04181-7829-FDC3-A26C-2EA13282B36F}"/>
              </a:ext>
            </a:extLst>
          </p:cNvPr>
          <p:cNvSpPr>
            <a:spLocks noGrp="1"/>
          </p:cNvSpPr>
          <p:nvPr>
            <p:ph type="dt" sz="half" idx="13"/>
          </p:nvPr>
        </p:nvSpPr>
        <p:spPr/>
        <p:txBody>
          <a:bodyPr/>
          <a:lstStyle/>
          <a:p>
            <a:fld id="{A99684E3-A0FF-49CA-B05E-EC4BBEDCAE69}" type="datetime4">
              <a:rPr lang="en-US" smtClean="0"/>
              <a:t>March 2, 2023</a:t>
            </a:fld>
            <a:endParaRPr lang="en-US"/>
          </a:p>
        </p:txBody>
      </p:sp>
      <p:pic>
        <p:nvPicPr>
          <p:cNvPr id="8" name="Picture 7">
            <a:extLst>
              <a:ext uri="{FF2B5EF4-FFF2-40B4-BE49-F238E27FC236}">
                <a16:creationId xmlns:a16="http://schemas.microsoft.com/office/drawing/2014/main" id="{E9F22ABD-29BD-2C65-9562-4BB82262DD56}"/>
              </a:ext>
            </a:extLst>
          </p:cNvPr>
          <p:cNvPicPr>
            <a:picLocks noChangeAspect="1"/>
          </p:cNvPicPr>
          <p:nvPr/>
        </p:nvPicPr>
        <p:blipFill>
          <a:blip r:embed="rId3"/>
          <a:stretch>
            <a:fillRect/>
          </a:stretch>
        </p:blipFill>
        <p:spPr>
          <a:xfrm>
            <a:off x="5752005" y="318960"/>
            <a:ext cx="4960231" cy="565090"/>
          </a:xfrm>
          <a:prstGeom prst="rect">
            <a:avLst/>
          </a:prstGeom>
        </p:spPr>
      </p:pic>
    </p:spTree>
    <p:custDataLst>
      <p:tags r:id="rId1"/>
    </p:custDataLst>
    <p:extLst>
      <p:ext uri="{BB962C8B-B14F-4D97-AF65-F5344CB8AC3E}">
        <p14:creationId xmlns:p14="http://schemas.microsoft.com/office/powerpoint/2010/main" val="3522544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820DE95-F27C-4AB5-02DB-399F3B603294}"/>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866949E0-A2BB-E36C-5C8B-9B854C970413}"/>
              </a:ext>
            </a:extLst>
          </p:cNvPr>
          <p:cNvSpPr>
            <a:spLocks noGrp="1"/>
          </p:cNvSpPr>
          <p:nvPr>
            <p:ph type="sldNum" sz="quarter" idx="12"/>
          </p:nvPr>
        </p:nvSpPr>
        <p:spPr/>
        <p:txBody>
          <a:bodyPr/>
          <a:lstStyle/>
          <a:p>
            <a:fld id="{1FAA610F-65FB-4D76-A9F7-0135426F9A2E}" type="slidenum">
              <a:rPr lang="en-US" smtClean="0"/>
              <a:t>11</a:t>
            </a:fld>
            <a:endParaRPr lang="en-US"/>
          </a:p>
        </p:txBody>
      </p:sp>
      <p:sp>
        <p:nvSpPr>
          <p:cNvPr id="7" name="Date Placeholder 6">
            <a:extLst>
              <a:ext uri="{FF2B5EF4-FFF2-40B4-BE49-F238E27FC236}">
                <a16:creationId xmlns:a16="http://schemas.microsoft.com/office/drawing/2014/main" id="{831BC1EA-6156-A8B8-F153-8DB00928C9D0}"/>
              </a:ext>
            </a:extLst>
          </p:cNvPr>
          <p:cNvSpPr>
            <a:spLocks noGrp="1"/>
          </p:cNvSpPr>
          <p:nvPr>
            <p:ph type="dt" sz="half" idx="2"/>
          </p:nvPr>
        </p:nvSpPr>
        <p:spPr/>
        <p:txBody>
          <a:bodyPr/>
          <a:lstStyle/>
          <a:p>
            <a:fld id="{3B511C61-DAC0-4F98-B858-B71E6CBFB21D}" type="datetime4">
              <a:rPr lang="en-US" smtClean="0"/>
              <a:t>March 2, 2023</a:t>
            </a:fld>
            <a:endParaRPr lang="en-US"/>
          </a:p>
        </p:txBody>
      </p:sp>
      <p:pic>
        <p:nvPicPr>
          <p:cNvPr id="8" name="Picture 8" descr="Graphical user interface, text, application&#10;&#10;Description automatically generated">
            <a:extLst>
              <a:ext uri="{FF2B5EF4-FFF2-40B4-BE49-F238E27FC236}">
                <a16:creationId xmlns:a16="http://schemas.microsoft.com/office/drawing/2014/main" id="{4173F7E2-9A56-2C99-F205-FFF655BF2BF1}"/>
              </a:ext>
            </a:extLst>
          </p:cNvPr>
          <p:cNvPicPr>
            <a:picLocks noChangeAspect="1"/>
          </p:cNvPicPr>
          <p:nvPr/>
        </p:nvPicPr>
        <p:blipFill>
          <a:blip r:embed="rId2"/>
          <a:stretch>
            <a:fillRect/>
          </a:stretch>
        </p:blipFill>
        <p:spPr>
          <a:xfrm>
            <a:off x="828100" y="261952"/>
            <a:ext cx="4621369" cy="6065198"/>
          </a:xfrm>
          <a:prstGeom prst="rect">
            <a:avLst/>
          </a:prstGeom>
        </p:spPr>
      </p:pic>
      <p:pic>
        <p:nvPicPr>
          <p:cNvPr id="9" name="Picture 9" descr="Graphical user interface, text, application&#10;&#10;Description automatically generated">
            <a:extLst>
              <a:ext uri="{FF2B5EF4-FFF2-40B4-BE49-F238E27FC236}">
                <a16:creationId xmlns:a16="http://schemas.microsoft.com/office/drawing/2014/main" id="{49C18B74-B2E0-83CF-0F71-46F1AFE819B0}"/>
              </a:ext>
            </a:extLst>
          </p:cNvPr>
          <p:cNvPicPr>
            <a:picLocks noChangeAspect="1"/>
          </p:cNvPicPr>
          <p:nvPr/>
        </p:nvPicPr>
        <p:blipFill>
          <a:blip r:embed="rId3"/>
          <a:stretch>
            <a:fillRect/>
          </a:stretch>
        </p:blipFill>
        <p:spPr>
          <a:xfrm>
            <a:off x="6020226" y="258088"/>
            <a:ext cx="5007735" cy="6072925"/>
          </a:xfrm>
          <a:prstGeom prst="rect">
            <a:avLst/>
          </a:prstGeom>
        </p:spPr>
      </p:pic>
    </p:spTree>
    <p:extLst>
      <p:ext uri="{BB962C8B-B14F-4D97-AF65-F5344CB8AC3E}">
        <p14:creationId xmlns:p14="http://schemas.microsoft.com/office/powerpoint/2010/main" val="30151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25C15B5-879A-AA3A-9FE1-4297B8F3024D}"/>
              </a:ext>
            </a:extLst>
          </p:cNvPr>
          <p:cNvSpPr>
            <a:spLocks noGrp="1"/>
          </p:cNvSpPr>
          <p:nvPr>
            <p:ph type="title"/>
          </p:nvPr>
        </p:nvSpPr>
        <p:spPr/>
        <p:txBody>
          <a:bodyPr/>
          <a:lstStyle/>
          <a:p>
            <a:r>
              <a:rPr lang="en-US" dirty="0"/>
              <a:t>SWAN Budget approval</a:t>
            </a:r>
          </a:p>
        </p:txBody>
      </p:sp>
      <p:sp>
        <p:nvSpPr>
          <p:cNvPr id="8" name="Text Placeholder 7">
            <a:extLst>
              <a:ext uri="{FF2B5EF4-FFF2-40B4-BE49-F238E27FC236}">
                <a16:creationId xmlns:a16="http://schemas.microsoft.com/office/drawing/2014/main" id="{F2730B99-EB58-AEEC-1B94-89173923EB6B}"/>
              </a:ext>
            </a:extLst>
          </p:cNvPr>
          <p:cNvSpPr>
            <a:spLocks noGrp="1"/>
          </p:cNvSpPr>
          <p:nvPr>
            <p:ph type="body" idx="1"/>
          </p:nvPr>
        </p:nvSpPr>
        <p:spPr/>
        <p:txBody>
          <a:bodyPr/>
          <a:lstStyle/>
          <a:p>
            <a:r>
              <a:rPr lang="en-US"/>
              <a:t>Aaron </a:t>
            </a:r>
            <a:r>
              <a:rPr lang="en-US" dirty="0"/>
              <a:t>Skog, SWAN</a:t>
            </a:r>
            <a:endParaRPr lang="en-US"/>
          </a:p>
        </p:txBody>
      </p:sp>
      <p:sp>
        <p:nvSpPr>
          <p:cNvPr id="4" name="Footer Placeholder 3">
            <a:extLst>
              <a:ext uri="{FF2B5EF4-FFF2-40B4-BE49-F238E27FC236}">
                <a16:creationId xmlns:a16="http://schemas.microsoft.com/office/drawing/2014/main" id="{6F8353E7-8169-E5AC-A1E7-D1F18AB8402E}"/>
              </a:ext>
            </a:extLst>
          </p:cNvPr>
          <p:cNvSpPr>
            <a:spLocks noGrp="1"/>
          </p:cNvSpPr>
          <p:nvPr>
            <p:ph type="ftr" sz="quarter" idx="11"/>
          </p:nvPr>
        </p:nvSpPr>
        <p:spPr/>
        <p:txBody>
          <a:bodyPr/>
          <a:lstStyle/>
          <a:p>
            <a:r>
              <a:rPr lang="en-US"/>
              <a:t>SWAN Library Services</a:t>
            </a:r>
          </a:p>
        </p:txBody>
      </p:sp>
      <p:sp>
        <p:nvSpPr>
          <p:cNvPr id="5" name="Date Placeholder 4">
            <a:extLst>
              <a:ext uri="{FF2B5EF4-FFF2-40B4-BE49-F238E27FC236}">
                <a16:creationId xmlns:a16="http://schemas.microsoft.com/office/drawing/2014/main" id="{12535047-37DD-1FAD-C553-78E6B9E2B385}"/>
              </a:ext>
            </a:extLst>
          </p:cNvPr>
          <p:cNvSpPr>
            <a:spLocks noGrp="1"/>
          </p:cNvSpPr>
          <p:nvPr>
            <p:ph type="dt" sz="half" idx="2"/>
          </p:nvPr>
        </p:nvSpPr>
        <p:spPr/>
        <p:txBody>
          <a:bodyPr/>
          <a:lstStyle/>
          <a:p>
            <a:fld id="{01ADDB7A-9C8D-4E10-91A4-D9693DD7523A}" type="datetime4">
              <a:rPr lang="en-US" smtClean="0"/>
              <a:t>March 2, 2023</a:t>
            </a:fld>
            <a:endParaRPr lang="en-US"/>
          </a:p>
        </p:txBody>
      </p:sp>
      <p:sp>
        <p:nvSpPr>
          <p:cNvPr id="6" name="Slide Number Placeholder 5">
            <a:extLst>
              <a:ext uri="{FF2B5EF4-FFF2-40B4-BE49-F238E27FC236}">
                <a16:creationId xmlns:a16="http://schemas.microsoft.com/office/drawing/2014/main" id="{DA71B089-77EA-3825-4A18-90B2806D2A3A}"/>
              </a:ext>
            </a:extLst>
          </p:cNvPr>
          <p:cNvSpPr>
            <a:spLocks noGrp="1"/>
          </p:cNvSpPr>
          <p:nvPr>
            <p:ph type="sldNum" sz="quarter" idx="12"/>
          </p:nvPr>
        </p:nvSpPr>
        <p:spPr/>
        <p:txBody>
          <a:bodyPr/>
          <a:lstStyle/>
          <a:p>
            <a:fld id="{1FAA610F-65FB-4D76-A9F7-0135426F9A2E}" type="slidenum">
              <a:rPr lang="en-US" smtClean="0"/>
              <a:pPr/>
              <a:t>12</a:t>
            </a:fld>
            <a:endParaRPr lang="en-US"/>
          </a:p>
        </p:txBody>
      </p:sp>
    </p:spTree>
    <p:extLst>
      <p:ext uri="{BB962C8B-B14F-4D97-AF65-F5344CB8AC3E}">
        <p14:creationId xmlns:p14="http://schemas.microsoft.com/office/powerpoint/2010/main" val="3851137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39CBD35-CA30-A879-BD58-61A770D744F3}"/>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F3C2986-D1DA-9852-6D43-3265CFF819E6}"/>
              </a:ext>
            </a:extLst>
          </p:cNvPr>
          <p:cNvSpPr>
            <a:spLocks noGrp="1"/>
          </p:cNvSpPr>
          <p:nvPr>
            <p:ph type="sldNum" sz="quarter" idx="12"/>
          </p:nvPr>
        </p:nvSpPr>
        <p:spPr/>
        <p:txBody>
          <a:bodyPr/>
          <a:lstStyle/>
          <a:p>
            <a:fld id="{1FAA610F-65FB-4D76-A9F7-0135426F9A2E}" type="slidenum">
              <a:rPr lang="en-US" smtClean="0"/>
              <a:pPr/>
              <a:t>13</a:t>
            </a:fld>
            <a:endParaRPr lang="en-US"/>
          </a:p>
        </p:txBody>
      </p:sp>
      <p:sp>
        <p:nvSpPr>
          <p:cNvPr id="7" name="Title 6">
            <a:extLst>
              <a:ext uri="{FF2B5EF4-FFF2-40B4-BE49-F238E27FC236}">
                <a16:creationId xmlns:a16="http://schemas.microsoft.com/office/drawing/2014/main" id="{C037169C-7521-FD9C-7A49-439DC7C47062}"/>
              </a:ext>
            </a:extLst>
          </p:cNvPr>
          <p:cNvSpPr>
            <a:spLocks noGrp="1"/>
          </p:cNvSpPr>
          <p:nvPr>
            <p:ph type="title"/>
          </p:nvPr>
        </p:nvSpPr>
        <p:spPr/>
        <p:txBody>
          <a:bodyPr/>
          <a:lstStyle/>
          <a:p>
            <a:r>
              <a:rPr lang="en-US" dirty="0"/>
              <a:t>Budget process timeline</a:t>
            </a:r>
          </a:p>
        </p:txBody>
      </p:sp>
      <p:sp>
        <p:nvSpPr>
          <p:cNvPr id="5" name="Date Placeholder 4">
            <a:extLst>
              <a:ext uri="{FF2B5EF4-FFF2-40B4-BE49-F238E27FC236}">
                <a16:creationId xmlns:a16="http://schemas.microsoft.com/office/drawing/2014/main" id="{6D3B6DDA-5B77-5C51-DE1B-2096CB87BCDC}"/>
              </a:ext>
            </a:extLst>
          </p:cNvPr>
          <p:cNvSpPr>
            <a:spLocks noGrp="1"/>
          </p:cNvSpPr>
          <p:nvPr>
            <p:ph type="dt" sz="half" idx="2"/>
          </p:nvPr>
        </p:nvSpPr>
        <p:spPr/>
        <p:txBody>
          <a:bodyPr/>
          <a:lstStyle/>
          <a:p>
            <a:fld id="{13396ADE-9909-4D89-85AF-2BEE99A3BE82}" type="datetime4">
              <a:rPr lang="en-US" smtClean="0"/>
              <a:t>March 2, 2023</a:t>
            </a:fld>
            <a:endParaRPr lang="en-US"/>
          </a:p>
        </p:txBody>
      </p:sp>
      <p:graphicFrame>
        <p:nvGraphicFramePr>
          <p:cNvPr id="9" name="Content Placeholder 8">
            <a:extLst>
              <a:ext uri="{FF2B5EF4-FFF2-40B4-BE49-F238E27FC236}">
                <a16:creationId xmlns:a16="http://schemas.microsoft.com/office/drawing/2014/main" id="{6AF04D55-FA9F-01C1-937E-3D9036739880}"/>
              </a:ext>
            </a:extLst>
          </p:cNvPr>
          <p:cNvGraphicFramePr>
            <a:graphicFrameLocks noGrp="1"/>
          </p:cNvGraphicFramePr>
          <p:nvPr>
            <p:ph idx="1"/>
            <p:extLst>
              <p:ext uri="{D42A27DB-BD31-4B8C-83A1-F6EECF244321}">
                <p14:modId xmlns:p14="http://schemas.microsoft.com/office/powerpoint/2010/main" val="1631096706"/>
              </p:ext>
            </p:extLst>
          </p:nvPr>
        </p:nvGraphicFramePr>
        <p:xfrm>
          <a:off x="300942" y="1455235"/>
          <a:ext cx="11586258" cy="4874150"/>
        </p:xfrm>
        <a:graphic>
          <a:graphicData uri="http://schemas.openxmlformats.org/drawingml/2006/table">
            <a:tbl>
              <a:tblPr firstRow="1" firstCol="1" bandRow="1">
                <a:tableStyleId>{5C22544A-7EE6-4342-B048-85BDC9FD1C3A}</a:tableStyleId>
              </a:tblPr>
              <a:tblGrid>
                <a:gridCol w="2252369">
                  <a:extLst>
                    <a:ext uri="{9D8B030D-6E8A-4147-A177-3AD203B41FA5}">
                      <a16:colId xmlns:a16="http://schemas.microsoft.com/office/drawing/2014/main" val="4070515323"/>
                    </a:ext>
                  </a:extLst>
                </a:gridCol>
                <a:gridCol w="2076562">
                  <a:extLst>
                    <a:ext uri="{9D8B030D-6E8A-4147-A177-3AD203B41FA5}">
                      <a16:colId xmlns:a16="http://schemas.microsoft.com/office/drawing/2014/main" val="2331193371"/>
                    </a:ext>
                  </a:extLst>
                </a:gridCol>
                <a:gridCol w="7257327">
                  <a:extLst>
                    <a:ext uri="{9D8B030D-6E8A-4147-A177-3AD203B41FA5}">
                      <a16:colId xmlns:a16="http://schemas.microsoft.com/office/drawing/2014/main" val="2977225781"/>
                    </a:ext>
                  </a:extLst>
                </a:gridCol>
              </a:tblGrid>
              <a:tr h="298417">
                <a:tc>
                  <a:txBody>
                    <a:bodyPr/>
                    <a:lstStyle/>
                    <a:p>
                      <a:pPr marL="0" marR="0">
                        <a:lnSpc>
                          <a:spcPct val="115000"/>
                        </a:lnSpc>
                        <a:spcBef>
                          <a:spcPts val="0"/>
                        </a:spcBef>
                        <a:spcAft>
                          <a:spcPts val="1000"/>
                        </a:spcAft>
                      </a:pPr>
                      <a:r>
                        <a:rPr lang="en-US" sz="1100">
                          <a:effectLst/>
                        </a:rPr>
                        <a:t>DATE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MEETING 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dirty="0">
                          <a:effectLst/>
                        </a:rPr>
                        <a:t>ACTION ITEMS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77807923"/>
                  </a:ext>
                </a:extLst>
              </a:tr>
              <a:tr h="210439">
                <a:tc>
                  <a:txBody>
                    <a:bodyPr/>
                    <a:lstStyle/>
                    <a:p>
                      <a:pPr marL="0" marR="0">
                        <a:lnSpc>
                          <a:spcPct val="115000"/>
                        </a:lnSpc>
                        <a:spcBef>
                          <a:spcPts val="0"/>
                        </a:spcBef>
                        <a:spcAft>
                          <a:spcPts val="1000"/>
                        </a:spcAft>
                      </a:pPr>
                      <a:r>
                        <a:rPr lang="en-US" sz="1100">
                          <a:effectLst/>
                        </a:rPr>
                        <a:t>September 1 - 30, 2022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Executive Director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Collect county tax data, submit FOIA to Cook County Treasurer for tax data.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7706051"/>
                  </a:ext>
                </a:extLst>
              </a:tr>
              <a:tr h="434142">
                <a:tc>
                  <a:txBody>
                    <a:bodyPr/>
                    <a:lstStyle/>
                    <a:p>
                      <a:pPr marL="0" marR="0">
                        <a:lnSpc>
                          <a:spcPct val="115000"/>
                        </a:lnSpc>
                        <a:spcBef>
                          <a:spcPts val="0"/>
                        </a:spcBef>
                        <a:spcAft>
                          <a:spcPts val="1000"/>
                        </a:spcAft>
                      </a:pPr>
                      <a:r>
                        <a:rPr lang="en-US" sz="1100">
                          <a:effectLst/>
                        </a:rPr>
                        <a:t>Friday, October 21, 2022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Regular SWAN Board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Aaron begins work on budget, brings questions to SWAN Board if needed.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5368298"/>
                  </a:ext>
                </a:extLst>
              </a:tr>
              <a:tr h="221050">
                <a:tc>
                  <a:txBody>
                    <a:bodyPr/>
                    <a:lstStyle/>
                    <a:p>
                      <a:pPr marL="0" marR="0">
                        <a:lnSpc>
                          <a:spcPct val="115000"/>
                        </a:lnSpc>
                        <a:spcBef>
                          <a:spcPts val="0"/>
                        </a:spcBef>
                        <a:spcAft>
                          <a:spcPts val="1000"/>
                        </a:spcAft>
                      </a:pPr>
                      <a:r>
                        <a:rPr lang="en-US" sz="1100">
                          <a:effectLst/>
                        </a:rPr>
                        <a:t>November 10, 2022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Finance Committee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Aaron Skog and Treasurer review Budget; SWAN potential policies are reviewed.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5762032"/>
                  </a:ext>
                </a:extLst>
              </a:tr>
              <a:tr h="434142">
                <a:tc>
                  <a:txBody>
                    <a:bodyPr/>
                    <a:lstStyle/>
                    <a:p>
                      <a:pPr marL="0" marR="0">
                        <a:lnSpc>
                          <a:spcPct val="115000"/>
                        </a:lnSpc>
                        <a:spcBef>
                          <a:spcPts val="0"/>
                        </a:spcBef>
                        <a:spcAft>
                          <a:spcPts val="1000"/>
                        </a:spcAft>
                      </a:pPr>
                      <a:r>
                        <a:rPr lang="en-US" sz="1100">
                          <a:effectLst/>
                        </a:rPr>
                        <a:t>Friday, November 18, 2022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Regular SWAN Board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Board accepts financial audit. Aaron to bring budget draft; Board discuss Fees and determines next steps.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2720950"/>
                  </a:ext>
                </a:extLst>
              </a:tr>
              <a:tr h="221050">
                <a:tc>
                  <a:txBody>
                    <a:bodyPr/>
                    <a:lstStyle/>
                    <a:p>
                      <a:pPr marL="0" marR="0">
                        <a:lnSpc>
                          <a:spcPct val="115000"/>
                        </a:lnSpc>
                        <a:spcBef>
                          <a:spcPts val="0"/>
                        </a:spcBef>
                        <a:spcAft>
                          <a:spcPts val="1000"/>
                        </a:spcAft>
                      </a:pPr>
                      <a:r>
                        <a:rPr lang="en-US" sz="1100">
                          <a:effectLst/>
                        </a:rPr>
                        <a:t>Thursday, December 1, 2022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Quarterly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Announce budget process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9598811"/>
                  </a:ext>
                </a:extLst>
              </a:tr>
              <a:tr h="434142">
                <a:tc>
                  <a:txBody>
                    <a:bodyPr/>
                    <a:lstStyle/>
                    <a:p>
                      <a:pPr marL="0" marR="0">
                        <a:lnSpc>
                          <a:spcPct val="115000"/>
                        </a:lnSpc>
                        <a:spcBef>
                          <a:spcPts val="0"/>
                        </a:spcBef>
                        <a:spcAft>
                          <a:spcPts val="1000"/>
                        </a:spcAft>
                      </a:pPr>
                      <a:r>
                        <a:rPr lang="en-US" sz="1100">
                          <a:effectLst/>
                        </a:rPr>
                        <a:t>Friday, December 16, 2022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Regular SWAN Board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Review of budget draft. Approve RAILS LLSAP grant agreement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5364250"/>
                  </a:ext>
                </a:extLst>
              </a:tr>
              <a:tr h="221050">
                <a:tc>
                  <a:txBody>
                    <a:bodyPr/>
                    <a:lstStyle/>
                    <a:p>
                      <a:pPr marL="0" marR="0">
                        <a:lnSpc>
                          <a:spcPct val="115000"/>
                        </a:lnSpc>
                        <a:spcBef>
                          <a:spcPts val="0"/>
                        </a:spcBef>
                        <a:spcAft>
                          <a:spcPts val="1000"/>
                        </a:spcAft>
                      </a:pPr>
                      <a:r>
                        <a:rPr lang="en-US" sz="1100">
                          <a:effectLst/>
                        </a:rPr>
                        <a:t>Sunday, January 1, 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Signed LLSAP grant agreements due to RAILS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3627260"/>
                  </a:ext>
                </a:extLst>
              </a:tr>
              <a:tr h="434142">
                <a:tc>
                  <a:txBody>
                    <a:bodyPr/>
                    <a:lstStyle/>
                    <a:p>
                      <a:pPr marL="0" marR="0">
                        <a:lnSpc>
                          <a:spcPct val="115000"/>
                        </a:lnSpc>
                        <a:spcBef>
                          <a:spcPts val="0"/>
                        </a:spcBef>
                        <a:spcAft>
                          <a:spcPts val="1000"/>
                        </a:spcAft>
                      </a:pPr>
                      <a:r>
                        <a:rPr lang="en-US" sz="1100">
                          <a:effectLst/>
                        </a:rPr>
                        <a:t>Friday, January 20, 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Regular SWAN Board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Review and recommend draft of SWAN Budget for Membership presentation. Set COW date for February for membership review.</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4362506"/>
                  </a:ext>
                </a:extLst>
              </a:tr>
              <a:tr h="434142">
                <a:tc>
                  <a:txBody>
                    <a:bodyPr/>
                    <a:lstStyle/>
                    <a:p>
                      <a:pPr marL="0" marR="0">
                        <a:lnSpc>
                          <a:spcPct val="115000"/>
                        </a:lnSpc>
                        <a:spcBef>
                          <a:spcPts val="0"/>
                        </a:spcBef>
                        <a:spcAft>
                          <a:spcPts val="100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Recommend Draft of SWAN Budget for Membership Presentation. Set Budget Meeting date for February for membership review.</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338092"/>
                  </a:ext>
                </a:extLst>
              </a:tr>
              <a:tr h="221050">
                <a:tc>
                  <a:txBody>
                    <a:bodyPr/>
                    <a:lstStyle/>
                    <a:p>
                      <a:pPr marL="0" marR="0">
                        <a:lnSpc>
                          <a:spcPct val="115000"/>
                        </a:lnSpc>
                        <a:spcBef>
                          <a:spcPts val="0"/>
                        </a:spcBef>
                        <a:spcAft>
                          <a:spcPts val="1000"/>
                        </a:spcAft>
                      </a:pPr>
                      <a:r>
                        <a:rPr lang="en-US" sz="1100">
                          <a:effectLst/>
                        </a:rPr>
                        <a:t>January 2023 [TBD]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SWANcom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Board present draft budget to membership.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17375052"/>
                  </a:ext>
                </a:extLst>
              </a:tr>
              <a:tr h="434142">
                <a:tc>
                  <a:txBody>
                    <a:bodyPr/>
                    <a:lstStyle/>
                    <a:p>
                      <a:pPr marL="0" marR="0">
                        <a:lnSpc>
                          <a:spcPct val="115000"/>
                        </a:lnSpc>
                        <a:spcBef>
                          <a:spcPts val="0"/>
                        </a:spcBef>
                        <a:spcAft>
                          <a:spcPts val="100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SWANcom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Aaron Skog/Board announcement of draft budget to membership. Set February COW date and possible location of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6600105"/>
                  </a:ext>
                </a:extLst>
              </a:tr>
              <a:tr h="221050">
                <a:tc>
                  <a:txBody>
                    <a:bodyPr/>
                    <a:lstStyle/>
                    <a:p>
                      <a:pPr marL="0" marR="0">
                        <a:lnSpc>
                          <a:spcPct val="115000"/>
                        </a:lnSpc>
                        <a:spcBef>
                          <a:spcPts val="0"/>
                        </a:spcBef>
                        <a:spcAft>
                          <a:spcPts val="1000"/>
                        </a:spcAft>
                      </a:pPr>
                      <a:r>
                        <a:rPr lang="en-US" sz="1100">
                          <a:effectLst/>
                        </a:rPr>
                        <a:t>February 2023 [TBD]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Membership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Meeting to discuss budget, fees, and reserves worksheet.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7539961"/>
                  </a:ext>
                </a:extLst>
              </a:tr>
              <a:tr h="434142">
                <a:tc>
                  <a:txBody>
                    <a:bodyPr/>
                    <a:lstStyle/>
                    <a:p>
                      <a:pPr marL="0" marR="0">
                        <a:lnSpc>
                          <a:spcPct val="115000"/>
                        </a:lnSpc>
                        <a:spcBef>
                          <a:spcPts val="0"/>
                        </a:spcBef>
                        <a:spcAft>
                          <a:spcPts val="1000"/>
                        </a:spcAft>
                      </a:pPr>
                      <a:r>
                        <a:rPr lang="en-US" sz="1100">
                          <a:effectLst/>
                        </a:rPr>
                        <a:t>Friday, February 17, 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Regular SWAN Board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Incorporate changes, suggestions to SWAN budget. Create recommendation to membership.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5023298"/>
                  </a:ext>
                </a:extLst>
              </a:tr>
              <a:tr h="221050">
                <a:tc>
                  <a:txBody>
                    <a:bodyPr/>
                    <a:lstStyle/>
                    <a:p>
                      <a:pPr marL="0" marR="0">
                        <a:lnSpc>
                          <a:spcPct val="115000"/>
                        </a:lnSpc>
                        <a:spcBef>
                          <a:spcPts val="0"/>
                        </a:spcBef>
                        <a:spcAft>
                          <a:spcPts val="1000"/>
                        </a:spcAft>
                      </a:pPr>
                      <a:r>
                        <a:rPr lang="en-US" sz="1100">
                          <a:effectLst/>
                        </a:rPr>
                        <a:t>Thursday, March 2, 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a:effectLst/>
                        </a:rPr>
                        <a:t>Quarterly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100" dirty="0">
                          <a:effectLst/>
                        </a:rPr>
                        <a:t>Roll call vote to approve SWAN budget.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93510942"/>
                  </a:ext>
                </a:extLst>
              </a:tr>
            </a:tbl>
          </a:graphicData>
        </a:graphic>
      </p:graphicFrame>
    </p:spTree>
    <p:extLst>
      <p:ext uri="{BB962C8B-B14F-4D97-AF65-F5344CB8AC3E}">
        <p14:creationId xmlns:p14="http://schemas.microsoft.com/office/powerpoint/2010/main" val="2034171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854519-99D8-47D4-8BB1-0185BB356D2B}"/>
              </a:ext>
            </a:extLst>
          </p:cNvPr>
          <p:cNvSpPr>
            <a:spLocks noGrp="1"/>
          </p:cNvSpPr>
          <p:nvPr>
            <p:ph type="title"/>
          </p:nvPr>
        </p:nvSpPr>
        <p:spPr/>
        <p:txBody>
          <a:bodyPr/>
          <a:lstStyle/>
          <a:p>
            <a:r>
              <a:rPr lang="en-US" dirty="0"/>
              <a:t>Budget priorities</a:t>
            </a:r>
          </a:p>
        </p:txBody>
      </p:sp>
      <p:sp>
        <p:nvSpPr>
          <p:cNvPr id="2" name="Content Placeholder 1">
            <a:extLst>
              <a:ext uri="{FF2B5EF4-FFF2-40B4-BE49-F238E27FC236}">
                <a16:creationId xmlns:a16="http://schemas.microsoft.com/office/drawing/2014/main" id="{6D10A92E-9DD3-497A-8F0D-13EA66AAA10F}"/>
              </a:ext>
            </a:extLst>
          </p:cNvPr>
          <p:cNvSpPr>
            <a:spLocks noGrp="1"/>
          </p:cNvSpPr>
          <p:nvPr>
            <p:ph sz="half" idx="1"/>
          </p:nvPr>
        </p:nvSpPr>
        <p:spPr/>
        <p:txBody>
          <a:bodyPr>
            <a:normAutofit/>
          </a:bodyPr>
          <a:lstStyle/>
          <a:p>
            <a:pPr marL="514350" indent="-514350">
              <a:buFont typeface="+mj-lt"/>
              <a:buAutoNum type="arabicPeriod"/>
            </a:pPr>
            <a:r>
              <a:rPr lang="en-US" dirty="0"/>
              <a:t>MessageBee</a:t>
            </a:r>
          </a:p>
          <a:p>
            <a:pPr marL="514350" indent="-514350">
              <a:buFont typeface="+mj-lt"/>
              <a:buAutoNum type="arabicPeriod"/>
            </a:pPr>
            <a:r>
              <a:rPr lang="en-US" dirty="0"/>
              <a:t>Security initiative: complying with security audit</a:t>
            </a:r>
          </a:p>
          <a:p>
            <a:pPr marL="971550" lvl="1" indent="-514350">
              <a:buFont typeface="+mj-lt"/>
              <a:buAutoNum type="alphaUcPeriod"/>
            </a:pPr>
            <a:r>
              <a:rPr lang="en-US" dirty="0"/>
              <a:t>Hosting &amp; support</a:t>
            </a:r>
          </a:p>
          <a:p>
            <a:pPr marL="971550" lvl="1" indent="-514350">
              <a:buFont typeface="+mj-lt"/>
              <a:buAutoNum type="alphaUcPeriod"/>
            </a:pPr>
            <a:r>
              <a:rPr lang="en-US" dirty="0"/>
              <a:t>Monitoring, detection, &amp; response</a:t>
            </a:r>
          </a:p>
          <a:p>
            <a:pPr marL="514350" indent="-514350">
              <a:buFont typeface="+mj-lt"/>
              <a:buAutoNum type="arabicPeriod"/>
            </a:pPr>
            <a:r>
              <a:rPr lang="en-US" dirty="0"/>
              <a:t>Addison addition to SWAN</a:t>
            </a:r>
          </a:p>
        </p:txBody>
      </p:sp>
      <p:sp>
        <p:nvSpPr>
          <p:cNvPr id="7" name="Content Placeholder 6">
            <a:extLst>
              <a:ext uri="{FF2B5EF4-FFF2-40B4-BE49-F238E27FC236}">
                <a16:creationId xmlns:a16="http://schemas.microsoft.com/office/drawing/2014/main" id="{52B58B5F-9824-4CCE-AF35-B5D77E331965}"/>
              </a:ext>
            </a:extLst>
          </p:cNvPr>
          <p:cNvSpPr>
            <a:spLocks noGrp="1"/>
          </p:cNvSpPr>
          <p:nvPr>
            <p:ph sz="half" idx="2"/>
          </p:nvPr>
        </p:nvSpPr>
        <p:spPr/>
        <p:txBody>
          <a:bodyPr/>
          <a:lstStyle/>
          <a:p>
            <a:pPr marL="0" indent="0">
              <a:buNone/>
            </a:pPr>
            <a:r>
              <a:rPr lang="en-US" dirty="0"/>
              <a:t>Preparation &amp; research</a:t>
            </a:r>
          </a:p>
          <a:p>
            <a:r>
              <a:rPr lang="en-US" dirty="0"/>
              <a:t>SirsiDynix annual subscription</a:t>
            </a:r>
          </a:p>
          <a:p>
            <a:pPr lvl="1"/>
            <a:r>
              <a:rPr lang="en-US" dirty="0"/>
              <a:t>Year-3 of 5-year contract</a:t>
            </a:r>
          </a:p>
          <a:p>
            <a:pPr lvl="1"/>
            <a:r>
              <a:rPr lang="en-US" dirty="0"/>
              <a:t>1.9% increase</a:t>
            </a:r>
          </a:p>
          <a:p>
            <a:r>
              <a:rPr lang="en-US" dirty="0"/>
              <a:t>OCLC annual subscription</a:t>
            </a:r>
          </a:p>
          <a:p>
            <a:pPr lvl="1"/>
            <a:r>
              <a:rPr lang="en-US" dirty="0"/>
              <a:t>Factored 3% increase</a:t>
            </a:r>
          </a:p>
          <a:p>
            <a:pPr lvl="1"/>
            <a:endParaRPr lang="en-US" dirty="0"/>
          </a:p>
          <a:p>
            <a:endParaRPr lang="en-US" dirty="0"/>
          </a:p>
        </p:txBody>
      </p:sp>
      <p:sp>
        <p:nvSpPr>
          <p:cNvPr id="3" name="Footer Placeholder 2">
            <a:extLst>
              <a:ext uri="{FF2B5EF4-FFF2-40B4-BE49-F238E27FC236}">
                <a16:creationId xmlns:a16="http://schemas.microsoft.com/office/drawing/2014/main" id="{A6958F97-75CB-44AB-ACBD-D4DB83E53EDD}"/>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08283482-45B6-4F6B-A019-516E32AC0975}"/>
              </a:ext>
            </a:extLst>
          </p:cNvPr>
          <p:cNvSpPr>
            <a:spLocks noGrp="1"/>
          </p:cNvSpPr>
          <p:nvPr>
            <p:ph type="sldNum" sz="quarter" idx="12"/>
          </p:nvPr>
        </p:nvSpPr>
        <p:spPr/>
        <p:txBody>
          <a:bodyPr/>
          <a:lstStyle/>
          <a:p>
            <a:fld id="{1FAA610F-65FB-4D76-A9F7-0135426F9A2E}" type="slidenum">
              <a:rPr lang="en-US" smtClean="0"/>
              <a:t>14</a:t>
            </a:fld>
            <a:endParaRPr lang="en-US"/>
          </a:p>
        </p:txBody>
      </p:sp>
      <p:sp>
        <p:nvSpPr>
          <p:cNvPr id="6" name="Date Placeholder 5">
            <a:extLst>
              <a:ext uri="{FF2B5EF4-FFF2-40B4-BE49-F238E27FC236}">
                <a16:creationId xmlns:a16="http://schemas.microsoft.com/office/drawing/2014/main" id="{4D8F68A3-7EE1-4AEA-AC1C-8E90F0FE3A0D}"/>
              </a:ext>
            </a:extLst>
          </p:cNvPr>
          <p:cNvSpPr>
            <a:spLocks noGrp="1"/>
          </p:cNvSpPr>
          <p:nvPr>
            <p:ph type="dt" sz="half" idx="13"/>
          </p:nvPr>
        </p:nvSpPr>
        <p:spPr/>
        <p:txBody>
          <a:bodyPr/>
          <a:lstStyle/>
          <a:p>
            <a:fld id="{A99684E3-A0FF-49CA-B05E-EC4BBEDCAE69}" type="datetime4">
              <a:rPr lang="en-US" smtClean="0"/>
              <a:t>March 2, 2023</a:t>
            </a:fld>
            <a:endParaRPr lang="en-US"/>
          </a:p>
        </p:txBody>
      </p:sp>
    </p:spTree>
    <p:extLst>
      <p:ext uri="{BB962C8B-B14F-4D97-AF65-F5344CB8AC3E}">
        <p14:creationId xmlns:p14="http://schemas.microsoft.com/office/powerpoint/2010/main" val="2776971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F3B772-E253-4ABC-B330-F418CB008698}"/>
              </a:ext>
            </a:extLst>
          </p:cNvPr>
          <p:cNvSpPr>
            <a:spLocks noGrp="1"/>
          </p:cNvSpPr>
          <p:nvPr>
            <p:ph type="title"/>
          </p:nvPr>
        </p:nvSpPr>
        <p:spPr/>
        <p:txBody>
          <a:bodyPr/>
          <a:lstStyle/>
          <a:p>
            <a:r>
              <a:rPr lang="en-US" dirty="0"/>
              <a:t>Budget Highlights</a:t>
            </a:r>
          </a:p>
        </p:txBody>
      </p:sp>
      <p:sp>
        <p:nvSpPr>
          <p:cNvPr id="2" name="Content Placeholder 1">
            <a:extLst>
              <a:ext uri="{FF2B5EF4-FFF2-40B4-BE49-F238E27FC236}">
                <a16:creationId xmlns:a16="http://schemas.microsoft.com/office/drawing/2014/main" id="{18D37B9E-65EC-4431-AA72-2E0028814110}"/>
              </a:ext>
            </a:extLst>
          </p:cNvPr>
          <p:cNvSpPr>
            <a:spLocks noGrp="1"/>
          </p:cNvSpPr>
          <p:nvPr>
            <p:ph sz="half" idx="1"/>
          </p:nvPr>
        </p:nvSpPr>
        <p:spPr>
          <a:xfrm>
            <a:off x="6172200" y="1659563"/>
            <a:ext cx="5181600" cy="4351338"/>
          </a:xfrm>
        </p:spPr>
        <p:txBody>
          <a:bodyPr>
            <a:normAutofit/>
          </a:bodyPr>
          <a:lstStyle/>
          <a:p>
            <a:r>
              <a:rPr lang="en-US" dirty="0"/>
              <a:t>Revenue</a:t>
            </a:r>
          </a:p>
          <a:p>
            <a:pPr lvl="1"/>
            <a:r>
              <a:rPr lang="en-US" dirty="0"/>
              <a:t>Increased interest income</a:t>
            </a:r>
          </a:p>
          <a:p>
            <a:pPr lvl="1"/>
            <a:r>
              <a:rPr lang="en-US" dirty="0"/>
              <a:t>Lower RAILS funding from prior years</a:t>
            </a:r>
          </a:p>
          <a:p>
            <a:pPr lvl="1"/>
            <a:r>
              <a:rPr lang="en-US" dirty="0"/>
              <a:t>Membership fees increase 1%</a:t>
            </a:r>
          </a:p>
          <a:p>
            <a:r>
              <a:rPr lang="en-US" dirty="0"/>
              <a:t>Expenses</a:t>
            </a:r>
          </a:p>
          <a:p>
            <a:pPr lvl="1"/>
            <a:r>
              <a:rPr lang="en-US" dirty="0"/>
              <a:t>Overall, 0.5% increase</a:t>
            </a:r>
          </a:p>
          <a:p>
            <a:pPr lvl="1"/>
            <a:r>
              <a:rPr lang="en-US" dirty="0"/>
              <a:t>Added MessageBee</a:t>
            </a:r>
          </a:p>
          <a:p>
            <a:pPr lvl="1"/>
            <a:endParaRPr lang="en-US" dirty="0"/>
          </a:p>
          <a:p>
            <a:pPr lvl="1"/>
            <a:endParaRPr lang="en-US" dirty="0"/>
          </a:p>
          <a:p>
            <a:endParaRPr lang="en-US" dirty="0"/>
          </a:p>
        </p:txBody>
      </p:sp>
      <p:sp>
        <p:nvSpPr>
          <p:cNvPr id="3" name="Footer Placeholder 2">
            <a:extLst>
              <a:ext uri="{FF2B5EF4-FFF2-40B4-BE49-F238E27FC236}">
                <a16:creationId xmlns:a16="http://schemas.microsoft.com/office/drawing/2014/main" id="{9875F76A-5459-408C-AE23-E97D34C5685B}"/>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3B8348D7-ECCD-463D-9746-BF706BD45E4E}"/>
              </a:ext>
            </a:extLst>
          </p:cNvPr>
          <p:cNvSpPr>
            <a:spLocks noGrp="1"/>
          </p:cNvSpPr>
          <p:nvPr>
            <p:ph type="sldNum" sz="quarter" idx="12"/>
          </p:nvPr>
        </p:nvSpPr>
        <p:spPr/>
        <p:txBody>
          <a:bodyPr/>
          <a:lstStyle/>
          <a:p>
            <a:fld id="{1FAA610F-65FB-4D76-A9F7-0135426F9A2E}" type="slidenum">
              <a:rPr lang="en-US" smtClean="0"/>
              <a:t>15</a:t>
            </a:fld>
            <a:endParaRPr lang="en-US"/>
          </a:p>
        </p:txBody>
      </p:sp>
      <p:sp>
        <p:nvSpPr>
          <p:cNvPr id="6" name="Date Placeholder 5">
            <a:extLst>
              <a:ext uri="{FF2B5EF4-FFF2-40B4-BE49-F238E27FC236}">
                <a16:creationId xmlns:a16="http://schemas.microsoft.com/office/drawing/2014/main" id="{32906509-1950-4A73-A7CD-CB6B706B0FC6}"/>
              </a:ext>
            </a:extLst>
          </p:cNvPr>
          <p:cNvSpPr>
            <a:spLocks noGrp="1"/>
          </p:cNvSpPr>
          <p:nvPr>
            <p:ph type="dt" sz="half" idx="13"/>
          </p:nvPr>
        </p:nvSpPr>
        <p:spPr/>
        <p:txBody>
          <a:bodyPr/>
          <a:lstStyle/>
          <a:p>
            <a:fld id="{A99684E3-A0FF-49CA-B05E-EC4BBEDCAE69}" type="datetime4">
              <a:rPr lang="en-US" smtClean="0"/>
              <a:t>March 2, 2023</a:t>
            </a:fld>
            <a:endParaRPr lang="en-US"/>
          </a:p>
        </p:txBody>
      </p:sp>
      <p:sp>
        <p:nvSpPr>
          <p:cNvPr id="12" name="Content Placeholder 11">
            <a:extLst>
              <a:ext uri="{FF2B5EF4-FFF2-40B4-BE49-F238E27FC236}">
                <a16:creationId xmlns:a16="http://schemas.microsoft.com/office/drawing/2014/main" id="{C5E23693-8CA4-4105-84D8-93A12B3BDB41}"/>
              </a:ext>
            </a:extLst>
          </p:cNvPr>
          <p:cNvSpPr>
            <a:spLocks noGrp="1"/>
          </p:cNvSpPr>
          <p:nvPr>
            <p:ph sz="half" idx="2"/>
          </p:nvPr>
        </p:nvSpPr>
        <p:spPr>
          <a:xfrm>
            <a:off x="646611" y="1659563"/>
            <a:ext cx="5181600" cy="4351338"/>
          </a:xfrm>
        </p:spPr>
        <p:txBody>
          <a:bodyPr>
            <a:normAutofit/>
          </a:bodyPr>
          <a:lstStyle/>
          <a:p>
            <a:r>
              <a:rPr lang="en-US" dirty="0"/>
              <a:t>100 Libraries strong</a:t>
            </a:r>
          </a:p>
          <a:p>
            <a:r>
              <a:rPr lang="en-US" dirty="0"/>
              <a:t>Addison Public Library add-on</a:t>
            </a:r>
          </a:p>
          <a:p>
            <a:r>
              <a:rPr lang="en-US" dirty="0"/>
              <a:t>Aspen Discovery catalog hosting &amp; Support site hosting</a:t>
            </a:r>
          </a:p>
          <a:p>
            <a:r>
              <a:rPr lang="en-US" dirty="0"/>
              <a:t>Security initiative expenses</a:t>
            </a:r>
          </a:p>
          <a:p>
            <a:r>
              <a:rPr lang="en-US" dirty="0"/>
              <a:t>SWAN Expo August 2023</a:t>
            </a:r>
          </a:p>
          <a:p>
            <a:endParaRPr lang="en-US" dirty="0"/>
          </a:p>
          <a:p>
            <a:endParaRPr lang="en-US" dirty="0"/>
          </a:p>
        </p:txBody>
      </p:sp>
    </p:spTree>
    <p:extLst>
      <p:ext uri="{BB962C8B-B14F-4D97-AF65-F5344CB8AC3E}">
        <p14:creationId xmlns:p14="http://schemas.microsoft.com/office/powerpoint/2010/main" val="382271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DE0D9-8C28-6ED6-CA8A-74356441DECE}"/>
              </a:ext>
            </a:extLst>
          </p:cNvPr>
          <p:cNvSpPr>
            <a:spLocks noGrp="1"/>
          </p:cNvSpPr>
          <p:nvPr>
            <p:ph type="title"/>
          </p:nvPr>
        </p:nvSpPr>
        <p:spPr/>
        <p:txBody>
          <a:bodyPr/>
          <a:lstStyle/>
          <a:p>
            <a:r>
              <a:rPr lang="en-US" dirty="0"/>
              <a:t>Information Security </a:t>
            </a:r>
          </a:p>
        </p:txBody>
      </p:sp>
      <p:sp>
        <p:nvSpPr>
          <p:cNvPr id="3" name="Content Placeholder 2">
            <a:extLst>
              <a:ext uri="{FF2B5EF4-FFF2-40B4-BE49-F238E27FC236}">
                <a16:creationId xmlns:a16="http://schemas.microsoft.com/office/drawing/2014/main" id="{6244CF4F-C4E3-AFE0-2628-6D80792643F9}"/>
              </a:ext>
            </a:extLst>
          </p:cNvPr>
          <p:cNvSpPr>
            <a:spLocks noGrp="1"/>
          </p:cNvSpPr>
          <p:nvPr>
            <p:ph sz="half" idx="1"/>
          </p:nvPr>
        </p:nvSpPr>
        <p:spPr/>
        <p:txBody>
          <a:bodyPr/>
          <a:lstStyle/>
          <a:p>
            <a:r>
              <a:rPr lang="en-US" dirty="0"/>
              <a:t>Expenses shifting</a:t>
            </a:r>
          </a:p>
          <a:p>
            <a:r>
              <a:rPr lang="en-US" dirty="0"/>
              <a:t>SWAN infrastructure-as-a-service Microsoft Azure expenses lower</a:t>
            </a:r>
          </a:p>
          <a:p>
            <a:r>
              <a:rPr lang="en-US" dirty="0"/>
              <a:t>Transitioned Aspen, Support to vendor solutions so new expenses added</a:t>
            </a:r>
          </a:p>
          <a:p>
            <a:r>
              <a:rPr lang="en-US" dirty="0"/>
              <a:t>ByWater Solutions hosting</a:t>
            </a:r>
          </a:p>
          <a:p>
            <a:r>
              <a:rPr lang="en-US" dirty="0"/>
              <a:t>Pantheon IO hosting</a:t>
            </a:r>
          </a:p>
        </p:txBody>
      </p:sp>
      <p:sp>
        <p:nvSpPr>
          <p:cNvPr id="4" name="Content Placeholder 3">
            <a:extLst>
              <a:ext uri="{FF2B5EF4-FFF2-40B4-BE49-F238E27FC236}">
                <a16:creationId xmlns:a16="http://schemas.microsoft.com/office/drawing/2014/main" id="{A635FA31-B0A7-7B97-FDE4-65B1C41EC7AE}"/>
              </a:ext>
            </a:extLst>
          </p:cNvPr>
          <p:cNvSpPr>
            <a:spLocks noGrp="1"/>
          </p:cNvSpPr>
          <p:nvPr>
            <p:ph sz="half" idx="2"/>
          </p:nvPr>
        </p:nvSpPr>
        <p:spPr/>
        <p:txBody>
          <a:bodyPr/>
          <a:lstStyle/>
          <a:p>
            <a:r>
              <a:rPr lang="en-US" dirty="0"/>
              <a:t>Additional services &amp; changes planned</a:t>
            </a:r>
          </a:p>
          <a:p>
            <a:r>
              <a:rPr lang="en-US" dirty="0"/>
              <a:t>“Manage Detect Response” security service</a:t>
            </a:r>
          </a:p>
          <a:p>
            <a:r>
              <a:rPr lang="en-US" dirty="0"/>
              <a:t>Support site upgrade &amp; redesign</a:t>
            </a:r>
          </a:p>
        </p:txBody>
      </p:sp>
      <p:sp>
        <p:nvSpPr>
          <p:cNvPr id="5" name="Footer Placeholder 4">
            <a:extLst>
              <a:ext uri="{FF2B5EF4-FFF2-40B4-BE49-F238E27FC236}">
                <a16:creationId xmlns:a16="http://schemas.microsoft.com/office/drawing/2014/main" id="{43CC0332-10ED-0B32-6303-E503437E2506}"/>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DDF1B6E3-958B-680B-B010-AAFCA53A8B4E}"/>
              </a:ext>
            </a:extLst>
          </p:cNvPr>
          <p:cNvSpPr>
            <a:spLocks noGrp="1"/>
          </p:cNvSpPr>
          <p:nvPr>
            <p:ph type="sldNum" sz="quarter" idx="12"/>
          </p:nvPr>
        </p:nvSpPr>
        <p:spPr/>
        <p:txBody>
          <a:bodyPr/>
          <a:lstStyle/>
          <a:p>
            <a:fld id="{1FAA610F-65FB-4D76-A9F7-0135426F9A2E}" type="slidenum">
              <a:rPr lang="en-US" smtClean="0"/>
              <a:t>16</a:t>
            </a:fld>
            <a:endParaRPr lang="en-US"/>
          </a:p>
        </p:txBody>
      </p:sp>
      <p:sp>
        <p:nvSpPr>
          <p:cNvPr id="7" name="Date Placeholder 6">
            <a:extLst>
              <a:ext uri="{FF2B5EF4-FFF2-40B4-BE49-F238E27FC236}">
                <a16:creationId xmlns:a16="http://schemas.microsoft.com/office/drawing/2014/main" id="{CE0F0EAA-DB46-05B7-2EE1-C4A4D43FAA30}"/>
              </a:ext>
            </a:extLst>
          </p:cNvPr>
          <p:cNvSpPr>
            <a:spLocks noGrp="1"/>
          </p:cNvSpPr>
          <p:nvPr>
            <p:ph type="dt" sz="half" idx="13"/>
          </p:nvPr>
        </p:nvSpPr>
        <p:spPr/>
        <p:txBody>
          <a:bodyPr/>
          <a:lstStyle/>
          <a:p>
            <a:fld id="{BE77881E-05EA-445D-A401-3F862F6B3C8C}" type="datetime4">
              <a:rPr lang="en-US" smtClean="0"/>
              <a:t>March 2, 2023</a:t>
            </a:fld>
            <a:endParaRPr lang="en-US"/>
          </a:p>
        </p:txBody>
      </p:sp>
    </p:spTree>
    <p:extLst>
      <p:ext uri="{BB962C8B-B14F-4D97-AF65-F5344CB8AC3E}">
        <p14:creationId xmlns:p14="http://schemas.microsoft.com/office/powerpoint/2010/main" val="34474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5F1A2A-D09E-64E3-6D42-4195954A12B7}"/>
              </a:ext>
            </a:extLst>
          </p:cNvPr>
          <p:cNvSpPr>
            <a:spLocks noGrp="1"/>
          </p:cNvSpPr>
          <p:nvPr>
            <p:ph type="title"/>
          </p:nvPr>
        </p:nvSpPr>
        <p:spPr/>
        <p:txBody>
          <a:bodyPr/>
          <a:lstStyle/>
          <a:p>
            <a:r>
              <a:rPr lang="en-US" dirty="0"/>
              <a:t>Addison Public Library</a:t>
            </a:r>
          </a:p>
        </p:txBody>
      </p:sp>
      <p:sp>
        <p:nvSpPr>
          <p:cNvPr id="7" name="Text Placeholder 6">
            <a:extLst>
              <a:ext uri="{FF2B5EF4-FFF2-40B4-BE49-F238E27FC236}">
                <a16:creationId xmlns:a16="http://schemas.microsoft.com/office/drawing/2014/main" id="{6447D1F6-2198-7C20-39D5-EA062D4350F1}"/>
              </a:ext>
            </a:extLst>
          </p:cNvPr>
          <p:cNvSpPr>
            <a:spLocks noGrp="1"/>
          </p:cNvSpPr>
          <p:nvPr>
            <p:ph type="body" idx="1"/>
          </p:nvPr>
        </p:nvSpPr>
        <p:spPr/>
        <p:txBody>
          <a:bodyPr/>
          <a:lstStyle/>
          <a:p>
            <a:r>
              <a:rPr lang="en-US" dirty="0"/>
              <a:t>Revenue</a:t>
            </a:r>
          </a:p>
        </p:txBody>
      </p:sp>
      <p:sp>
        <p:nvSpPr>
          <p:cNvPr id="2" name="Content Placeholder 1">
            <a:extLst>
              <a:ext uri="{FF2B5EF4-FFF2-40B4-BE49-F238E27FC236}">
                <a16:creationId xmlns:a16="http://schemas.microsoft.com/office/drawing/2014/main" id="{18DEEB76-F940-BFE3-3954-251275AC2B6A}"/>
              </a:ext>
            </a:extLst>
          </p:cNvPr>
          <p:cNvSpPr>
            <a:spLocks noGrp="1"/>
          </p:cNvSpPr>
          <p:nvPr>
            <p:ph sz="half" idx="2"/>
          </p:nvPr>
        </p:nvSpPr>
        <p:spPr/>
        <p:txBody>
          <a:bodyPr/>
          <a:lstStyle/>
          <a:p>
            <a:r>
              <a:rPr lang="en-US" dirty="0"/>
              <a:t>Additional revenue</a:t>
            </a:r>
          </a:p>
          <a:p>
            <a:r>
              <a:rPr lang="en-US" dirty="0"/>
              <a:t>Membership fees January 2024 – June 2024 (6 months)</a:t>
            </a:r>
          </a:p>
          <a:p>
            <a:pPr lvl="1"/>
            <a:r>
              <a:rPr lang="en-US" dirty="0"/>
              <a:t>$35,183 Membership Fees</a:t>
            </a:r>
          </a:p>
          <a:p>
            <a:pPr lvl="1"/>
            <a:r>
              <a:rPr lang="en-US" dirty="0"/>
              <a:t>$70,367 Membership Fee in FY25</a:t>
            </a:r>
          </a:p>
        </p:txBody>
      </p:sp>
      <p:sp>
        <p:nvSpPr>
          <p:cNvPr id="8" name="Text Placeholder 7">
            <a:extLst>
              <a:ext uri="{FF2B5EF4-FFF2-40B4-BE49-F238E27FC236}">
                <a16:creationId xmlns:a16="http://schemas.microsoft.com/office/drawing/2014/main" id="{890266BD-0330-7C6C-AA37-D521BF6A5263}"/>
              </a:ext>
            </a:extLst>
          </p:cNvPr>
          <p:cNvSpPr>
            <a:spLocks noGrp="1"/>
          </p:cNvSpPr>
          <p:nvPr>
            <p:ph type="body" sz="quarter" idx="3"/>
          </p:nvPr>
        </p:nvSpPr>
        <p:spPr/>
        <p:txBody>
          <a:bodyPr/>
          <a:lstStyle/>
          <a:p>
            <a:r>
              <a:rPr lang="en-US" dirty="0"/>
              <a:t>Expenses</a:t>
            </a:r>
          </a:p>
        </p:txBody>
      </p:sp>
      <p:sp>
        <p:nvSpPr>
          <p:cNvPr id="9" name="Content Placeholder 8">
            <a:extLst>
              <a:ext uri="{FF2B5EF4-FFF2-40B4-BE49-F238E27FC236}">
                <a16:creationId xmlns:a16="http://schemas.microsoft.com/office/drawing/2014/main" id="{6CE0358D-34AC-964A-B494-B26420F20CBB}"/>
              </a:ext>
            </a:extLst>
          </p:cNvPr>
          <p:cNvSpPr>
            <a:spLocks noGrp="1"/>
          </p:cNvSpPr>
          <p:nvPr>
            <p:ph sz="quarter" idx="4"/>
          </p:nvPr>
        </p:nvSpPr>
        <p:spPr/>
        <p:txBody>
          <a:bodyPr/>
          <a:lstStyle/>
          <a:p>
            <a:r>
              <a:rPr lang="en-US" dirty="0"/>
              <a:t>One-time migration costs</a:t>
            </a:r>
          </a:p>
          <a:p>
            <a:r>
              <a:rPr lang="en-US" dirty="0"/>
              <a:t>Addition </a:t>
            </a:r>
            <a:r>
              <a:rPr lang="en-US"/>
              <a:t>to services</a:t>
            </a:r>
            <a:endParaRPr lang="en-US" dirty="0"/>
          </a:p>
          <a:p>
            <a:pPr lvl="1"/>
            <a:r>
              <a:rPr lang="en-US" dirty="0"/>
              <a:t>OCLC membership</a:t>
            </a:r>
          </a:p>
          <a:p>
            <a:pPr lvl="1"/>
            <a:r>
              <a:rPr lang="en-US" dirty="0"/>
              <a:t>EBSCO services add-on</a:t>
            </a:r>
          </a:p>
          <a:p>
            <a:pPr lvl="1"/>
            <a:r>
              <a:rPr lang="en-US" dirty="0"/>
              <a:t>SirsiDynix maintenance add-on </a:t>
            </a:r>
          </a:p>
        </p:txBody>
      </p:sp>
      <p:sp>
        <p:nvSpPr>
          <p:cNvPr id="3" name="Footer Placeholder 2">
            <a:extLst>
              <a:ext uri="{FF2B5EF4-FFF2-40B4-BE49-F238E27FC236}">
                <a16:creationId xmlns:a16="http://schemas.microsoft.com/office/drawing/2014/main" id="{F583FF1F-AFCD-02E5-EECD-356F3AC6DD43}"/>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11B71AD2-E95D-8B36-1D0C-C0E4C4986911}"/>
              </a:ext>
            </a:extLst>
          </p:cNvPr>
          <p:cNvSpPr>
            <a:spLocks noGrp="1"/>
          </p:cNvSpPr>
          <p:nvPr>
            <p:ph type="sldNum" sz="quarter" idx="12"/>
          </p:nvPr>
        </p:nvSpPr>
        <p:spPr/>
        <p:txBody>
          <a:bodyPr/>
          <a:lstStyle/>
          <a:p>
            <a:fld id="{1FAA610F-65FB-4D76-A9F7-0135426F9A2E}" type="slidenum">
              <a:rPr lang="en-US" smtClean="0"/>
              <a:t>17</a:t>
            </a:fld>
            <a:endParaRPr lang="en-US"/>
          </a:p>
        </p:txBody>
      </p:sp>
      <p:sp>
        <p:nvSpPr>
          <p:cNvPr id="6" name="Date Placeholder 5">
            <a:extLst>
              <a:ext uri="{FF2B5EF4-FFF2-40B4-BE49-F238E27FC236}">
                <a16:creationId xmlns:a16="http://schemas.microsoft.com/office/drawing/2014/main" id="{E992D9C2-92C2-1CA5-0058-8EC1C3646952}"/>
              </a:ext>
            </a:extLst>
          </p:cNvPr>
          <p:cNvSpPr>
            <a:spLocks noGrp="1"/>
          </p:cNvSpPr>
          <p:nvPr>
            <p:ph type="dt" sz="half" idx="13"/>
          </p:nvPr>
        </p:nvSpPr>
        <p:spPr/>
        <p:txBody>
          <a:bodyPr/>
          <a:lstStyle/>
          <a:p>
            <a:fld id="{A99684E3-A0FF-49CA-B05E-EC4BBEDCAE69}" type="datetime4">
              <a:rPr lang="en-US" smtClean="0"/>
              <a:t>March 2, 2023</a:t>
            </a:fld>
            <a:endParaRPr lang="en-US"/>
          </a:p>
        </p:txBody>
      </p:sp>
    </p:spTree>
    <p:extLst>
      <p:ext uri="{BB962C8B-B14F-4D97-AF65-F5344CB8AC3E}">
        <p14:creationId xmlns:p14="http://schemas.microsoft.com/office/powerpoint/2010/main" val="3369195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F5F82ED-3D96-49AD-A334-5406C7876221}"/>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AA540466-4358-4649-9F73-8DB914FC104B}"/>
              </a:ext>
            </a:extLst>
          </p:cNvPr>
          <p:cNvSpPr>
            <a:spLocks noGrp="1"/>
          </p:cNvSpPr>
          <p:nvPr>
            <p:ph type="sldNum" sz="quarter" idx="12"/>
          </p:nvPr>
        </p:nvSpPr>
        <p:spPr/>
        <p:txBody>
          <a:bodyPr/>
          <a:lstStyle/>
          <a:p>
            <a:fld id="{1FAA610F-65FB-4D76-A9F7-0135426F9A2E}" type="slidenum">
              <a:rPr lang="en-US" smtClean="0"/>
              <a:t>18</a:t>
            </a:fld>
            <a:endParaRPr lang="en-US"/>
          </a:p>
        </p:txBody>
      </p:sp>
      <p:sp>
        <p:nvSpPr>
          <p:cNvPr id="5" name="Title 4">
            <a:extLst>
              <a:ext uri="{FF2B5EF4-FFF2-40B4-BE49-F238E27FC236}">
                <a16:creationId xmlns:a16="http://schemas.microsoft.com/office/drawing/2014/main" id="{739BCD81-81B3-4A8A-A257-F985C4583A0A}"/>
              </a:ext>
            </a:extLst>
          </p:cNvPr>
          <p:cNvSpPr>
            <a:spLocks noGrp="1"/>
          </p:cNvSpPr>
          <p:nvPr>
            <p:ph type="title"/>
          </p:nvPr>
        </p:nvSpPr>
        <p:spPr>
          <a:xfrm>
            <a:off x="276225" y="365125"/>
            <a:ext cx="2466975" cy="2816225"/>
          </a:xfrm>
        </p:spPr>
        <p:txBody>
          <a:bodyPr/>
          <a:lstStyle/>
          <a:p>
            <a:r>
              <a:rPr lang="en-US" dirty="0"/>
              <a:t>SWAN Reserves</a:t>
            </a:r>
          </a:p>
        </p:txBody>
      </p:sp>
      <p:sp>
        <p:nvSpPr>
          <p:cNvPr id="6" name="Date Placeholder 5">
            <a:extLst>
              <a:ext uri="{FF2B5EF4-FFF2-40B4-BE49-F238E27FC236}">
                <a16:creationId xmlns:a16="http://schemas.microsoft.com/office/drawing/2014/main" id="{3B9D40B5-619F-4072-B090-C96D54062EB0}"/>
              </a:ext>
            </a:extLst>
          </p:cNvPr>
          <p:cNvSpPr>
            <a:spLocks noGrp="1"/>
          </p:cNvSpPr>
          <p:nvPr>
            <p:ph type="dt" sz="half" idx="2"/>
          </p:nvPr>
        </p:nvSpPr>
        <p:spPr/>
        <p:txBody>
          <a:bodyPr/>
          <a:lstStyle/>
          <a:p>
            <a:fld id="{A99684E3-A0FF-49CA-B05E-EC4BBEDCAE69}" type="datetime4">
              <a:rPr lang="en-US" smtClean="0"/>
              <a:t>March 2, 2023</a:t>
            </a:fld>
            <a:endParaRPr lang="en-US"/>
          </a:p>
        </p:txBody>
      </p:sp>
      <p:pic>
        <p:nvPicPr>
          <p:cNvPr id="8" name="Content Placeholder 7">
            <a:extLst>
              <a:ext uri="{FF2B5EF4-FFF2-40B4-BE49-F238E27FC236}">
                <a16:creationId xmlns:a16="http://schemas.microsoft.com/office/drawing/2014/main" id="{9B788189-17E0-AADF-59B0-01BA49E7F0D0}"/>
              </a:ext>
            </a:extLst>
          </p:cNvPr>
          <p:cNvPicPr>
            <a:picLocks noGrp="1" noChangeAspect="1"/>
          </p:cNvPicPr>
          <p:nvPr>
            <p:ph idx="1"/>
          </p:nvPr>
        </p:nvPicPr>
        <p:blipFill>
          <a:blip r:embed="rId4"/>
          <a:stretch>
            <a:fillRect/>
          </a:stretch>
        </p:blipFill>
        <p:spPr>
          <a:xfrm>
            <a:off x="2743200" y="352182"/>
            <a:ext cx="8734425" cy="5922539"/>
          </a:xfrm>
        </p:spPr>
      </p:pic>
      <p:sp>
        <p:nvSpPr>
          <p:cNvPr id="10" name="TextBox 9">
            <a:extLst>
              <a:ext uri="{FF2B5EF4-FFF2-40B4-BE49-F238E27FC236}">
                <a16:creationId xmlns:a16="http://schemas.microsoft.com/office/drawing/2014/main" id="{AA49E0A7-9D80-7E4B-0BFB-BB940E663383}"/>
              </a:ext>
            </a:extLst>
          </p:cNvPr>
          <p:cNvSpPr txBox="1"/>
          <p:nvPr/>
        </p:nvSpPr>
        <p:spPr>
          <a:xfrm>
            <a:off x="276225" y="2562225"/>
            <a:ext cx="2466975" cy="2308324"/>
          </a:xfrm>
          <a:prstGeom prst="rect">
            <a:avLst/>
          </a:prstGeom>
          <a:noFill/>
        </p:spPr>
        <p:txBody>
          <a:bodyPr wrap="square" rtlCol="0">
            <a:spAutoFit/>
          </a:bodyPr>
          <a:lstStyle/>
          <a:p>
            <a:r>
              <a:rPr lang="en-US" dirty="0"/>
              <a:t>Impact fee revenue $17,592 from Addison</a:t>
            </a:r>
          </a:p>
          <a:p>
            <a:endParaRPr lang="en-US" dirty="0"/>
          </a:p>
          <a:p>
            <a:r>
              <a:rPr lang="en-US" dirty="0"/>
              <a:t>One-time expenses:</a:t>
            </a:r>
          </a:p>
          <a:p>
            <a:pPr marL="285750" indent="-285750">
              <a:buFont typeface="Arial" panose="020B0604020202020204" pitchFamily="34" charset="0"/>
              <a:buChar char="•"/>
            </a:pPr>
            <a:r>
              <a:rPr lang="en-US" dirty="0"/>
              <a:t>strategic planning consulting</a:t>
            </a:r>
          </a:p>
          <a:p>
            <a:pPr marL="285750" indent="-285750">
              <a:buFont typeface="Arial" panose="020B0604020202020204" pitchFamily="34" charset="0"/>
              <a:buChar char="•"/>
            </a:pPr>
            <a:r>
              <a:rPr lang="en-US" dirty="0"/>
              <a:t>Support site migration</a:t>
            </a:r>
          </a:p>
        </p:txBody>
      </p:sp>
    </p:spTree>
    <p:custDataLst>
      <p:tags r:id="rId1"/>
    </p:custDataLst>
    <p:extLst>
      <p:ext uri="{BB962C8B-B14F-4D97-AF65-F5344CB8AC3E}">
        <p14:creationId xmlns:p14="http://schemas.microsoft.com/office/powerpoint/2010/main" val="3947585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0916CB-6BC7-73BC-3849-FE75B1C442D4}"/>
              </a:ext>
            </a:extLst>
          </p:cNvPr>
          <p:cNvSpPr>
            <a:spLocks noGrp="1"/>
          </p:cNvSpPr>
          <p:nvPr>
            <p:ph idx="1"/>
          </p:nvPr>
        </p:nvSpPr>
        <p:spPr/>
        <p:txBody>
          <a:bodyPr/>
          <a:lstStyle/>
          <a:p>
            <a:pPr marL="0" indent="0">
              <a:buNone/>
            </a:pPr>
            <a:r>
              <a:rPr lang="en-US"/>
              <a:t>Discussion</a:t>
            </a:r>
          </a:p>
          <a:p>
            <a:pPr marL="0" indent="0">
              <a:buNone/>
            </a:pPr>
            <a:endParaRPr lang="en-US"/>
          </a:p>
          <a:p>
            <a:pPr marL="0" indent="0">
              <a:buNone/>
            </a:pPr>
            <a:r>
              <a:rPr lang="en-US" dirty="0"/>
              <a:t>Motion to accept the SWAN budget for fiscal year 2024 as presented</a:t>
            </a:r>
          </a:p>
          <a:p>
            <a:pPr marL="0" indent="0">
              <a:buNone/>
            </a:pPr>
            <a:endParaRPr lang="en-US" dirty="0"/>
          </a:p>
          <a:p>
            <a:pPr marL="0" indent="0">
              <a:buNone/>
            </a:pPr>
            <a:r>
              <a:rPr lang="en-US" dirty="0"/>
              <a:t>Roll-call required</a:t>
            </a:r>
          </a:p>
        </p:txBody>
      </p:sp>
      <p:sp>
        <p:nvSpPr>
          <p:cNvPr id="3" name="Footer Placeholder 2">
            <a:extLst>
              <a:ext uri="{FF2B5EF4-FFF2-40B4-BE49-F238E27FC236}">
                <a16:creationId xmlns:a16="http://schemas.microsoft.com/office/drawing/2014/main" id="{8F0B56DC-A3A6-7200-F197-8386CA7DF775}"/>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BC79C7C-3B56-5192-6F88-201AC2E417BD}"/>
              </a:ext>
            </a:extLst>
          </p:cNvPr>
          <p:cNvSpPr>
            <a:spLocks noGrp="1"/>
          </p:cNvSpPr>
          <p:nvPr>
            <p:ph type="sldNum" sz="quarter" idx="12"/>
          </p:nvPr>
        </p:nvSpPr>
        <p:spPr/>
        <p:txBody>
          <a:bodyPr/>
          <a:lstStyle/>
          <a:p>
            <a:fld id="{1FAA610F-65FB-4D76-A9F7-0135426F9A2E}" type="slidenum">
              <a:rPr lang="en-US" smtClean="0"/>
              <a:t>19</a:t>
            </a:fld>
            <a:endParaRPr lang="en-US"/>
          </a:p>
        </p:txBody>
      </p:sp>
      <p:sp>
        <p:nvSpPr>
          <p:cNvPr id="5" name="Title 4">
            <a:extLst>
              <a:ext uri="{FF2B5EF4-FFF2-40B4-BE49-F238E27FC236}">
                <a16:creationId xmlns:a16="http://schemas.microsoft.com/office/drawing/2014/main" id="{0743965F-84E1-E5FC-663B-E8769A607CFC}"/>
              </a:ext>
            </a:extLst>
          </p:cNvPr>
          <p:cNvSpPr>
            <a:spLocks noGrp="1"/>
          </p:cNvSpPr>
          <p:nvPr>
            <p:ph type="title"/>
          </p:nvPr>
        </p:nvSpPr>
        <p:spPr/>
        <p:txBody>
          <a:bodyPr/>
          <a:lstStyle/>
          <a:p>
            <a:r>
              <a:rPr lang="en-US" dirty="0"/>
              <a:t>Budget approval</a:t>
            </a:r>
          </a:p>
        </p:txBody>
      </p:sp>
      <p:sp>
        <p:nvSpPr>
          <p:cNvPr id="6" name="Date Placeholder 5">
            <a:extLst>
              <a:ext uri="{FF2B5EF4-FFF2-40B4-BE49-F238E27FC236}">
                <a16:creationId xmlns:a16="http://schemas.microsoft.com/office/drawing/2014/main" id="{FAE4051D-961C-98C2-1C8A-D97B7294657E}"/>
              </a:ext>
            </a:extLst>
          </p:cNvPr>
          <p:cNvSpPr>
            <a:spLocks noGrp="1"/>
          </p:cNvSpPr>
          <p:nvPr>
            <p:ph type="dt" sz="half" idx="2"/>
          </p:nvPr>
        </p:nvSpPr>
        <p:spPr/>
        <p:txBody>
          <a:bodyPr/>
          <a:lstStyle/>
          <a:p>
            <a:fld id="{A99684E3-A0FF-49CA-B05E-EC4BBEDCAE69}" type="datetime4">
              <a:rPr lang="en-US" smtClean="0"/>
              <a:t>March 2, 2023</a:t>
            </a:fld>
            <a:endParaRPr lang="en-US"/>
          </a:p>
        </p:txBody>
      </p:sp>
    </p:spTree>
    <p:extLst>
      <p:ext uri="{BB962C8B-B14F-4D97-AF65-F5344CB8AC3E}">
        <p14:creationId xmlns:p14="http://schemas.microsoft.com/office/powerpoint/2010/main" val="917434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C2EDC-E8EF-642B-9004-0A356780B512}"/>
              </a:ext>
            </a:extLst>
          </p:cNvPr>
          <p:cNvSpPr>
            <a:spLocks noGrp="1"/>
          </p:cNvSpPr>
          <p:nvPr>
            <p:ph type="title"/>
          </p:nvPr>
        </p:nvSpPr>
        <p:spPr/>
        <p:txBody>
          <a:bodyPr/>
          <a:lstStyle/>
          <a:p>
            <a:r>
              <a:rPr lang="en-US">
                <a:ea typeface="Source Sans Pro SemiBold"/>
              </a:rPr>
              <a:t>Aspen LiDA App</a:t>
            </a:r>
            <a:endParaRPr lang="en-US"/>
          </a:p>
        </p:txBody>
      </p:sp>
      <p:sp>
        <p:nvSpPr>
          <p:cNvPr id="3" name="Text Placeholder 2">
            <a:extLst>
              <a:ext uri="{FF2B5EF4-FFF2-40B4-BE49-F238E27FC236}">
                <a16:creationId xmlns:a16="http://schemas.microsoft.com/office/drawing/2014/main" id="{DACF6BA5-01EB-9A79-0667-FAEF0DFD6D90}"/>
              </a:ext>
            </a:extLst>
          </p:cNvPr>
          <p:cNvSpPr>
            <a:spLocks noGrp="1"/>
          </p:cNvSpPr>
          <p:nvPr>
            <p:ph type="body" idx="1"/>
          </p:nvPr>
        </p:nvSpPr>
        <p:spPr/>
        <p:txBody>
          <a:bodyPr vert="horz" lIns="91440" tIns="45720" rIns="91440" bIns="45720" rtlCol="0" anchor="t">
            <a:normAutofit/>
          </a:bodyPr>
          <a:lstStyle/>
          <a:p>
            <a:r>
              <a:rPr lang="en-US" dirty="0">
                <a:ea typeface="Source Sans Pro"/>
              </a:rPr>
              <a:t>Tara Wood, SWAN</a:t>
            </a:r>
            <a:endParaRPr lang="en-US" dirty="0"/>
          </a:p>
        </p:txBody>
      </p:sp>
      <p:sp>
        <p:nvSpPr>
          <p:cNvPr id="4" name="Footer Placeholder 3">
            <a:extLst>
              <a:ext uri="{FF2B5EF4-FFF2-40B4-BE49-F238E27FC236}">
                <a16:creationId xmlns:a16="http://schemas.microsoft.com/office/drawing/2014/main" id="{446D87E2-DC42-7CB0-563A-1355D134FB01}"/>
              </a:ext>
            </a:extLst>
          </p:cNvPr>
          <p:cNvSpPr>
            <a:spLocks noGrp="1"/>
          </p:cNvSpPr>
          <p:nvPr>
            <p:ph type="ftr" sz="quarter" idx="11"/>
          </p:nvPr>
        </p:nvSpPr>
        <p:spPr/>
        <p:txBody>
          <a:bodyPr/>
          <a:lstStyle/>
          <a:p>
            <a:r>
              <a:rPr lang="en-US"/>
              <a:t>SWAN Library Services</a:t>
            </a:r>
          </a:p>
        </p:txBody>
      </p:sp>
      <p:sp>
        <p:nvSpPr>
          <p:cNvPr id="5" name="Date Placeholder 4">
            <a:extLst>
              <a:ext uri="{FF2B5EF4-FFF2-40B4-BE49-F238E27FC236}">
                <a16:creationId xmlns:a16="http://schemas.microsoft.com/office/drawing/2014/main" id="{D2EF92C7-3D42-4A4F-9321-B2FC938CEE0F}"/>
              </a:ext>
            </a:extLst>
          </p:cNvPr>
          <p:cNvSpPr>
            <a:spLocks noGrp="1"/>
          </p:cNvSpPr>
          <p:nvPr>
            <p:ph type="dt" sz="half" idx="2"/>
          </p:nvPr>
        </p:nvSpPr>
        <p:spPr/>
        <p:txBody>
          <a:bodyPr/>
          <a:lstStyle/>
          <a:p>
            <a:fld id="{E29B648E-B581-423D-9B17-BE3736B2CEBE}" type="datetime4">
              <a:rPr lang="en-US" smtClean="0"/>
              <a:t>March 2, 2023</a:t>
            </a:fld>
            <a:endParaRPr lang="en-US"/>
          </a:p>
        </p:txBody>
      </p:sp>
      <p:sp>
        <p:nvSpPr>
          <p:cNvPr id="6" name="Slide Number Placeholder 5">
            <a:extLst>
              <a:ext uri="{FF2B5EF4-FFF2-40B4-BE49-F238E27FC236}">
                <a16:creationId xmlns:a16="http://schemas.microsoft.com/office/drawing/2014/main" id="{8F5654A2-7A6E-00D4-04ED-81B92CB7B259}"/>
              </a:ext>
            </a:extLst>
          </p:cNvPr>
          <p:cNvSpPr>
            <a:spLocks noGrp="1"/>
          </p:cNvSpPr>
          <p:nvPr>
            <p:ph type="sldNum" sz="quarter" idx="12"/>
          </p:nvPr>
        </p:nvSpPr>
        <p:spPr/>
        <p:txBody>
          <a:bodyPr/>
          <a:lstStyle/>
          <a:p>
            <a:fld id="{1FAA610F-65FB-4D76-A9F7-0135426F9A2E}" type="slidenum">
              <a:rPr lang="en-US" smtClean="0"/>
              <a:pPr/>
              <a:t>20</a:t>
            </a:fld>
            <a:endParaRPr lang="en-US"/>
          </a:p>
        </p:txBody>
      </p:sp>
    </p:spTree>
    <p:extLst>
      <p:ext uri="{BB962C8B-B14F-4D97-AF65-F5344CB8AC3E}">
        <p14:creationId xmlns:p14="http://schemas.microsoft.com/office/powerpoint/2010/main" val="1352019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2022CF-9638-0D5F-C500-6364F3FC94B9}"/>
              </a:ext>
            </a:extLst>
          </p:cNvPr>
          <p:cNvSpPr>
            <a:spLocks noGrp="1"/>
          </p:cNvSpPr>
          <p:nvPr>
            <p:ph type="title"/>
          </p:nvPr>
        </p:nvSpPr>
        <p:spPr/>
        <p:txBody>
          <a:bodyPr anchor="b">
            <a:normAutofit/>
          </a:bodyPr>
          <a:lstStyle/>
          <a:p>
            <a:r>
              <a:rPr lang="en-US"/>
              <a:t>Aspen </a:t>
            </a:r>
            <a:r>
              <a:rPr lang="en-US" err="1"/>
              <a:t>LiDA</a:t>
            </a:r>
            <a:r>
              <a:rPr lang="en-US"/>
              <a:t> Overview</a:t>
            </a:r>
          </a:p>
        </p:txBody>
      </p:sp>
      <p:pic>
        <p:nvPicPr>
          <p:cNvPr id="13" name="Picture 13">
            <a:extLst>
              <a:ext uri="{FF2B5EF4-FFF2-40B4-BE49-F238E27FC236}">
                <a16:creationId xmlns:a16="http://schemas.microsoft.com/office/drawing/2014/main" id="{DC6DF30F-A9A3-AB05-A90E-83166EBA5295}"/>
              </a:ext>
            </a:extLst>
          </p:cNvPr>
          <p:cNvPicPr>
            <a:picLocks noGrp="1" noChangeAspect="1"/>
          </p:cNvPicPr>
          <p:nvPr>
            <p:ph type="pic" idx="1"/>
          </p:nvPr>
        </p:nvPicPr>
        <p:blipFill rotWithShape="1">
          <a:blip r:embed="rId3"/>
          <a:stretch/>
        </p:blipFill>
        <p:spPr>
          <a:xfrm>
            <a:off x="5514221" y="528410"/>
            <a:ext cx="5482655" cy="5488901"/>
          </a:xfrm>
          <a:prstGeom prst="rect">
            <a:avLst/>
          </a:prstGeom>
        </p:spPr>
      </p:pic>
      <p:sp>
        <p:nvSpPr>
          <p:cNvPr id="2" name="Content Placeholder 1">
            <a:extLst>
              <a:ext uri="{FF2B5EF4-FFF2-40B4-BE49-F238E27FC236}">
                <a16:creationId xmlns:a16="http://schemas.microsoft.com/office/drawing/2014/main" id="{F3E15F22-5A53-F832-3B03-D731C4CD102A}"/>
              </a:ext>
            </a:extLst>
          </p:cNvPr>
          <p:cNvSpPr>
            <a:spLocks noGrp="1"/>
          </p:cNvSpPr>
          <p:nvPr>
            <p:ph type="body" sz="half" idx="2"/>
          </p:nvPr>
        </p:nvSpPr>
        <p:spPr/>
        <p:txBody>
          <a:bodyPr vert="horz" lIns="91440" tIns="45720" rIns="91440" bIns="45720" rtlCol="0">
            <a:normAutofit/>
          </a:bodyPr>
          <a:lstStyle/>
          <a:p>
            <a:r>
              <a:rPr lang="en-US"/>
              <a:t>Offers a consistent experience between the Aspen web version and the app</a:t>
            </a:r>
          </a:p>
          <a:p>
            <a:pPr lvl="1"/>
            <a:r>
              <a:rPr lang="en-US" sz="1600">
                <a:solidFill>
                  <a:schemeClr val="bg2"/>
                </a:solidFill>
              </a:rPr>
              <a:t>Searching</a:t>
            </a:r>
          </a:p>
          <a:p>
            <a:pPr lvl="1"/>
            <a:r>
              <a:rPr lang="en-US" sz="1600">
                <a:solidFill>
                  <a:schemeClr val="bg2"/>
                </a:solidFill>
              </a:rPr>
              <a:t>Holds</a:t>
            </a:r>
          </a:p>
          <a:p>
            <a:pPr lvl="1"/>
            <a:r>
              <a:rPr lang="en-US" sz="1600">
                <a:solidFill>
                  <a:schemeClr val="bg2"/>
                </a:solidFill>
              </a:rPr>
              <a:t>Accounts</a:t>
            </a:r>
          </a:p>
          <a:p>
            <a:pPr lvl="1"/>
            <a:r>
              <a:rPr lang="en-US" sz="1600">
                <a:solidFill>
                  <a:schemeClr val="bg2"/>
                </a:solidFill>
              </a:rPr>
              <a:t>Linked cards</a:t>
            </a:r>
          </a:p>
          <a:p>
            <a:r>
              <a:rPr lang="en-US"/>
              <a:t>In development since October 2021</a:t>
            </a:r>
          </a:p>
          <a:p>
            <a:r>
              <a:rPr lang="en-US"/>
              <a:t>Can use the generic </a:t>
            </a:r>
            <a:r>
              <a:rPr lang="en-US" err="1"/>
              <a:t>LiDA</a:t>
            </a:r>
            <a:r>
              <a:rPr lang="en-US"/>
              <a:t> or custom branded version(s)</a:t>
            </a:r>
          </a:p>
          <a:p>
            <a:endParaRPr lang="en-US"/>
          </a:p>
        </p:txBody>
      </p:sp>
      <p:sp>
        <p:nvSpPr>
          <p:cNvPr id="3" name="Footer Placeholder 2">
            <a:extLst>
              <a:ext uri="{FF2B5EF4-FFF2-40B4-BE49-F238E27FC236}">
                <a16:creationId xmlns:a16="http://schemas.microsoft.com/office/drawing/2014/main" id="{557E8C11-B459-2E5C-F541-2269B67E8C02}"/>
              </a:ext>
            </a:extLst>
          </p:cNvPr>
          <p:cNvSpPr>
            <a:spLocks noGrp="1"/>
          </p:cNvSpPr>
          <p:nvPr>
            <p:ph type="ftr" sz="quarter" idx="11"/>
          </p:nvPr>
        </p:nvSpPr>
        <p:spPr/>
        <p:txBody>
          <a:bodyPr anchor="ctr">
            <a:normAutofit/>
          </a:bodyPr>
          <a:lstStyle/>
          <a:p>
            <a:pPr>
              <a:spcAft>
                <a:spcPts val="600"/>
              </a:spcAft>
            </a:pPr>
            <a:r>
              <a:rPr lang="en-US"/>
              <a:t>SWAN Library Services</a:t>
            </a:r>
          </a:p>
        </p:txBody>
      </p:sp>
      <p:sp>
        <p:nvSpPr>
          <p:cNvPr id="4" name="Slide Number Placeholder 3">
            <a:extLst>
              <a:ext uri="{FF2B5EF4-FFF2-40B4-BE49-F238E27FC236}">
                <a16:creationId xmlns:a16="http://schemas.microsoft.com/office/drawing/2014/main" id="{F6D3B8AE-5A04-511A-2473-2B55568784AB}"/>
              </a:ext>
            </a:extLst>
          </p:cNvPr>
          <p:cNvSpPr>
            <a:spLocks noGrp="1"/>
          </p:cNvSpPr>
          <p:nvPr>
            <p:ph type="sldNum" sz="quarter" idx="12"/>
          </p:nvPr>
        </p:nvSpPr>
        <p:spPr/>
        <p:txBody>
          <a:bodyPr anchor="ctr">
            <a:normAutofit/>
          </a:bodyPr>
          <a:lstStyle/>
          <a:p>
            <a:pPr>
              <a:spcAft>
                <a:spcPts val="600"/>
              </a:spcAft>
            </a:pPr>
            <a:fld id="{1FAA610F-65FB-4D76-A9F7-0135426F9A2E}" type="slidenum">
              <a:rPr lang="en-US" smtClean="0"/>
              <a:pPr>
                <a:spcAft>
                  <a:spcPts val="600"/>
                </a:spcAft>
              </a:pPr>
              <a:t>21</a:t>
            </a:fld>
            <a:endParaRPr lang="en-US"/>
          </a:p>
        </p:txBody>
      </p:sp>
      <p:sp>
        <p:nvSpPr>
          <p:cNvPr id="6" name="Date Placeholder 5">
            <a:extLst>
              <a:ext uri="{FF2B5EF4-FFF2-40B4-BE49-F238E27FC236}">
                <a16:creationId xmlns:a16="http://schemas.microsoft.com/office/drawing/2014/main" id="{E24BD936-B93D-5311-841F-142CEEC3B0D3}"/>
              </a:ext>
            </a:extLst>
          </p:cNvPr>
          <p:cNvSpPr>
            <a:spLocks noGrp="1"/>
          </p:cNvSpPr>
          <p:nvPr>
            <p:ph type="dt" sz="half" idx="13"/>
          </p:nvPr>
        </p:nvSpPr>
        <p:spPr/>
        <p:txBody>
          <a:bodyPr anchor="ctr">
            <a:normAutofit/>
          </a:bodyPr>
          <a:lstStyle/>
          <a:p>
            <a:pPr>
              <a:spcAft>
                <a:spcPts val="600"/>
              </a:spcAft>
            </a:pPr>
            <a:fld id="{A99684E3-A0FF-49CA-B05E-EC4BBEDCAE69}" type="datetime4">
              <a:rPr lang="en-US" smtClean="0"/>
              <a:pPr>
                <a:spcAft>
                  <a:spcPts val="600"/>
                </a:spcAft>
              </a:pPr>
              <a:t>March 2, 2023</a:t>
            </a:fld>
            <a:endParaRPr lang="en-US"/>
          </a:p>
        </p:txBody>
      </p:sp>
    </p:spTree>
    <p:extLst>
      <p:ext uri="{BB962C8B-B14F-4D97-AF65-F5344CB8AC3E}">
        <p14:creationId xmlns:p14="http://schemas.microsoft.com/office/powerpoint/2010/main" val="2579350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96DC7-8887-587B-2875-C78D8B0D6A8D}"/>
              </a:ext>
            </a:extLst>
          </p:cNvPr>
          <p:cNvSpPr>
            <a:spLocks noGrp="1"/>
          </p:cNvSpPr>
          <p:nvPr>
            <p:ph type="title"/>
          </p:nvPr>
        </p:nvSpPr>
        <p:spPr>
          <a:xfrm>
            <a:off x="836613" y="1310185"/>
            <a:ext cx="2820988" cy="1633632"/>
          </a:xfrm>
        </p:spPr>
        <p:txBody>
          <a:bodyPr anchor="b">
            <a:normAutofit/>
          </a:bodyPr>
          <a:lstStyle/>
          <a:p>
            <a:r>
              <a:rPr lang="en-US"/>
              <a:t>Current App: </a:t>
            </a:r>
            <a:r>
              <a:rPr lang="en-US" err="1"/>
              <a:t>BLUEcloud</a:t>
            </a:r>
            <a:r>
              <a:rPr lang="en-US"/>
              <a:t> Mobile</a:t>
            </a:r>
            <a:endParaRPr lang="en-US" dirty="0"/>
          </a:p>
        </p:txBody>
      </p:sp>
      <p:sp>
        <p:nvSpPr>
          <p:cNvPr id="3" name="Content Placeholder 2">
            <a:extLst>
              <a:ext uri="{FF2B5EF4-FFF2-40B4-BE49-F238E27FC236}">
                <a16:creationId xmlns:a16="http://schemas.microsoft.com/office/drawing/2014/main" id="{49A2420A-5CF2-D97E-221D-E97BA70822CD}"/>
              </a:ext>
            </a:extLst>
          </p:cNvPr>
          <p:cNvSpPr>
            <a:spLocks noGrp="1"/>
          </p:cNvSpPr>
          <p:nvPr>
            <p:ph type="body" sz="half" idx="2"/>
          </p:nvPr>
        </p:nvSpPr>
        <p:spPr>
          <a:xfrm>
            <a:off x="839788" y="3039508"/>
            <a:ext cx="3322779" cy="3098492"/>
          </a:xfrm>
        </p:spPr>
        <p:txBody>
          <a:bodyPr vert="horz" lIns="91440" tIns="45720" rIns="91440" bIns="45720" rtlCol="0">
            <a:normAutofit/>
          </a:bodyPr>
          <a:lstStyle/>
          <a:p>
            <a:r>
              <a:rPr lang="en-US"/>
              <a:t>Inconsistency between the Aspen catalog and the app</a:t>
            </a:r>
          </a:p>
          <a:p>
            <a:pPr lvl="1"/>
            <a:r>
              <a:rPr lang="en-US" sz="1600">
                <a:solidFill>
                  <a:schemeClr val="bg1"/>
                </a:solidFill>
              </a:rPr>
              <a:t>Searching</a:t>
            </a:r>
          </a:p>
          <a:p>
            <a:pPr lvl="1"/>
            <a:r>
              <a:rPr lang="en-US" sz="1600">
                <a:solidFill>
                  <a:schemeClr val="bg1"/>
                </a:solidFill>
              </a:rPr>
              <a:t>Holds</a:t>
            </a:r>
          </a:p>
          <a:p>
            <a:pPr lvl="1"/>
            <a:r>
              <a:rPr lang="en-US" sz="1600">
                <a:solidFill>
                  <a:schemeClr val="bg1"/>
                </a:solidFill>
              </a:rPr>
              <a:t>Accounts</a:t>
            </a:r>
          </a:p>
          <a:p>
            <a:pPr lvl="1"/>
            <a:r>
              <a:rPr lang="en-US" sz="1600">
                <a:solidFill>
                  <a:schemeClr val="bg1"/>
                </a:solidFill>
              </a:rPr>
              <a:t>Linked cards</a:t>
            </a:r>
          </a:p>
          <a:p>
            <a:r>
              <a:rPr lang="en-US"/>
              <a:t>SWAN live since 2019</a:t>
            </a:r>
          </a:p>
          <a:p>
            <a:r>
              <a:rPr lang="en-US"/>
              <a:t>Features include self check</a:t>
            </a:r>
          </a:p>
          <a:p>
            <a:endParaRPr lang="en-US"/>
          </a:p>
        </p:txBody>
      </p:sp>
      <p:sp>
        <p:nvSpPr>
          <p:cNvPr id="5" name="Footer Placeholder 4">
            <a:extLst>
              <a:ext uri="{FF2B5EF4-FFF2-40B4-BE49-F238E27FC236}">
                <a16:creationId xmlns:a16="http://schemas.microsoft.com/office/drawing/2014/main" id="{115ADDF6-A8FA-E2DB-ED92-C188F0685D4C}"/>
              </a:ext>
            </a:extLst>
          </p:cNvPr>
          <p:cNvSpPr>
            <a:spLocks noGrp="1"/>
          </p:cNvSpPr>
          <p:nvPr>
            <p:ph type="ftr" sz="quarter" idx="11"/>
          </p:nvPr>
        </p:nvSpPr>
        <p:spPr>
          <a:xfrm>
            <a:off x="6196088" y="6329382"/>
            <a:ext cx="4114800" cy="365125"/>
          </a:xfrm>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E4D4B324-3A78-28D1-93E4-04E4ADB6C429}"/>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22</a:t>
            </a:fld>
            <a:endParaRPr lang="en-US"/>
          </a:p>
        </p:txBody>
      </p:sp>
      <p:sp>
        <p:nvSpPr>
          <p:cNvPr id="7" name="Date Placeholder 6">
            <a:extLst>
              <a:ext uri="{FF2B5EF4-FFF2-40B4-BE49-F238E27FC236}">
                <a16:creationId xmlns:a16="http://schemas.microsoft.com/office/drawing/2014/main" id="{7ABCF797-78A2-F16E-5241-5DD4FA659031}"/>
              </a:ext>
            </a:extLst>
          </p:cNvPr>
          <p:cNvSpPr>
            <a:spLocks noGrp="1"/>
          </p:cNvSpPr>
          <p:nvPr>
            <p:ph type="dt" sz="half" idx="13"/>
          </p:nvPr>
        </p:nvSpPr>
        <p:spPr>
          <a:xfrm>
            <a:off x="838200" y="6329380"/>
            <a:ext cx="2743200" cy="365125"/>
          </a:xfrm>
        </p:spPr>
        <p:txBody>
          <a:bodyPr anchor="ctr">
            <a:normAutofit/>
          </a:bodyPr>
          <a:lstStyle/>
          <a:p>
            <a:pPr>
              <a:spcAft>
                <a:spcPts val="600"/>
              </a:spcAft>
            </a:pPr>
            <a:fld id="{3B511C61-DAC0-4F98-B858-B71E6CBFB21D}" type="datetime4">
              <a:rPr lang="en-US" smtClean="0"/>
              <a:pPr>
                <a:spcAft>
                  <a:spcPts val="600"/>
                </a:spcAft>
              </a:pPr>
              <a:t>March 2, 2023</a:t>
            </a:fld>
            <a:endParaRPr lang="en-US"/>
          </a:p>
        </p:txBody>
      </p:sp>
      <p:pic>
        <p:nvPicPr>
          <p:cNvPr id="12" name="Picture 12" descr="Text&#10;&#10;Description automatically generated">
            <a:extLst>
              <a:ext uri="{FF2B5EF4-FFF2-40B4-BE49-F238E27FC236}">
                <a16:creationId xmlns:a16="http://schemas.microsoft.com/office/drawing/2014/main" id="{ABA106B4-94D6-362A-17B4-5A01C6D0614C}"/>
              </a:ext>
            </a:extLst>
          </p:cNvPr>
          <p:cNvPicPr>
            <a:picLocks noGrp="1" noChangeAspect="1"/>
          </p:cNvPicPr>
          <p:nvPr>
            <p:ph type="pic" idx="1"/>
          </p:nvPr>
        </p:nvPicPr>
        <p:blipFill rotWithShape="1">
          <a:blip r:embed="rId2"/>
          <a:stretch/>
        </p:blipFill>
        <p:spPr>
          <a:xfrm>
            <a:off x="5522624" y="556460"/>
            <a:ext cx="5465619" cy="5465619"/>
          </a:xfrm>
          <a:prstGeom prst="rect">
            <a:avLst/>
          </a:prstGeom>
        </p:spPr>
      </p:pic>
    </p:spTree>
    <p:extLst>
      <p:ext uri="{BB962C8B-B14F-4D97-AF65-F5344CB8AC3E}">
        <p14:creationId xmlns:p14="http://schemas.microsoft.com/office/powerpoint/2010/main" val="3349275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1C9C4-3EBB-F1E6-1683-FC55250FB276}"/>
              </a:ext>
            </a:extLst>
          </p:cNvPr>
          <p:cNvSpPr>
            <a:spLocks noGrp="1"/>
          </p:cNvSpPr>
          <p:nvPr>
            <p:ph type="title"/>
          </p:nvPr>
        </p:nvSpPr>
        <p:spPr>
          <a:xfrm>
            <a:off x="839788" y="457200"/>
            <a:ext cx="3932237" cy="1600200"/>
          </a:xfrm>
        </p:spPr>
        <p:txBody>
          <a:bodyPr anchor="b">
            <a:normAutofit/>
          </a:bodyPr>
          <a:lstStyle/>
          <a:p>
            <a:r>
              <a:rPr lang="en-US" dirty="0"/>
              <a:t>Evaluation Process</a:t>
            </a:r>
          </a:p>
        </p:txBody>
      </p:sp>
      <p:sp>
        <p:nvSpPr>
          <p:cNvPr id="13" name="Text Placeholder 3">
            <a:extLst>
              <a:ext uri="{FF2B5EF4-FFF2-40B4-BE49-F238E27FC236}">
                <a16:creationId xmlns:a16="http://schemas.microsoft.com/office/drawing/2014/main" id="{BCB93562-F787-C9C3-F017-8D1652E94866}"/>
              </a:ext>
            </a:extLst>
          </p:cNvPr>
          <p:cNvSpPr>
            <a:spLocks noGrp="1"/>
          </p:cNvSpPr>
          <p:nvPr>
            <p:ph type="body" sz="half" idx="2"/>
          </p:nvPr>
        </p:nvSpPr>
        <p:spPr>
          <a:xfrm>
            <a:off x="839788" y="2057400"/>
            <a:ext cx="3932237" cy="3811588"/>
          </a:xfrm>
        </p:spPr>
        <p:txBody>
          <a:bodyPr vert="horz" lIns="91440" tIns="45720" rIns="91440" bIns="45720" rtlCol="0" anchor="t">
            <a:normAutofit/>
          </a:bodyPr>
          <a:lstStyle/>
          <a:p>
            <a:r>
              <a:rPr lang="en-US" dirty="0">
                <a:ea typeface="Source Sans Pro"/>
              </a:rPr>
              <a:t>No firm timelines until Phase 3: Pilot.</a:t>
            </a:r>
          </a:p>
          <a:p>
            <a:r>
              <a:rPr lang="en-US" dirty="0">
                <a:ea typeface="Source Sans Pro"/>
              </a:rPr>
              <a:t>Currently in Phase 1 and moving to Phase 2. </a:t>
            </a:r>
          </a:p>
          <a:p>
            <a:r>
              <a:rPr lang="en-US" dirty="0">
                <a:ea typeface="Source Sans Pro"/>
              </a:rPr>
              <a:t>Questions to consider before moving to a pilot phase:</a:t>
            </a:r>
          </a:p>
          <a:p>
            <a:pPr marL="285750" indent="-285750">
              <a:buChar char="•"/>
            </a:pPr>
            <a:r>
              <a:rPr lang="en-US" dirty="0">
                <a:ea typeface="Source Sans Pro"/>
              </a:rPr>
              <a:t>What issues are early adopters encountering?</a:t>
            </a:r>
          </a:p>
          <a:p>
            <a:pPr marL="285750" indent="-285750">
              <a:buChar char="•"/>
            </a:pPr>
            <a:r>
              <a:rPr lang="en-US" dirty="0">
                <a:ea typeface="Source Sans Pro"/>
              </a:rPr>
              <a:t>What immediate features, performance enhancements, or usability improvements are needed before a pilot?</a:t>
            </a:r>
          </a:p>
          <a:p>
            <a:pPr marL="285750" indent="-285750">
              <a:buChar char="•"/>
            </a:pPr>
            <a:r>
              <a:rPr lang="en-US" dirty="0">
                <a:ea typeface="Source Sans Pro"/>
              </a:rPr>
              <a:t>Are libraries ready to support this app on an ongoing basis?</a:t>
            </a:r>
          </a:p>
          <a:p>
            <a:endParaRPr lang="en-US" dirty="0">
              <a:ea typeface="Source Sans Pro"/>
            </a:endParaRPr>
          </a:p>
        </p:txBody>
      </p:sp>
      <p:sp>
        <p:nvSpPr>
          <p:cNvPr id="5" name="Footer Placeholder 4">
            <a:extLst>
              <a:ext uri="{FF2B5EF4-FFF2-40B4-BE49-F238E27FC236}">
                <a16:creationId xmlns:a16="http://schemas.microsoft.com/office/drawing/2014/main" id="{52EE38E2-6266-9D9E-460E-3C5D2F9A195F}"/>
              </a:ext>
            </a:extLst>
          </p:cNvPr>
          <p:cNvSpPr>
            <a:spLocks noGrp="1"/>
          </p:cNvSpPr>
          <p:nvPr>
            <p:ph type="ftr" sz="quarter" idx="11"/>
          </p:nvPr>
        </p:nvSpPr>
        <p:spPr>
          <a:xfrm>
            <a:off x="3657600" y="6329382"/>
            <a:ext cx="4114800" cy="365125"/>
          </a:xfrm>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EC8D0F80-6B81-643E-6C66-FA96089E23E4}"/>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23</a:t>
            </a:fld>
            <a:endParaRPr lang="en-US"/>
          </a:p>
        </p:txBody>
      </p:sp>
      <p:sp>
        <p:nvSpPr>
          <p:cNvPr id="7" name="Date Placeholder 6">
            <a:extLst>
              <a:ext uri="{FF2B5EF4-FFF2-40B4-BE49-F238E27FC236}">
                <a16:creationId xmlns:a16="http://schemas.microsoft.com/office/drawing/2014/main" id="{57269852-C20A-5DC2-0518-9F5996A4A290}"/>
              </a:ext>
            </a:extLst>
          </p:cNvPr>
          <p:cNvSpPr>
            <a:spLocks noGrp="1"/>
          </p:cNvSpPr>
          <p:nvPr>
            <p:ph type="dt" sz="half" idx="13"/>
          </p:nvPr>
        </p:nvSpPr>
        <p:spPr>
          <a:xfrm>
            <a:off x="838200" y="6329380"/>
            <a:ext cx="2743200" cy="365125"/>
          </a:xfrm>
        </p:spPr>
        <p:txBody>
          <a:bodyPr anchor="ctr">
            <a:normAutofit/>
          </a:bodyPr>
          <a:lstStyle/>
          <a:p>
            <a:pPr>
              <a:spcAft>
                <a:spcPts val="600"/>
              </a:spcAft>
            </a:pPr>
            <a:fld id="{BE77881E-05EA-445D-A401-3F862F6B3C8C}" type="datetime4">
              <a:rPr lang="en-US" smtClean="0"/>
              <a:pPr>
                <a:spcAft>
                  <a:spcPts val="600"/>
                </a:spcAft>
              </a:pPr>
              <a:t>March 2, 2023</a:t>
            </a:fld>
            <a:endParaRPr lang="en-US"/>
          </a:p>
        </p:txBody>
      </p:sp>
      <p:graphicFrame>
        <p:nvGraphicFramePr>
          <p:cNvPr id="9" name="Content Placeholder 2">
            <a:extLst>
              <a:ext uri="{FF2B5EF4-FFF2-40B4-BE49-F238E27FC236}">
                <a16:creationId xmlns:a16="http://schemas.microsoft.com/office/drawing/2014/main" id="{40CB2529-F2FD-7E53-9C1E-E41257638AAD}"/>
              </a:ext>
            </a:extLst>
          </p:cNvPr>
          <p:cNvGraphicFramePr>
            <a:graphicFrameLocks noGrp="1"/>
          </p:cNvGraphicFramePr>
          <p:nvPr>
            <p:ph idx="1"/>
            <p:extLst>
              <p:ext uri="{D42A27DB-BD31-4B8C-83A1-F6EECF244321}">
                <p14:modId xmlns:p14="http://schemas.microsoft.com/office/powerpoint/2010/main" val="3737948995"/>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0443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FC27C-936B-50AD-8497-F4043D360BCE}"/>
              </a:ext>
            </a:extLst>
          </p:cNvPr>
          <p:cNvSpPr>
            <a:spLocks noGrp="1"/>
          </p:cNvSpPr>
          <p:nvPr>
            <p:ph type="title"/>
          </p:nvPr>
        </p:nvSpPr>
        <p:spPr/>
        <p:txBody>
          <a:bodyPr anchor="b">
            <a:normAutofit/>
          </a:bodyPr>
          <a:lstStyle/>
          <a:p>
            <a:r>
              <a:rPr lang="en-US" err="1"/>
              <a:t>LiDA</a:t>
            </a:r>
            <a:r>
              <a:rPr lang="en-US"/>
              <a:t>: Recent Features</a:t>
            </a:r>
            <a:endParaRPr lang="en-US" dirty="0"/>
          </a:p>
        </p:txBody>
      </p:sp>
      <p:graphicFrame>
        <p:nvGraphicFramePr>
          <p:cNvPr id="13" name="Content Placeholder 2">
            <a:extLst>
              <a:ext uri="{FF2B5EF4-FFF2-40B4-BE49-F238E27FC236}">
                <a16:creationId xmlns:a16="http://schemas.microsoft.com/office/drawing/2014/main" id="{2D3FFDE0-1DE4-B28C-9E3F-A9E1FDA01CE4}"/>
              </a:ext>
            </a:extLst>
          </p:cNvPr>
          <p:cNvGraphicFramePr>
            <a:graphicFrameLocks noGrp="1"/>
          </p:cNvGraphicFramePr>
          <p:nvPr>
            <p:ph idx="1"/>
            <p:extLst>
              <p:ext uri="{D42A27DB-BD31-4B8C-83A1-F6EECF244321}">
                <p14:modId xmlns:p14="http://schemas.microsoft.com/office/powerpoint/2010/main" val="2109260668"/>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 Placeholder 10">
            <a:extLst>
              <a:ext uri="{FF2B5EF4-FFF2-40B4-BE49-F238E27FC236}">
                <a16:creationId xmlns:a16="http://schemas.microsoft.com/office/drawing/2014/main" id="{CC9B6E3E-7B66-70C9-1D92-313186DDDF81}"/>
              </a:ext>
            </a:extLst>
          </p:cNvPr>
          <p:cNvSpPr>
            <a:spLocks noGrp="1"/>
          </p:cNvSpPr>
          <p:nvPr>
            <p:ph type="body" sz="half" idx="2"/>
          </p:nvPr>
        </p:nvSpPr>
        <p:spPr>
          <a:xfrm>
            <a:off x="655094" y="3429000"/>
            <a:ext cx="3412442" cy="2439988"/>
          </a:xfrm>
        </p:spPr>
        <p:txBody>
          <a:bodyPr vert="horz" lIns="91440" tIns="45720" rIns="91440" bIns="45720" rtlCol="0">
            <a:normAutofit/>
          </a:bodyPr>
          <a:lstStyle/>
          <a:p>
            <a:r>
              <a:rPr lang="en-US" sz="2400" dirty="0"/>
              <a:t>Over the past few releases, we've seen several major improvements that will help us move closer to a possible pilot.</a:t>
            </a:r>
          </a:p>
        </p:txBody>
      </p:sp>
      <p:sp>
        <p:nvSpPr>
          <p:cNvPr id="5" name="Footer Placeholder 4">
            <a:extLst>
              <a:ext uri="{FF2B5EF4-FFF2-40B4-BE49-F238E27FC236}">
                <a16:creationId xmlns:a16="http://schemas.microsoft.com/office/drawing/2014/main" id="{41751AE0-2EDE-3544-E948-2920A4377ED5}"/>
              </a:ext>
            </a:extLst>
          </p:cNvPr>
          <p:cNvSpPr>
            <a:spLocks noGrp="1"/>
          </p:cNvSpPr>
          <p:nvPr>
            <p:ph type="ftr" sz="quarter" idx="11"/>
          </p:nvPr>
        </p:nvSpPr>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A7E53521-D202-117B-0A6E-826D70777546}"/>
              </a:ext>
            </a:extLst>
          </p:cNvPr>
          <p:cNvSpPr>
            <a:spLocks noGrp="1"/>
          </p:cNvSpPr>
          <p:nvPr>
            <p:ph type="sldNum" sz="quarter" idx="12"/>
          </p:nvPr>
        </p:nvSpPr>
        <p:spPr/>
        <p:txBody>
          <a:bodyPr anchor="ctr">
            <a:normAutofit/>
          </a:bodyPr>
          <a:lstStyle/>
          <a:p>
            <a:pPr>
              <a:spcAft>
                <a:spcPts val="600"/>
              </a:spcAft>
            </a:pPr>
            <a:fld id="{1FAA610F-65FB-4D76-A9F7-0135426F9A2E}" type="slidenum">
              <a:rPr lang="en-US" smtClean="0"/>
              <a:pPr>
                <a:spcAft>
                  <a:spcPts val="600"/>
                </a:spcAft>
              </a:pPr>
              <a:t>24</a:t>
            </a:fld>
            <a:endParaRPr lang="en-US"/>
          </a:p>
        </p:txBody>
      </p:sp>
      <p:sp>
        <p:nvSpPr>
          <p:cNvPr id="7" name="Date Placeholder 6">
            <a:extLst>
              <a:ext uri="{FF2B5EF4-FFF2-40B4-BE49-F238E27FC236}">
                <a16:creationId xmlns:a16="http://schemas.microsoft.com/office/drawing/2014/main" id="{90F3FBB7-801E-AD9C-1804-1014BAC21EF8}"/>
              </a:ext>
            </a:extLst>
          </p:cNvPr>
          <p:cNvSpPr>
            <a:spLocks noGrp="1"/>
          </p:cNvSpPr>
          <p:nvPr>
            <p:ph type="dt" sz="half" idx="13"/>
          </p:nvPr>
        </p:nvSpPr>
        <p:spPr/>
        <p:txBody>
          <a:bodyPr anchor="ctr">
            <a:normAutofit/>
          </a:bodyPr>
          <a:lstStyle/>
          <a:p>
            <a:pPr>
              <a:spcAft>
                <a:spcPts val="600"/>
              </a:spcAft>
            </a:pPr>
            <a:fld id="{8074083B-4733-4ACF-B281-F35F5563A786}" type="datetime4">
              <a:rPr lang="en-US" smtClean="0"/>
              <a:pPr>
                <a:spcAft>
                  <a:spcPts val="600"/>
                </a:spcAft>
              </a:pPr>
              <a:t>March 2, 2023</a:t>
            </a:fld>
            <a:endParaRPr lang="en-US"/>
          </a:p>
        </p:txBody>
      </p:sp>
    </p:spTree>
    <p:extLst>
      <p:ext uri="{BB962C8B-B14F-4D97-AF65-F5344CB8AC3E}">
        <p14:creationId xmlns:p14="http://schemas.microsoft.com/office/powerpoint/2010/main" val="1979398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8B7BE-04A8-8B6C-4D79-E377E4309B22}"/>
              </a:ext>
            </a:extLst>
          </p:cNvPr>
          <p:cNvSpPr>
            <a:spLocks noGrp="1"/>
          </p:cNvSpPr>
          <p:nvPr>
            <p:ph type="title"/>
          </p:nvPr>
        </p:nvSpPr>
        <p:spPr/>
        <p:txBody>
          <a:bodyPr/>
          <a:lstStyle/>
          <a:p>
            <a:r>
              <a:rPr lang="en-US" dirty="0">
                <a:ea typeface="Source Sans Pro SemiBold"/>
              </a:rPr>
              <a:t>Practical Considerations</a:t>
            </a:r>
            <a:endParaRPr lang="en-US" dirty="0"/>
          </a:p>
        </p:txBody>
      </p:sp>
      <p:sp>
        <p:nvSpPr>
          <p:cNvPr id="3" name="Content Placeholder 2">
            <a:extLst>
              <a:ext uri="{FF2B5EF4-FFF2-40B4-BE49-F238E27FC236}">
                <a16:creationId xmlns:a16="http://schemas.microsoft.com/office/drawing/2014/main" id="{4757A7C2-2EB9-5753-5F30-D1536CB90D35}"/>
              </a:ext>
            </a:extLst>
          </p:cNvPr>
          <p:cNvSpPr>
            <a:spLocks noGrp="1"/>
          </p:cNvSpPr>
          <p:nvPr>
            <p:ph idx="1"/>
          </p:nvPr>
        </p:nvSpPr>
        <p:spPr/>
        <p:txBody>
          <a:bodyPr vert="horz" lIns="91440" tIns="45720" rIns="91440" bIns="45720" rtlCol="0" anchor="t">
            <a:normAutofit/>
          </a:bodyPr>
          <a:lstStyle/>
          <a:p>
            <a:r>
              <a:rPr lang="en-US" dirty="0">
                <a:ea typeface="Source Sans Pro"/>
              </a:rPr>
              <a:t>BLUEcloud Mobile contract annual renewal (May 1st)</a:t>
            </a:r>
          </a:p>
          <a:p>
            <a:r>
              <a:rPr lang="en-US" dirty="0">
                <a:ea typeface="Source Sans Pro"/>
              </a:rPr>
              <a:t>Cost comparisons</a:t>
            </a:r>
          </a:p>
          <a:p>
            <a:r>
              <a:rPr lang="en-US" dirty="0">
                <a:ea typeface="Source Sans Pro"/>
              </a:rPr>
              <a:t>Logistics of offering two apps simultaneously</a:t>
            </a:r>
          </a:p>
          <a:p>
            <a:r>
              <a:rPr lang="en-US" dirty="0">
                <a:ea typeface="Source Sans Pro"/>
              </a:rPr>
              <a:t>SWAN app vs. Individual library apps</a:t>
            </a:r>
          </a:p>
          <a:p>
            <a:endParaRPr lang="en-US" dirty="0">
              <a:ea typeface="Source Sans Pro"/>
            </a:endParaRPr>
          </a:p>
        </p:txBody>
      </p:sp>
      <p:sp>
        <p:nvSpPr>
          <p:cNvPr id="4" name="Text Placeholder 3">
            <a:extLst>
              <a:ext uri="{FF2B5EF4-FFF2-40B4-BE49-F238E27FC236}">
                <a16:creationId xmlns:a16="http://schemas.microsoft.com/office/drawing/2014/main" id="{6D78DB81-A2CF-580D-EFDE-38EA6D6BC019}"/>
              </a:ext>
            </a:extLst>
          </p:cNvPr>
          <p:cNvSpPr>
            <a:spLocks noGrp="1"/>
          </p:cNvSpPr>
          <p:nvPr>
            <p:ph type="body" sz="half" idx="2"/>
          </p:nvPr>
        </p:nvSpPr>
        <p:spPr>
          <a:xfrm>
            <a:off x="655094" y="3429000"/>
            <a:ext cx="3466057" cy="2439988"/>
          </a:xfrm>
        </p:spPr>
        <p:txBody>
          <a:bodyPr/>
          <a:lstStyle/>
          <a:p>
            <a:r>
              <a:rPr lang="en-US" dirty="0"/>
              <a:t>What will the consortium have to consider to offer </a:t>
            </a:r>
            <a:r>
              <a:rPr lang="en-US" dirty="0" err="1"/>
              <a:t>LiDA</a:t>
            </a:r>
            <a:r>
              <a:rPr lang="en-US" dirty="0"/>
              <a:t> </a:t>
            </a:r>
            <a:r>
              <a:rPr lang="en-US"/>
              <a:t>to patrons?</a:t>
            </a:r>
          </a:p>
        </p:txBody>
      </p:sp>
      <p:sp>
        <p:nvSpPr>
          <p:cNvPr id="5" name="Footer Placeholder 4">
            <a:extLst>
              <a:ext uri="{FF2B5EF4-FFF2-40B4-BE49-F238E27FC236}">
                <a16:creationId xmlns:a16="http://schemas.microsoft.com/office/drawing/2014/main" id="{2A24383D-EA3F-FC3C-81F3-5914EE46F5AD}"/>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61771CFC-27AB-1461-54A4-B7370C1B56A7}"/>
              </a:ext>
            </a:extLst>
          </p:cNvPr>
          <p:cNvSpPr>
            <a:spLocks noGrp="1"/>
          </p:cNvSpPr>
          <p:nvPr>
            <p:ph type="sldNum" sz="quarter" idx="12"/>
          </p:nvPr>
        </p:nvSpPr>
        <p:spPr/>
        <p:txBody>
          <a:bodyPr/>
          <a:lstStyle/>
          <a:p>
            <a:fld id="{1FAA610F-65FB-4D76-A9F7-0135426F9A2E}" type="slidenum">
              <a:rPr lang="en-US" smtClean="0"/>
              <a:t>25</a:t>
            </a:fld>
            <a:endParaRPr lang="en-US"/>
          </a:p>
        </p:txBody>
      </p:sp>
      <p:sp>
        <p:nvSpPr>
          <p:cNvPr id="7" name="Date Placeholder 6">
            <a:extLst>
              <a:ext uri="{FF2B5EF4-FFF2-40B4-BE49-F238E27FC236}">
                <a16:creationId xmlns:a16="http://schemas.microsoft.com/office/drawing/2014/main" id="{5A6481F3-2D91-F1FB-4B25-E1B4D03CFA70}"/>
              </a:ext>
            </a:extLst>
          </p:cNvPr>
          <p:cNvSpPr>
            <a:spLocks noGrp="1"/>
          </p:cNvSpPr>
          <p:nvPr>
            <p:ph type="dt" sz="half" idx="13"/>
          </p:nvPr>
        </p:nvSpPr>
        <p:spPr/>
        <p:txBody>
          <a:bodyPr/>
          <a:lstStyle/>
          <a:p>
            <a:fld id="{3B511C61-DAC0-4F98-B858-B71E6CBFB21D}" type="datetime4">
              <a:rPr lang="en-US" smtClean="0"/>
              <a:t>March 2, 2023</a:t>
            </a:fld>
            <a:endParaRPr lang="en-US"/>
          </a:p>
        </p:txBody>
      </p:sp>
    </p:spTree>
    <p:extLst>
      <p:ext uri="{BB962C8B-B14F-4D97-AF65-F5344CB8AC3E}">
        <p14:creationId xmlns:p14="http://schemas.microsoft.com/office/powerpoint/2010/main" val="463908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6DE4EBB-079F-7F27-867D-D180F6942B19}"/>
              </a:ext>
            </a:extLst>
          </p:cNvPr>
          <p:cNvSpPr>
            <a:spLocks noGrp="1"/>
          </p:cNvSpPr>
          <p:nvPr>
            <p:ph type="title"/>
          </p:nvPr>
        </p:nvSpPr>
        <p:spPr/>
        <p:txBody>
          <a:bodyPr/>
          <a:lstStyle/>
          <a:p>
            <a:r>
              <a:rPr lang="en-US" dirty="0"/>
              <a:t>Addison Public Library </a:t>
            </a:r>
          </a:p>
        </p:txBody>
      </p:sp>
      <p:sp>
        <p:nvSpPr>
          <p:cNvPr id="8" name="Text Placeholder 7">
            <a:extLst>
              <a:ext uri="{FF2B5EF4-FFF2-40B4-BE49-F238E27FC236}">
                <a16:creationId xmlns:a16="http://schemas.microsoft.com/office/drawing/2014/main" id="{5A4FFA16-7A86-2CE5-A628-24CFBCF0EE15}"/>
              </a:ext>
            </a:extLst>
          </p:cNvPr>
          <p:cNvSpPr>
            <a:spLocks noGrp="1"/>
          </p:cNvSpPr>
          <p:nvPr>
            <p:ph type="body" idx="1"/>
          </p:nvPr>
        </p:nvSpPr>
        <p:spPr/>
        <p:txBody>
          <a:bodyPr/>
          <a:lstStyle/>
          <a:p>
            <a:r>
              <a:rPr lang="en-US" dirty="0"/>
              <a:t>Aaron Skog, Executive Director</a:t>
            </a:r>
          </a:p>
        </p:txBody>
      </p:sp>
      <p:sp>
        <p:nvSpPr>
          <p:cNvPr id="4" name="Footer Placeholder 3">
            <a:extLst>
              <a:ext uri="{FF2B5EF4-FFF2-40B4-BE49-F238E27FC236}">
                <a16:creationId xmlns:a16="http://schemas.microsoft.com/office/drawing/2014/main" id="{8762B017-F1F1-8301-F326-95D91BDE116B}"/>
              </a:ext>
            </a:extLst>
          </p:cNvPr>
          <p:cNvSpPr>
            <a:spLocks noGrp="1"/>
          </p:cNvSpPr>
          <p:nvPr>
            <p:ph type="ftr" sz="quarter" idx="11"/>
          </p:nvPr>
        </p:nvSpPr>
        <p:spPr/>
        <p:txBody>
          <a:bodyPr/>
          <a:lstStyle/>
          <a:p>
            <a:r>
              <a:rPr lang="en-US"/>
              <a:t>SWAN Library Services</a:t>
            </a:r>
          </a:p>
        </p:txBody>
      </p:sp>
      <p:sp>
        <p:nvSpPr>
          <p:cNvPr id="5" name="Date Placeholder 4">
            <a:extLst>
              <a:ext uri="{FF2B5EF4-FFF2-40B4-BE49-F238E27FC236}">
                <a16:creationId xmlns:a16="http://schemas.microsoft.com/office/drawing/2014/main" id="{681117C4-C3F1-E6D8-CB0D-B5C308E339F5}"/>
              </a:ext>
            </a:extLst>
          </p:cNvPr>
          <p:cNvSpPr>
            <a:spLocks noGrp="1"/>
          </p:cNvSpPr>
          <p:nvPr>
            <p:ph type="dt" sz="half" idx="2"/>
          </p:nvPr>
        </p:nvSpPr>
        <p:spPr/>
        <p:txBody>
          <a:bodyPr/>
          <a:lstStyle/>
          <a:p>
            <a:fld id="{238D10E8-F5EF-4030-9DD4-58F7E5E696F1}" type="datetime4">
              <a:rPr lang="en-US" smtClean="0"/>
              <a:t>March 2, 2023</a:t>
            </a:fld>
            <a:endParaRPr lang="en-US"/>
          </a:p>
        </p:txBody>
      </p:sp>
      <p:sp>
        <p:nvSpPr>
          <p:cNvPr id="6" name="Slide Number Placeholder 5">
            <a:extLst>
              <a:ext uri="{FF2B5EF4-FFF2-40B4-BE49-F238E27FC236}">
                <a16:creationId xmlns:a16="http://schemas.microsoft.com/office/drawing/2014/main" id="{FE4CB894-C4EA-B1D0-E4D5-E5348538BA98}"/>
              </a:ext>
            </a:extLst>
          </p:cNvPr>
          <p:cNvSpPr>
            <a:spLocks noGrp="1"/>
          </p:cNvSpPr>
          <p:nvPr>
            <p:ph type="sldNum" sz="quarter" idx="12"/>
          </p:nvPr>
        </p:nvSpPr>
        <p:spPr/>
        <p:txBody>
          <a:bodyPr/>
          <a:lstStyle/>
          <a:p>
            <a:fld id="{1FAA610F-65FB-4D76-A9F7-0135426F9A2E}" type="slidenum">
              <a:rPr lang="en-US" smtClean="0"/>
              <a:pPr/>
              <a:t>26</a:t>
            </a:fld>
            <a:endParaRPr lang="en-US"/>
          </a:p>
        </p:txBody>
      </p:sp>
    </p:spTree>
    <p:extLst>
      <p:ext uri="{BB962C8B-B14F-4D97-AF65-F5344CB8AC3E}">
        <p14:creationId xmlns:p14="http://schemas.microsoft.com/office/powerpoint/2010/main" val="748690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3BE5E72-7C1F-016F-2C7C-F61E4D6D368A}"/>
              </a:ext>
            </a:extLst>
          </p:cNvPr>
          <p:cNvSpPr>
            <a:spLocks noGrp="1"/>
          </p:cNvSpPr>
          <p:nvPr>
            <p:ph type="title"/>
          </p:nvPr>
        </p:nvSpPr>
        <p:spPr/>
        <p:txBody>
          <a:bodyPr/>
          <a:lstStyle/>
          <a:p>
            <a:r>
              <a:rPr lang="en-US" dirty="0"/>
              <a:t>Addison Public Library</a:t>
            </a:r>
          </a:p>
        </p:txBody>
      </p:sp>
      <p:pic>
        <p:nvPicPr>
          <p:cNvPr id="11" name="Content Placeholder 10">
            <a:extLst>
              <a:ext uri="{FF2B5EF4-FFF2-40B4-BE49-F238E27FC236}">
                <a16:creationId xmlns:a16="http://schemas.microsoft.com/office/drawing/2014/main" id="{0603C4C4-2D1D-376E-CF3A-DAEF76AD4E74}"/>
              </a:ext>
            </a:extLst>
          </p:cNvPr>
          <p:cNvPicPr>
            <a:picLocks noGrp="1" noChangeAspect="1"/>
          </p:cNvPicPr>
          <p:nvPr>
            <p:ph sz="half" idx="1"/>
          </p:nvPr>
        </p:nvPicPr>
        <p:blipFill>
          <a:blip r:embed="rId2"/>
          <a:stretch>
            <a:fillRect/>
          </a:stretch>
        </p:blipFill>
        <p:spPr>
          <a:xfrm>
            <a:off x="6475071" y="3409166"/>
            <a:ext cx="5181600" cy="2534436"/>
          </a:xfrm>
        </p:spPr>
      </p:pic>
      <p:sp>
        <p:nvSpPr>
          <p:cNvPr id="13" name="Content Placeholder 12">
            <a:extLst>
              <a:ext uri="{FF2B5EF4-FFF2-40B4-BE49-F238E27FC236}">
                <a16:creationId xmlns:a16="http://schemas.microsoft.com/office/drawing/2014/main" id="{BC3438A6-AC90-13C0-3F84-D735944A5D19}"/>
              </a:ext>
            </a:extLst>
          </p:cNvPr>
          <p:cNvSpPr>
            <a:spLocks noGrp="1"/>
          </p:cNvSpPr>
          <p:nvPr>
            <p:ph sz="half" idx="2"/>
          </p:nvPr>
        </p:nvSpPr>
        <p:spPr>
          <a:xfrm>
            <a:off x="6475071" y="174626"/>
            <a:ext cx="5181600" cy="4351338"/>
          </a:xfrm>
        </p:spPr>
        <p:txBody>
          <a:bodyPr/>
          <a:lstStyle/>
          <a:p>
            <a:pPr marL="0" indent="0">
              <a:buNone/>
            </a:pPr>
            <a:r>
              <a:rPr lang="en-US" dirty="0"/>
              <a:t>Library service pop 36,000</a:t>
            </a:r>
          </a:p>
          <a:p>
            <a:pPr marL="0" indent="0">
              <a:buNone/>
            </a:pPr>
            <a:r>
              <a:rPr lang="en-US" dirty="0"/>
              <a:t>Membership fee est. $70,367</a:t>
            </a:r>
          </a:p>
          <a:p>
            <a:pPr marL="457200" lvl="1"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5</a:t>
            </a:r>
            <a:r>
              <a:rPr lang="en-US"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dirty="0">
                <a:effectLst/>
                <a:latin typeface="Calibri" panose="020F0502020204030204" pitchFamily="34" charset="0"/>
                <a:ea typeface="Calibri" panose="020F0502020204030204" pitchFamily="34" charset="0"/>
                <a:cs typeface="Times New Roman" panose="02020603050405020304" pitchFamily="18" charset="0"/>
              </a:rPr>
              <a:t> highest in SWAN</a:t>
            </a:r>
          </a:p>
          <a:p>
            <a:pPr marL="0" indent="0">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Initial meeting took place October 2022</a:t>
            </a:r>
          </a:p>
          <a:p>
            <a:pPr marL="0" indent="0">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SWAN received a letter of intent to join (incl. in meeting packet)</a:t>
            </a:r>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6354AF76-C9F5-7710-2DE6-A70475E5A78E}"/>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186E56A0-B7F3-768A-4827-AD051608ECCD}"/>
              </a:ext>
            </a:extLst>
          </p:cNvPr>
          <p:cNvSpPr>
            <a:spLocks noGrp="1"/>
          </p:cNvSpPr>
          <p:nvPr>
            <p:ph type="sldNum" sz="quarter" idx="12"/>
          </p:nvPr>
        </p:nvSpPr>
        <p:spPr/>
        <p:txBody>
          <a:bodyPr/>
          <a:lstStyle/>
          <a:p>
            <a:fld id="{1FAA610F-65FB-4D76-A9F7-0135426F9A2E}" type="slidenum">
              <a:rPr lang="en-US" smtClean="0"/>
              <a:pPr/>
              <a:t>27</a:t>
            </a:fld>
            <a:endParaRPr lang="en-US"/>
          </a:p>
        </p:txBody>
      </p:sp>
      <p:sp>
        <p:nvSpPr>
          <p:cNvPr id="5" name="Date Placeholder 4">
            <a:extLst>
              <a:ext uri="{FF2B5EF4-FFF2-40B4-BE49-F238E27FC236}">
                <a16:creationId xmlns:a16="http://schemas.microsoft.com/office/drawing/2014/main" id="{7CEF2CEC-D3A1-8D49-2481-9C2DC6153D1B}"/>
              </a:ext>
            </a:extLst>
          </p:cNvPr>
          <p:cNvSpPr>
            <a:spLocks noGrp="1"/>
          </p:cNvSpPr>
          <p:nvPr>
            <p:ph type="dt" sz="half" idx="13"/>
          </p:nvPr>
        </p:nvSpPr>
        <p:spPr/>
        <p:txBody>
          <a:bodyPr/>
          <a:lstStyle/>
          <a:p>
            <a:fld id="{01ADDB7A-9C8D-4E10-91A4-D9693DD7523A}" type="datetime4">
              <a:rPr lang="en-US" smtClean="0"/>
              <a:t>March 2, 2023</a:t>
            </a:fld>
            <a:endParaRPr lang="en-US"/>
          </a:p>
        </p:txBody>
      </p:sp>
      <p:pic>
        <p:nvPicPr>
          <p:cNvPr id="1026" name="Picture 2">
            <a:extLst>
              <a:ext uri="{FF2B5EF4-FFF2-40B4-BE49-F238E27FC236}">
                <a16:creationId xmlns:a16="http://schemas.microsoft.com/office/drawing/2014/main" id="{5263C3AB-7CEA-DC69-49B4-B781225B11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443" y="1819678"/>
            <a:ext cx="6178249" cy="4123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718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FC9285E-C3D2-5AA5-23FD-5E5AEBDB4FFA}"/>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79FD81C6-DC75-3E4B-30C5-CABF9637E50D}"/>
              </a:ext>
            </a:extLst>
          </p:cNvPr>
          <p:cNvSpPr>
            <a:spLocks noGrp="1"/>
          </p:cNvSpPr>
          <p:nvPr>
            <p:ph type="sldNum" sz="quarter" idx="12"/>
          </p:nvPr>
        </p:nvSpPr>
        <p:spPr/>
        <p:txBody>
          <a:bodyPr/>
          <a:lstStyle/>
          <a:p>
            <a:fld id="{1FAA610F-65FB-4D76-A9F7-0135426F9A2E}" type="slidenum">
              <a:rPr lang="en-US" smtClean="0"/>
              <a:t>28</a:t>
            </a:fld>
            <a:endParaRPr lang="en-US"/>
          </a:p>
        </p:txBody>
      </p:sp>
      <p:sp>
        <p:nvSpPr>
          <p:cNvPr id="5" name="Title 4">
            <a:extLst>
              <a:ext uri="{FF2B5EF4-FFF2-40B4-BE49-F238E27FC236}">
                <a16:creationId xmlns:a16="http://schemas.microsoft.com/office/drawing/2014/main" id="{CA838461-46ED-056C-C55B-F659B8E5C1DD}"/>
              </a:ext>
            </a:extLst>
          </p:cNvPr>
          <p:cNvSpPr>
            <a:spLocks noGrp="1"/>
          </p:cNvSpPr>
          <p:nvPr>
            <p:ph type="title"/>
          </p:nvPr>
        </p:nvSpPr>
        <p:spPr/>
        <p:txBody>
          <a:bodyPr/>
          <a:lstStyle/>
          <a:p>
            <a:r>
              <a:rPr lang="en-US"/>
              <a:t>Project timeline: Go-live November 2023</a:t>
            </a:r>
          </a:p>
        </p:txBody>
      </p:sp>
      <p:sp>
        <p:nvSpPr>
          <p:cNvPr id="6" name="Date Placeholder 5">
            <a:extLst>
              <a:ext uri="{FF2B5EF4-FFF2-40B4-BE49-F238E27FC236}">
                <a16:creationId xmlns:a16="http://schemas.microsoft.com/office/drawing/2014/main" id="{1C601D82-FF16-6ECE-9E25-F016E812C04F}"/>
              </a:ext>
            </a:extLst>
          </p:cNvPr>
          <p:cNvSpPr>
            <a:spLocks noGrp="1"/>
          </p:cNvSpPr>
          <p:nvPr>
            <p:ph type="dt" sz="half" idx="2"/>
          </p:nvPr>
        </p:nvSpPr>
        <p:spPr/>
        <p:txBody>
          <a:bodyPr/>
          <a:lstStyle/>
          <a:p>
            <a:fld id="{A99684E3-A0FF-49CA-B05E-EC4BBEDCAE69}" type="datetime4">
              <a:rPr lang="en-US" smtClean="0"/>
              <a:t>March 2, 2023</a:t>
            </a:fld>
            <a:endParaRPr lang="en-US"/>
          </a:p>
        </p:txBody>
      </p:sp>
      <p:pic>
        <p:nvPicPr>
          <p:cNvPr id="9" name="Picture 9" descr="Timeline&#10;&#10;Description automatically generated">
            <a:extLst>
              <a:ext uri="{FF2B5EF4-FFF2-40B4-BE49-F238E27FC236}">
                <a16:creationId xmlns:a16="http://schemas.microsoft.com/office/drawing/2014/main" id="{D4098810-D23D-A8E0-A2B2-7D16DCBC7DA7}"/>
              </a:ext>
            </a:extLst>
          </p:cNvPr>
          <p:cNvPicPr>
            <a:picLocks noGrp="1" noChangeAspect="1"/>
          </p:cNvPicPr>
          <p:nvPr>
            <p:ph idx="1"/>
          </p:nvPr>
        </p:nvPicPr>
        <p:blipFill>
          <a:blip r:embed="rId2"/>
          <a:stretch>
            <a:fillRect/>
          </a:stretch>
        </p:blipFill>
        <p:spPr>
          <a:xfrm>
            <a:off x="2188288" y="1324584"/>
            <a:ext cx="7567548" cy="5531901"/>
          </a:xfrm>
        </p:spPr>
      </p:pic>
    </p:spTree>
    <p:extLst>
      <p:ext uri="{BB962C8B-B14F-4D97-AF65-F5344CB8AC3E}">
        <p14:creationId xmlns:p14="http://schemas.microsoft.com/office/powerpoint/2010/main" val="26165720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99F6055-0532-5B96-EF03-FB9AC25BA541}"/>
              </a:ext>
            </a:extLst>
          </p:cNvPr>
          <p:cNvSpPr>
            <a:spLocks noGrp="1"/>
          </p:cNvSpPr>
          <p:nvPr>
            <p:ph type="title"/>
          </p:nvPr>
        </p:nvSpPr>
        <p:spPr/>
        <p:txBody>
          <a:bodyPr/>
          <a:lstStyle/>
          <a:p>
            <a:r>
              <a:rPr lang="en-US" dirty="0"/>
              <a:t>Information security update</a:t>
            </a:r>
          </a:p>
        </p:txBody>
      </p:sp>
      <p:sp>
        <p:nvSpPr>
          <p:cNvPr id="10" name="Text Placeholder 9">
            <a:extLst>
              <a:ext uri="{FF2B5EF4-FFF2-40B4-BE49-F238E27FC236}">
                <a16:creationId xmlns:a16="http://schemas.microsoft.com/office/drawing/2014/main" id="{5A1E4AE0-846E-F44E-B8C1-014B56B74889}"/>
              </a:ext>
            </a:extLst>
          </p:cNvPr>
          <p:cNvSpPr>
            <a:spLocks noGrp="1"/>
          </p:cNvSpPr>
          <p:nvPr>
            <p:ph type="body" idx="1"/>
          </p:nvPr>
        </p:nvSpPr>
        <p:spPr/>
        <p:txBody>
          <a:bodyPr/>
          <a:lstStyle/>
          <a:p>
            <a:r>
              <a:rPr lang="en-US" dirty="0"/>
              <a:t>Aaron Skog, Executive Director</a:t>
            </a:r>
          </a:p>
        </p:txBody>
      </p:sp>
      <p:sp>
        <p:nvSpPr>
          <p:cNvPr id="3" name="Footer Placeholder 2">
            <a:extLst>
              <a:ext uri="{FF2B5EF4-FFF2-40B4-BE49-F238E27FC236}">
                <a16:creationId xmlns:a16="http://schemas.microsoft.com/office/drawing/2014/main" id="{FBB4B42F-E7D3-57C3-CA6D-06B6545BF94B}"/>
              </a:ext>
            </a:extLst>
          </p:cNvPr>
          <p:cNvSpPr>
            <a:spLocks noGrp="1"/>
          </p:cNvSpPr>
          <p:nvPr>
            <p:ph type="ftr" sz="quarter" idx="11"/>
          </p:nvPr>
        </p:nvSpPr>
        <p:spPr/>
        <p:txBody>
          <a:bodyPr/>
          <a:lstStyle/>
          <a:p>
            <a:r>
              <a:rPr lang="en-US"/>
              <a:t>SWAN Library Services</a:t>
            </a:r>
          </a:p>
        </p:txBody>
      </p:sp>
      <p:sp>
        <p:nvSpPr>
          <p:cNvPr id="6" name="Date Placeholder 5">
            <a:extLst>
              <a:ext uri="{FF2B5EF4-FFF2-40B4-BE49-F238E27FC236}">
                <a16:creationId xmlns:a16="http://schemas.microsoft.com/office/drawing/2014/main" id="{C00B9DC1-A9DC-1F89-C5EB-93E41125B27F}"/>
              </a:ext>
            </a:extLst>
          </p:cNvPr>
          <p:cNvSpPr>
            <a:spLocks noGrp="1"/>
          </p:cNvSpPr>
          <p:nvPr>
            <p:ph type="dt" sz="half" idx="2"/>
          </p:nvPr>
        </p:nvSpPr>
        <p:spPr/>
        <p:txBody>
          <a:bodyPr/>
          <a:lstStyle/>
          <a:p>
            <a:fld id="{A99684E3-A0FF-49CA-B05E-EC4BBEDCAE69}" type="datetime4">
              <a:rPr lang="en-US" smtClean="0"/>
              <a:t>March 2, 2023</a:t>
            </a:fld>
            <a:endParaRPr lang="en-US"/>
          </a:p>
        </p:txBody>
      </p:sp>
      <p:sp>
        <p:nvSpPr>
          <p:cNvPr id="4" name="Slide Number Placeholder 3">
            <a:extLst>
              <a:ext uri="{FF2B5EF4-FFF2-40B4-BE49-F238E27FC236}">
                <a16:creationId xmlns:a16="http://schemas.microsoft.com/office/drawing/2014/main" id="{0879DB05-ED3B-17BA-51F9-91710BCFB68F}"/>
              </a:ext>
            </a:extLst>
          </p:cNvPr>
          <p:cNvSpPr>
            <a:spLocks noGrp="1"/>
          </p:cNvSpPr>
          <p:nvPr>
            <p:ph type="sldNum" sz="quarter" idx="12"/>
          </p:nvPr>
        </p:nvSpPr>
        <p:spPr/>
        <p:txBody>
          <a:bodyPr/>
          <a:lstStyle/>
          <a:p>
            <a:fld id="{1FAA610F-65FB-4D76-A9F7-0135426F9A2E}" type="slidenum">
              <a:rPr lang="en-US" smtClean="0"/>
              <a:t>29</a:t>
            </a:fld>
            <a:endParaRPr lang="en-US"/>
          </a:p>
        </p:txBody>
      </p:sp>
    </p:spTree>
    <p:extLst>
      <p:ext uri="{BB962C8B-B14F-4D97-AF65-F5344CB8AC3E}">
        <p14:creationId xmlns:p14="http://schemas.microsoft.com/office/powerpoint/2010/main" val="587943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2B26E8-72DE-E6B9-4EA4-055FEE7AFA3C}"/>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E078CB9C-C19F-5110-17F7-7DBF15305D10}"/>
              </a:ext>
            </a:extLst>
          </p:cNvPr>
          <p:cNvSpPr>
            <a:spLocks noGrp="1"/>
          </p:cNvSpPr>
          <p:nvPr>
            <p:ph idx="1"/>
          </p:nvPr>
        </p:nvSpPr>
        <p:spPr/>
        <p:txBody>
          <a:bodyPr/>
          <a:lstStyle/>
          <a:p>
            <a:r>
              <a:rPr lang="en-US" dirty="0"/>
              <a:t>Hosting</a:t>
            </a:r>
          </a:p>
          <a:p>
            <a:r>
              <a:rPr lang="en-US" dirty="0"/>
              <a:t>Secure connections</a:t>
            </a:r>
          </a:p>
          <a:p>
            <a:r>
              <a:rPr lang="en-US" dirty="0"/>
              <a:t>Monitoring</a:t>
            </a:r>
          </a:p>
          <a:p>
            <a:r>
              <a:rPr lang="en-US" dirty="0"/>
              <a:t>Incident response</a:t>
            </a:r>
          </a:p>
        </p:txBody>
      </p:sp>
      <p:sp>
        <p:nvSpPr>
          <p:cNvPr id="9" name="Text Placeholder 8">
            <a:extLst>
              <a:ext uri="{FF2B5EF4-FFF2-40B4-BE49-F238E27FC236}">
                <a16:creationId xmlns:a16="http://schemas.microsoft.com/office/drawing/2014/main" id="{0C2F0207-B820-11F9-6A4E-3AC489F321D7}"/>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3097ED78-935A-7445-1EAB-4FF6DAA2920B}"/>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1CF21892-D94D-4426-29CB-F6B0A8923F1F}"/>
              </a:ext>
            </a:extLst>
          </p:cNvPr>
          <p:cNvSpPr>
            <a:spLocks noGrp="1"/>
          </p:cNvSpPr>
          <p:nvPr>
            <p:ph type="sldNum" sz="quarter" idx="12"/>
          </p:nvPr>
        </p:nvSpPr>
        <p:spPr/>
        <p:txBody>
          <a:bodyPr/>
          <a:lstStyle/>
          <a:p>
            <a:fld id="{1FAA610F-65FB-4D76-A9F7-0135426F9A2E}" type="slidenum">
              <a:rPr lang="en-US" smtClean="0"/>
              <a:pPr/>
              <a:t>30</a:t>
            </a:fld>
            <a:endParaRPr lang="en-US"/>
          </a:p>
        </p:txBody>
      </p:sp>
      <p:sp>
        <p:nvSpPr>
          <p:cNvPr id="5" name="Date Placeholder 4">
            <a:extLst>
              <a:ext uri="{FF2B5EF4-FFF2-40B4-BE49-F238E27FC236}">
                <a16:creationId xmlns:a16="http://schemas.microsoft.com/office/drawing/2014/main" id="{606B05F9-9149-CC72-F22A-C7E152C7EB29}"/>
              </a:ext>
            </a:extLst>
          </p:cNvPr>
          <p:cNvSpPr>
            <a:spLocks noGrp="1"/>
          </p:cNvSpPr>
          <p:nvPr>
            <p:ph type="dt" sz="half" idx="13"/>
          </p:nvPr>
        </p:nvSpPr>
        <p:spPr/>
        <p:txBody>
          <a:bodyPr/>
          <a:lstStyle/>
          <a:p>
            <a:fld id="{E29B648E-B581-423D-9B17-BE3736B2CEBE}" type="datetime4">
              <a:rPr lang="en-US" smtClean="0"/>
              <a:t>March 2, 2023</a:t>
            </a:fld>
            <a:endParaRPr lang="en-US"/>
          </a:p>
        </p:txBody>
      </p:sp>
    </p:spTree>
    <p:extLst>
      <p:ext uri="{BB962C8B-B14F-4D97-AF65-F5344CB8AC3E}">
        <p14:creationId xmlns:p14="http://schemas.microsoft.com/office/powerpoint/2010/main" val="1502370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EB1759-A232-B829-129F-30C70F8BC9D6}"/>
              </a:ext>
            </a:extLst>
          </p:cNvPr>
          <p:cNvSpPr>
            <a:spLocks noGrp="1"/>
          </p:cNvSpPr>
          <p:nvPr>
            <p:ph type="title"/>
          </p:nvPr>
        </p:nvSpPr>
        <p:spPr/>
        <p:txBody>
          <a:bodyPr/>
          <a:lstStyle/>
          <a:p>
            <a:r>
              <a:rPr lang="en-US" dirty="0"/>
              <a:t>SWAN Online Learning update</a:t>
            </a:r>
          </a:p>
        </p:txBody>
      </p:sp>
      <p:sp>
        <p:nvSpPr>
          <p:cNvPr id="9" name="Text Placeholder 8">
            <a:extLst>
              <a:ext uri="{FF2B5EF4-FFF2-40B4-BE49-F238E27FC236}">
                <a16:creationId xmlns:a16="http://schemas.microsoft.com/office/drawing/2014/main" id="{B9591C33-03AF-7030-E643-C90D58E181CF}"/>
              </a:ext>
            </a:extLst>
          </p:cNvPr>
          <p:cNvSpPr>
            <a:spLocks noGrp="1"/>
          </p:cNvSpPr>
          <p:nvPr>
            <p:ph type="body" idx="1"/>
          </p:nvPr>
        </p:nvSpPr>
        <p:spPr/>
        <p:txBody>
          <a:bodyPr/>
          <a:lstStyle/>
          <a:p>
            <a:r>
              <a:rPr lang="en-US" dirty="0"/>
              <a:t>Crystal Vela, UX Consultant SWAN</a:t>
            </a:r>
          </a:p>
        </p:txBody>
      </p:sp>
      <p:sp>
        <p:nvSpPr>
          <p:cNvPr id="5" name="Footer Placeholder 4">
            <a:extLst>
              <a:ext uri="{FF2B5EF4-FFF2-40B4-BE49-F238E27FC236}">
                <a16:creationId xmlns:a16="http://schemas.microsoft.com/office/drawing/2014/main" id="{6DBAED8D-A10B-DB89-4AAD-62CCDED70FF1}"/>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F9734B63-935F-2F49-D08A-D7C6517BE8AC}"/>
              </a:ext>
            </a:extLst>
          </p:cNvPr>
          <p:cNvSpPr>
            <a:spLocks noGrp="1"/>
          </p:cNvSpPr>
          <p:nvPr>
            <p:ph type="dt" sz="half" idx="2"/>
          </p:nvPr>
        </p:nvSpPr>
        <p:spPr/>
        <p:txBody>
          <a:bodyPr/>
          <a:lstStyle/>
          <a:p>
            <a:fld id="{3B511C61-DAC0-4F98-B858-B71E6CBFB21D}" type="datetime4">
              <a:rPr lang="en-US" smtClean="0"/>
              <a:t>March 2, 2023</a:t>
            </a:fld>
            <a:endParaRPr lang="en-US"/>
          </a:p>
        </p:txBody>
      </p:sp>
      <p:sp>
        <p:nvSpPr>
          <p:cNvPr id="6" name="Slide Number Placeholder 5">
            <a:extLst>
              <a:ext uri="{FF2B5EF4-FFF2-40B4-BE49-F238E27FC236}">
                <a16:creationId xmlns:a16="http://schemas.microsoft.com/office/drawing/2014/main" id="{C09B8218-ABF1-B0E3-8510-847E9945D70D}"/>
              </a:ext>
            </a:extLst>
          </p:cNvPr>
          <p:cNvSpPr>
            <a:spLocks noGrp="1"/>
          </p:cNvSpPr>
          <p:nvPr>
            <p:ph type="sldNum" sz="quarter" idx="12"/>
          </p:nvPr>
        </p:nvSpPr>
        <p:spPr/>
        <p:txBody>
          <a:bodyPr/>
          <a:lstStyle/>
          <a:p>
            <a:fld id="{1FAA610F-65FB-4D76-A9F7-0135426F9A2E}" type="slidenum">
              <a:rPr lang="en-US" smtClean="0"/>
              <a:t>31</a:t>
            </a:fld>
            <a:endParaRPr lang="en-US"/>
          </a:p>
        </p:txBody>
      </p:sp>
    </p:spTree>
    <p:extLst>
      <p:ext uri="{BB962C8B-B14F-4D97-AF65-F5344CB8AC3E}">
        <p14:creationId xmlns:p14="http://schemas.microsoft.com/office/powerpoint/2010/main" val="14553058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609C457-AF8E-AAF9-BD92-A70709E97466}"/>
              </a:ext>
            </a:extLst>
          </p:cNvPr>
          <p:cNvSpPr>
            <a:spLocks noGrp="1"/>
          </p:cNvSpPr>
          <p:nvPr>
            <p:ph type="title"/>
          </p:nvPr>
        </p:nvSpPr>
        <p:spPr/>
        <p:txBody>
          <a:bodyPr/>
          <a:lstStyle/>
          <a:p>
            <a:r>
              <a:rPr lang="en-US" dirty="0">
                <a:ea typeface="Source Sans Pro SemiBold"/>
              </a:rPr>
              <a:t>New Courses</a:t>
            </a:r>
            <a:endParaRPr lang="en-US" dirty="0"/>
          </a:p>
        </p:txBody>
      </p:sp>
      <p:pic>
        <p:nvPicPr>
          <p:cNvPr id="2" name="Picture 2" descr="A picture containing text, person&#10;&#10;Description automatically generated">
            <a:extLst>
              <a:ext uri="{FF2B5EF4-FFF2-40B4-BE49-F238E27FC236}">
                <a16:creationId xmlns:a16="http://schemas.microsoft.com/office/drawing/2014/main" id="{1FBD91DA-5919-0094-26F3-27B1F2184E99}"/>
              </a:ext>
            </a:extLst>
          </p:cNvPr>
          <p:cNvPicPr>
            <a:picLocks noGrp="1" noChangeAspect="1"/>
          </p:cNvPicPr>
          <p:nvPr>
            <p:ph idx="1"/>
          </p:nvPr>
        </p:nvPicPr>
        <p:blipFill>
          <a:blip r:embed="rId3"/>
          <a:stretch>
            <a:fillRect/>
          </a:stretch>
        </p:blipFill>
        <p:spPr>
          <a:xfrm>
            <a:off x="8448221" y="155741"/>
            <a:ext cx="2809875" cy="3933825"/>
          </a:xfrm>
        </p:spPr>
      </p:pic>
      <p:sp>
        <p:nvSpPr>
          <p:cNvPr id="9" name="Text Placeholder 8">
            <a:extLst>
              <a:ext uri="{FF2B5EF4-FFF2-40B4-BE49-F238E27FC236}">
                <a16:creationId xmlns:a16="http://schemas.microsoft.com/office/drawing/2014/main" id="{E752DC4D-36B7-F1E0-8335-42F4A0D331CF}"/>
              </a:ext>
            </a:extLst>
          </p:cNvPr>
          <p:cNvSpPr>
            <a:spLocks noGrp="1"/>
          </p:cNvSpPr>
          <p:nvPr>
            <p:ph type="body" sz="half" idx="2"/>
          </p:nvPr>
        </p:nvSpPr>
        <p:spPr>
          <a:xfrm>
            <a:off x="655094" y="3456542"/>
            <a:ext cx="3437559" cy="2403266"/>
          </a:xfrm>
        </p:spPr>
        <p:txBody>
          <a:bodyPr vert="horz" lIns="91440" tIns="45720" rIns="91440" bIns="45720" rtlCol="0" anchor="t">
            <a:normAutofit/>
          </a:bodyPr>
          <a:lstStyle/>
          <a:p>
            <a:r>
              <a:rPr lang="en-US">
                <a:ea typeface="Source Sans Pro"/>
              </a:rPr>
              <a:t>Three new  courses on holds</a:t>
            </a:r>
          </a:p>
          <a:p>
            <a:endParaRPr lang="en-US" dirty="0">
              <a:ea typeface="Source Sans Pro"/>
            </a:endParaRPr>
          </a:p>
          <a:p>
            <a:r>
              <a:rPr lang="en-US" dirty="0">
                <a:ea typeface="Source Sans Pro"/>
              </a:rPr>
              <a:t>PS301: Resource Sharing in SWAN</a:t>
            </a:r>
          </a:p>
          <a:p>
            <a:r>
              <a:rPr lang="en-US" dirty="0">
                <a:ea typeface="Source Sans Pro"/>
              </a:rPr>
              <a:t>PS303: Holds Daily Processing</a:t>
            </a:r>
          </a:p>
          <a:p>
            <a:r>
              <a:rPr lang="en-US" dirty="0">
                <a:ea typeface="Source Sans Pro"/>
              </a:rPr>
              <a:t>PS304: Demand Management</a:t>
            </a:r>
          </a:p>
        </p:txBody>
      </p:sp>
      <p:sp>
        <p:nvSpPr>
          <p:cNvPr id="4" name="Footer Placeholder 3">
            <a:extLst>
              <a:ext uri="{FF2B5EF4-FFF2-40B4-BE49-F238E27FC236}">
                <a16:creationId xmlns:a16="http://schemas.microsoft.com/office/drawing/2014/main" id="{00A6F98C-662D-2C3F-3FDB-0C0AE998C600}"/>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80003F9F-D9F1-CB68-03B6-C506859A1BB8}"/>
              </a:ext>
            </a:extLst>
          </p:cNvPr>
          <p:cNvSpPr>
            <a:spLocks noGrp="1"/>
          </p:cNvSpPr>
          <p:nvPr>
            <p:ph type="sldNum" sz="quarter" idx="12"/>
          </p:nvPr>
        </p:nvSpPr>
        <p:spPr/>
        <p:txBody>
          <a:bodyPr/>
          <a:lstStyle/>
          <a:p>
            <a:fld id="{1FAA610F-65FB-4D76-A9F7-0135426F9A2E}" type="slidenum">
              <a:rPr lang="en-US" smtClean="0"/>
              <a:pPr/>
              <a:t>32</a:t>
            </a:fld>
            <a:endParaRPr lang="en-US"/>
          </a:p>
        </p:txBody>
      </p:sp>
      <p:sp>
        <p:nvSpPr>
          <p:cNvPr id="5" name="Date Placeholder 4">
            <a:extLst>
              <a:ext uri="{FF2B5EF4-FFF2-40B4-BE49-F238E27FC236}">
                <a16:creationId xmlns:a16="http://schemas.microsoft.com/office/drawing/2014/main" id="{1F984DDC-1290-D138-A22C-BA53795A73A3}"/>
              </a:ext>
            </a:extLst>
          </p:cNvPr>
          <p:cNvSpPr>
            <a:spLocks noGrp="1"/>
          </p:cNvSpPr>
          <p:nvPr>
            <p:ph type="dt" sz="half" idx="13"/>
          </p:nvPr>
        </p:nvSpPr>
        <p:spPr/>
        <p:txBody>
          <a:bodyPr/>
          <a:lstStyle/>
          <a:p>
            <a:fld id="{2ADB9304-2271-43F1-84BE-A04666C2680B}" type="datetime4">
              <a:rPr lang="en-US" smtClean="0"/>
              <a:t>March 2, 2023</a:t>
            </a:fld>
            <a:endParaRPr lang="en-US"/>
          </a:p>
        </p:txBody>
      </p:sp>
      <p:pic>
        <p:nvPicPr>
          <p:cNvPr id="3" name="Picture 9" descr="Graphical user interface&#10;&#10;Description automatically generated">
            <a:extLst>
              <a:ext uri="{FF2B5EF4-FFF2-40B4-BE49-F238E27FC236}">
                <a16:creationId xmlns:a16="http://schemas.microsoft.com/office/drawing/2014/main" id="{4A5565D0-373F-8C86-C52D-EB90BDC13F63}"/>
              </a:ext>
            </a:extLst>
          </p:cNvPr>
          <p:cNvPicPr>
            <a:picLocks noChangeAspect="1"/>
          </p:cNvPicPr>
          <p:nvPr/>
        </p:nvPicPr>
        <p:blipFill>
          <a:blip r:embed="rId4"/>
          <a:stretch>
            <a:fillRect/>
          </a:stretch>
        </p:blipFill>
        <p:spPr>
          <a:xfrm>
            <a:off x="5664532" y="3455071"/>
            <a:ext cx="4722419" cy="3173988"/>
          </a:xfrm>
          <a:prstGeom prst="rect">
            <a:avLst/>
          </a:prstGeom>
        </p:spPr>
      </p:pic>
      <p:pic>
        <p:nvPicPr>
          <p:cNvPr id="10" name="Picture 10" descr="Cartoon bee with sign">
            <a:extLst>
              <a:ext uri="{FF2B5EF4-FFF2-40B4-BE49-F238E27FC236}">
                <a16:creationId xmlns:a16="http://schemas.microsoft.com/office/drawing/2014/main" id="{5B1FD51A-1BC3-AEE9-03EE-B7FF303E7052}"/>
              </a:ext>
            </a:extLst>
          </p:cNvPr>
          <p:cNvPicPr>
            <a:picLocks noChangeAspect="1"/>
          </p:cNvPicPr>
          <p:nvPr/>
        </p:nvPicPr>
        <p:blipFill>
          <a:blip r:embed="rId5"/>
          <a:stretch>
            <a:fillRect/>
          </a:stretch>
        </p:blipFill>
        <p:spPr>
          <a:xfrm>
            <a:off x="3982193" y="226059"/>
            <a:ext cx="4098966" cy="2843289"/>
          </a:xfrm>
          <a:prstGeom prst="rect">
            <a:avLst/>
          </a:prstGeom>
        </p:spPr>
      </p:pic>
      <p:sp>
        <p:nvSpPr>
          <p:cNvPr id="11" name="TextBox 10">
            <a:extLst>
              <a:ext uri="{FF2B5EF4-FFF2-40B4-BE49-F238E27FC236}">
                <a16:creationId xmlns:a16="http://schemas.microsoft.com/office/drawing/2014/main" id="{08CC2176-8495-F668-5A7A-93B8B2518CFA}"/>
              </a:ext>
            </a:extLst>
          </p:cNvPr>
          <p:cNvSpPr txBox="1"/>
          <p:nvPr/>
        </p:nvSpPr>
        <p:spPr>
          <a:xfrm rot="-360000">
            <a:off x="6323583" y="1093881"/>
            <a:ext cx="151806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ea typeface="Source Sans Pro"/>
                <a:hlinkClick r:id="rId6"/>
              </a:rPr>
              <a:t>Online Learning</a:t>
            </a:r>
            <a:r>
              <a:rPr lang="en-US" sz="2400" b="1" dirty="0">
                <a:ea typeface="Source Sans Pro"/>
              </a:rPr>
              <a:t> </a:t>
            </a:r>
          </a:p>
        </p:txBody>
      </p:sp>
    </p:spTree>
    <p:extLst>
      <p:ext uri="{BB962C8B-B14F-4D97-AF65-F5344CB8AC3E}">
        <p14:creationId xmlns:p14="http://schemas.microsoft.com/office/powerpoint/2010/main" val="64957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C9D19FA-F7B8-4E26-4327-834264B3FE48}"/>
              </a:ext>
            </a:extLst>
          </p:cNvPr>
          <p:cNvSpPr>
            <a:spLocks noGrp="1"/>
          </p:cNvSpPr>
          <p:nvPr>
            <p:ph type="title"/>
          </p:nvPr>
        </p:nvSpPr>
        <p:spPr>
          <a:xfrm>
            <a:off x="838200" y="365125"/>
            <a:ext cx="10515600" cy="954389"/>
          </a:xfrm>
        </p:spPr>
        <p:txBody>
          <a:bodyPr/>
          <a:lstStyle/>
          <a:p>
            <a:r>
              <a:rPr lang="en-US" dirty="0"/>
              <a:t>Library leadership changes 2021 - 2022</a:t>
            </a:r>
          </a:p>
        </p:txBody>
      </p:sp>
      <p:sp>
        <p:nvSpPr>
          <p:cNvPr id="11" name="Content Placeholder 10">
            <a:extLst>
              <a:ext uri="{FF2B5EF4-FFF2-40B4-BE49-F238E27FC236}">
                <a16:creationId xmlns:a16="http://schemas.microsoft.com/office/drawing/2014/main" id="{D312E161-91C2-49A1-7BBA-DF35DC98A71C}"/>
              </a:ext>
            </a:extLst>
          </p:cNvPr>
          <p:cNvSpPr>
            <a:spLocks noGrp="1"/>
          </p:cNvSpPr>
          <p:nvPr>
            <p:ph sz="half" idx="1"/>
          </p:nvPr>
        </p:nvSpPr>
        <p:spPr>
          <a:xfrm>
            <a:off x="838200" y="1319514"/>
            <a:ext cx="5181600" cy="4857449"/>
          </a:xfrm>
        </p:spPr>
        <p:txBody>
          <a:bodyPr>
            <a:normAutofit fontScale="47500" lnSpcReduction="20000"/>
          </a:bodyPr>
          <a:lstStyle/>
          <a:p>
            <a:pPr marL="514350" indent="-514350">
              <a:buFont typeface="+mj-lt"/>
              <a:buAutoNum type="arabicPeriod"/>
            </a:pPr>
            <a:r>
              <a:rPr lang="en-US" dirty="0"/>
              <a:t>Bensenville Community Public Library District</a:t>
            </a:r>
          </a:p>
          <a:p>
            <a:pPr marL="514350" indent="-514350">
              <a:buFont typeface="+mj-lt"/>
              <a:buAutoNum type="arabicPeriod"/>
            </a:pPr>
            <a:r>
              <a:rPr lang="en-US" dirty="0"/>
              <a:t>Broadview Public Library District</a:t>
            </a:r>
          </a:p>
          <a:p>
            <a:pPr marL="514350" indent="-514350">
              <a:buFont typeface="+mj-lt"/>
              <a:buAutoNum type="arabicPeriod"/>
            </a:pPr>
            <a:r>
              <a:rPr lang="en-US" dirty="0"/>
              <a:t>Calumet City Public Library</a:t>
            </a:r>
          </a:p>
          <a:p>
            <a:pPr marL="514350" indent="-514350">
              <a:buFont typeface="+mj-lt"/>
              <a:buAutoNum type="arabicPeriod"/>
            </a:pPr>
            <a:r>
              <a:rPr lang="en-US" dirty="0"/>
              <a:t>Calumet Park Public Library</a:t>
            </a:r>
          </a:p>
          <a:p>
            <a:pPr marL="514350" indent="-514350">
              <a:buFont typeface="+mj-lt"/>
              <a:buAutoNum type="arabicPeriod"/>
            </a:pPr>
            <a:r>
              <a:rPr lang="en-US" dirty="0"/>
              <a:t>Chicago Heights Public Library</a:t>
            </a:r>
          </a:p>
          <a:p>
            <a:pPr marL="514350" indent="-514350">
              <a:buFont typeface="+mj-lt"/>
              <a:buAutoNum type="arabicPeriod"/>
            </a:pPr>
            <a:r>
              <a:rPr lang="en-US" dirty="0"/>
              <a:t>Crete Public Library District</a:t>
            </a:r>
          </a:p>
          <a:p>
            <a:pPr marL="514350" indent="-514350">
              <a:buFont typeface="+mj-lt"/>
              <a:buAutoNum type="arabicPeriod"/>
            </a:pPr>
            <a:r>
              <a:rPr lang="en-US" dirty="0"/>
              <a:t>Elmwood Park Public Library</a:t>
            </a:r>
          </a:p>
          <a:p>
            <a:pPr marL="514350" indent="-514350">
              <a:buFont typeface="+mj-lt"/>
              <a:buAutoNum type="arabicPeriod"/>
            </a:pPr>
            <a:r>
              <a:rPr lang="en-US" dirty="0"/>
              <a:t>Evergreen Park Public Library</a:t>
            </a:r>
          </a:p>
          <a:p>
            <a:pPr marL="514350" indent="-514350">
              <a:buFont typeface="+mj-lt"/>
              <a:buAutoNum type="arabicPeriod"/>
            </a:pPr>
            <a:r>
              <a:rPr lang="en-US" dirty="0"/>
              <a:t>Forest Park Public Library</a:t>
            </a:r>
          </a:p>
          <a:p>
            <a:pPr marL="514350" indent="-514350">
              <a:buFont typeface="+mj-lt"/>
              <a:buAutoNum type="arabicPeriod"/>
            </a:pPr>
            <a:r>
              <a:rPr lang="en-US" dirty="0"/>
              <a:t>Frankfort Public Library District</a:t>
            </a:r>
          </a:p>
          <a:p>
            <a:pPr marL="514350" indent="-514350">
              <a:buFont typeface="+mj-lt"/>
              <a:buAutoNum type="arabicPeriod"/>
            </a:pPr>
            <a:r>
              <a:rPr lang="en-US" dirty="0"/>
              <a:t>Harvey Public Library District</a:t>
            </a:r>
          </a:p>
          <a:p>
            <a:pPr marL="514350" indent="-514350">
              <a:buFont typeface="+mj-lt"/>
              <a:buAutoNum type="arabicPeriod"/>
            </a:pPr>
            <a:r>
              <a:rPr lang="en-US" dirty="0"/>
              <a:t>Hillside Public Library</a:t>
            </a:r>
          </a:p>
          <a:p>
            <a:pPr marL="514350" indent="-514350">
              <a:buFont typeface="+mj-lt"/>
              <a:buAutoNum type="arabicPeriod"/>
            </a:pPr>
            <a:r>
              <a:rPr lang="en-US" dirty="0"/>
              <a:t>Indian Prairie Public Library District</a:t>
            </a:r>
          </a:p>
          <a:p>
            <a:pPr marL="514350" indent="-514350">
              <a:buFont typeface="+mj-lt"/>
              <a:buAutoNum type="arabicPeriod"/>
            </a:pPr>
            <a:r>
              <a:rPr lang="en-US" dirty="0"/>
              <a:t>Itasca Community Library</a:t>
            </a:r>
          </a:p>
          <a:p>
            <a:pPr marL="514350" indent="-514350">
              <a:buFont typeface="+mj-lt"/>
              <a:buAutoNum type="arabicPeriod"/>
            </a:pPr>
            <a:r>
              <a:rPr lang="en-US" dirty="0"/>
              <a:t>La Grange Park Public Library District</a:t>
            </a:r>
          </a:p>
          <a:p>
            <a:pPr marL="514350" indent="-514350">
              <a:buFont typeface="+mj-lt"/>
              <a:buAutoNum type="arabicPeriod"/>
            </a:pPr>
            <a:r>
              <a:rPr lang="en-US" dirty="0"/>
              <a:t>La Grange Public Library</a:t>
            </a:r>
          </a:p>
          <a:p>
            <a:pPr marL="514350" indent="-514350">
              <a:buFont typeface="+mj-lt"/>
              <a:buAutoNum type="arabicPeriod"/>
            </a:pPr>
            <a:r>
              <a:rPr lang="en-US" dirty="0"/>
              <a:t>Lansing Public Library</a:t>
            </a:r>
          </a:p>
          <a:p>
            <a:pPr marL="514350" indent="-514350">
              <a:buFont typeface="+mj-lt"/>
              <a:buAutoNum type="arabicPeriod"/>
            </a:pPr>
            <a:r>
              <a:rPr lang="en-US" dirty="0"/>
              <a:t>Markham Public Library</a:t>
            </a:r>
          </a:p>
        </p:txBody>
      </p:sp>
      <p:sp>
        <p:nvSpPr>
          <p:cNvPr id="12" name="Content Placeholder 11">
            <a:extLst>
              <a:ext uri="{FF2B5EF4-FFF2-40B4-BE49-F238E27FC236}">
                <a16:creationId xmlns:a16="http://schemas.microsoft.com/office/drawing/2014/main" id="{6152C051-5C82-033D-29FA-2148BC193F73}"/>
              </a:ext>
            </a:extLst>
          </p:cNvPr>
          <p:cNvSpPr>
            <a:spLocks noGrp="1"/>
          </p:cNvSpPr>
          <p:nvPr>
            <p:ph sz="half" idx="2"/>
          </p:nvPr>
        </p:nvSpPr>
        <p:spPr>
          <a:xfrm>
            <a:off x="6172200" y="1319514"/>
            <a:ext cx="5181600" cy="4857449"/>
          </a:xfrm>
        </p:spPr>
        <p:txBody>
          <a:bodyPr>
            <a:normAutofit fontScale="47500" lnSpcReduction="20000"/>
          </a:bodyPr>
          <a:lstStyle/>
          <a:p>
            <a:pPr marL="514350" indent="-514350">
              <a:buFont typeface="+mj-lt"/>
              <a:buAutoNum type="arabicPeriod" startAt="19"/>
            </a:pPr>
            <a:r>
              <a:rPr lang="en-US" dirty="0"/>
              <a:t>Matteson Area Public Library District</a:t>
            </a:r>
          </a:p>
          <a:p>
            <a:pPr marL="514350" indent="-514350">
              <a:buFont typeface="+mj-lt"/>
              <a:buAutoNum type="arabicPeriod" startAt="19"/>
            </a:pPr>
            <a:r>
              <a:rPr lang="en-US" dirty="0"/>
              <a:t>Maywood Public Library District</a:t>
            </a:r>
          </a:p>
          <a:p>
            <a:pPr marL="514350" indent="-514350">
              <a:buFont typeface="+mj-lt"/>
              <a:buAutoNum type="arabicPeriod" startAt="19"/>
            </a:pPr>
            <a:r>
              <a:rPr lang="en-US" dirty="0"/>
              <a:t>Messenger Public Library of North Aurora</a:t>
            </a:r>
          </a:p>
          <a:p>
            <a:pPr marL="514350" indent="-514350">
              <a:buFont typeface="+mj-lt"/>
              <a:buAutoNum type="arabicPeriod" startAt="19"/>
            </a:pPr>
            <a:r>
              <a:rPr lang="en-US" dirty="0"/>
              <a:t>Oak Lawn Public Library</a:t>
            </a:r>
          </a:p>
          <a:p>
            <a:pPr marL="514350" indent="-514350">
              <a:buFont typeface="+mj-lt"/>
              <a:buAutoNum type="arabicPeriod" startAt="19"/>
            </a:pPr>
            <a:r>
              <a:rPr lang="en-US" dirty="0"/>
              <a:t>Oak Park Public Library</a:t>
            </a:r>
          </a:p>
          <a:p>
            <a:pPr marL="514350" indent="-514350">
              <a:buFont typeface="+mj-lt"/>
              <a:buAutoNum type="arabicPeriod" startAt="19"/>
            </a:pPr>
            <a:r>
              <a:rPr lang="en-US" dirty="0"/>
              <a:t>Prairie State College</a:t>
            </a:r>
          </a:p>
          <a:p>
            <a:pPr marL="514350" indent="-514350">
              <a:buFont typeface="+mj-lt"/>
              <a:buAutoNum type="arabicPeriod" startAt="19"/>
            </a:pPr>
            <a:r>
              <a:rPr lang="en-US" dirty="0"/>
              <a:t>River Forest Public Library</a:t>
            </a:r>
          </a:p>
          <a:p>
            <a:pPr marL="514350" indent="-514350">
              <a:buFont typeface="+mj-lt"/>
              <a:buAutoNum type="arabicPeriod" startAt="19"/>
            </a:pPr>
            <a:r>
              <a:rPr lang="en-US" dirty="0"/>
              <a:t>River Grove Public Library District</a:t>
            </a:r>
          </a:p>
          <a:p>
            <a:pPr marL="514350" indent="-514350">
              <a:buFont typeface="+mj-lt"/>
              <a:buAutoNum type="arabicPeriod" startAt="19"/>
            </a:pPr>
            <a:r>
              <a:rPr lang="en-US" dirty="0"/>
              <a:t>Riverdale Public Library</a:t>
            </a:r>
          </a:p>
          <a:p>
            <a:pPr marL="514350" indent="-514350">
              <a:buFont typeface="+mj-lt"/>
              <a:buAutoNum type="arabicPeriod" startAt="19"/>
            </a:pPr>
            <a:r>
              <a:rPr lang="en-US" dirty="0"/>
              <a:t>Schiller Park Public Library</a:t>
            </a:r>
          </a:p>
          <a:p>
            <a:pPr marL="514350" indent="-514350">
              <a:buFont typeface="+mj-lt"/>
              <a:buAutoNum type="arabicPeriod" startAt="19"/>
            </a:pPr>
            <a:r>
              <a:rPr lang="en-US" dirty="0"/>
              <a:t>St Charles Public Library District</a:t>
            </a:r>
          </a:p>
          <a:p>
            <a:pPr marL="514350" indent="-514350">
              <a:buFont typeface="+mj-lt"/>
              <a:buAutoNum type="arabicPeriod" startAt="19"/>
            </a:pPr>
            <a:r>
              <a:rPr lang="en-US" dirty="0"/>
              <a:t>Stickney-Forest View Library District</a:t>
            </a:r>
          </a:p>
          <a:p>
            <a:pPr marL="514350" indent="-514350">
              <a:buFont typeface="+mj-lt"/>
              <a:buAutoNum type="arabicPeriod" startAt="19"/>
            </a:pPr>
            <a:r>
              <a:rPr lang="en-US" dirty="0"/>
              <a:t>Sugar Grove Public Library District</a:t>
            </a:r>
          </a:p>
          <a:p>
            <a:pPr marL="514350" indent="-514350">
              <a:buFont typeface="+mj-lt"/>
              <a:buAutoNum type="arabicPeriod" startAt="19"/>
            </a:pPr>
            <a:r>
              <a:rPr lang="en-US" dirty="0"/>
              <a:t>Thornton Public Library</a:t>
            </a:r>
          </a:p>
          <a:p>
            <a:pPr marL="514350" indent="-514350">
              <a:buFont typeface="+mj-lt"/>
              <a:buAutoNum type="arabicPeriod" startAt="19"/>
            </a:pPr>
            <a:r>
              <a:rPr lang="en-US" dirty="0"/>
              <a:t>Warrenville Public Library District</a:t>
            </a:r>
          </a:p>
          <a:p>
            <a:pPr marL="514350" indent="-514350">
              <a:buFont typeface="+mj-lt"/>
              <a:buAutoNum type="arabicPeriod" startAt="19"/>
            </a:pPr>
            <a:r>
              <a:rPr lang="en-US" dirty="0"/>
              <a:t>Wood Dale Public Library District</a:t>
            </a:r>
          </a:p>
          <a:p>
            <a:pPr marL="514350" indent="-514350">
              <a:buFont typeface="+mj-lt"/>
              <a:buAutoNum type="arabicPeriod" startAt="19"/>
            </a:pPr>
            <a:r>
              <a:rPr lang="en-US" dirty="0"/>
              <a:t>Worth Public Library District</a:t>
            </a:r>
          </a:p>
          <a:p>
            <a:endParaRPr lang="en-US" dirty="0"/>
          </a:p>
        </p:txBody>
      </p:sp>
      <p:sp>
        <p:nvSpPr>
          <p:cNvPr id="5" name="Footer Placeholder 4">
            <a:extLst>
              <a:ext uri="{FF2B5EF4-FFF2-40B4-BE49-F238E27FC236}">
                <a16:creationId xmlns:a16="http://schemas.microsoft.com/office/drawing/2014/main" id="{021333D1-9035-1DAB-C81D-D07C496DCA25}"/>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6545576C-7C75-407C-ECFB-1DB97001F268}"/>
              </a:ext>
            </a:extLst>
          </p:cNvPr>
          <p:cNvSpPr>
            <a:spLocks noGrp="1"/>
          </p:cNvSpPr>
          <p:nvPr>
            <p:ph type="sldNum" sz="quarter" idx="12"/>
          </p:nvPr>
        </p:nvSpPr>
        <p:spPr/>
        <p:txBody>
          <a:bodyPr/>
          <a:lstStyle/>
          <a:p>
            <a:fld id="{1FAA610F-65FB-4D76-A9F7-0135426F9A2E}" type="slidenum">
              <a:rPr lang="en-US" smtClean="0"/>
              <a:t>33</a:t>
            </a:fld>
            <a:endParaRPr lang="en-US"/>
          </a:p>
        </p:txBody>
      </p:sp>
      <p:sp>
        <p:nvSpPr>
          <p:cNvPr id="7" name="Date Placeholder 6">
            <a:extLst>
              <a:ext uri="{FF2B5EF4-FFF2-40B4-BE49-F238E27FC236}">
                <a16:creationId xmlns:a16="http://schemas.microsoft.com/office/drawing/2014/main" id="{A51C86C9-7CD8-0B41-507D-4099B9A9DFEC}"/>
              </a:ext>
            </a:extLst>
          </p:cNvPr>
          <p:cNvSpPr>
            <a:spLocks noGrp="1"/>
          </p:cNvSpPr>
          <p:nvPr>
            <p:ph type="dt" sz="half" idx="13"/>
          </p:nvPr>
        </p:nvSpPr>
        <p:spPr/>
        <p:txBody>
          <a:bodyPr/>
          <a:lstStyle/>
          <a:p>
            <a:fld id="{0C271E5E-31FA-4190-9796-0C03067BB122}" type="datetime4">
              <a:rPr lang="en-US" smtClean="0"/>
              <a:t>March 2, 2023</a:t>
            </a:fld>
            <a:endParaRPr lang="en-US"/>
          </a:p>
        </p:txBody>
      </p:sp>
    </p:spTree>
    <p:extLst>
      <p:ext uri="{BB962C8B-B14F-4D97-AF65-F5344CB8AC3E}">
        <p14:creationId xmlns:p14="http://schemas.microsoft.com/office/powerpoint/2010/main" val="1680998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CDDCA-1BF1-266D-8462-48CC8A26B1D9}"/>
              </a:ext>
            </a:extLst>
          </p:cNvPr>
          <p:cNvSpPr>
            <a:spLocks noGrp="1"/>
          </p:cNvSpPr>
          <p:nvPr>
            <p:ph type="title"/>
          </p:nvPr>
        </p:nvSpPr>
        <p:spPr/>
        <p:txBody>
          <a:bodyPr/>
          <a:lstStyle/>
          <a:p>
            <a:r>
              <a:rPr lang="en-US"/>
              <a:t>Online Learning via SWAN Learning</a:t>
            </a:r>
            <a:r>
              <a:rPr lang="en-US" dirty="0"/>
              <a:t> </a:t>
            </a:r>
            <a:r>
              <a:rPr lang="en-US"/>
              <a:t>Management System (LMS)</a:t>
            </a:r>
          </a:p>
        </p:txBody>
      </p:sp>
      <p:sp>
        <p:nvSpPr>
          <p:cNvPr id="3" name="Content Placeholder 2">
            <a:extLst>
              <a:ext uri="{FF2B5EF4-FFF2-40B4-BE49-F238E27FC236}">
                <a16:creationId xmlns:a16="http://schemas.microsoft.com/office/drawing/2014/main" id="{9C6571F1-3C19-987C-A23D-7C4DB36E2B9E}"/>
              </a:ext>
            </a:extLst>
          </p:cNvPr>
          <p:cNvSpPr>
            <a:spLocks noGrp="1"/>
          </p:cNvSpPr>
          <p:nvPr>
            <p:ph sz="half" idx="1"/>
          </p:nvPr>
        </p:nvSpPr>
        <p:spPr/>
        <p:txBody>
          <a:bodyPr/>
          <a:lstStyle/>
          <a:p>
            <a:r>
              <a:rPr lang="en-US" dirty="0"/>
              <a:t>Currently have 654 users on the LMS and 195 enrollments in courses</a:t>
            </a:r>
          </a:p>
          <a:p>
            <a:r>
              <a:rPr lang="en-US" dirty="0"/>
              <a:t>The top enrollments are Circulation Basics, Patron Management, Patron Account Blocks &amp; Notes, and Searching in WorkFlows</a:t>
            </a:r>
          </a:p>
        </p:txBody>
      </p:sp>
      <p:pic>
        <p:nvPicPr>
          <p:cNvPr id="9" name="Content Placeholder 8" descr="Graphical user interface, application&#10;&#10;Description automatically generated">
            <a:extLst>
              <a:ext uri="{FF2B5EF4-FFF2-40B4-BE49-F238E27FC236}">
                <a16:creationId xmlns:a16="http://schemas.microsoft.com/office/drawing/2014/main" id="{A8A989DA-4306-4217-9F95-031FFF0C382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96566" y="2678670"/>
            <a:ext cx="6083121" cy="2001305"/>
          </a:xfrm>
        </p:spPr>
      </p:pic>
      <p:sp>
        <p:nvSpPr>
          <p:cNvPr id="5" name="Footer Placeholder 4">
            <a:extLst>
              <a:ext uri="{FF2B5EF4-FFF2-40B4-BE49-F238E27FC236}">
                <a16:creationId xmlns:a16="http://schemas.microsoft.com/office/drawing/2014/main" id="{E0FAE7D6-4D75-6F4B-3B42-1B9088724E3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DA3DC44D-5F21-47A1-D348-20747699F41E}"/>
              </a:ext>
            </a:extLst>
          </p:cNvPr>
          <p:cNvSpPr>
            <a:spLocks noGrp="1"/>
          </p:cNvSpPr>
          <p:nvPr>
            <p:ph type="sldNum" sz="quarter" idx="12"/>
          </p:nvPr>
        </p:nvSpPr>
        <p:spPr/>
        <p:txBody>
          <a:bodyPr/>
          <a:lstStyle/>
          <a:p>
            <a:fld id="{1FAA610F-65FB-4D76-A9F7-0135426F9A2E}" type="slidenum">
              <a:rPr lang="en-US" smtClean="0"/>
              <a:t>34</a:t>
            </a:fld>
            <a:endParaRPr lang="en-US"/>
          </a:p>
        </p:txBody>
      </p:sp>
      <p:sp>
        <p:nvSpPr>
          <p:cNvPr id="7" name="Date Placeholder 6">
            <a:extLst>
              <a:ext uri="{FF2B5EF4-FFF2-40B4-BE49-F238E27FC236}">
                <a16:creationId xmlns:a16="http://schemas.microsoft.com/office/drawing/2014/main" id="{940C2F9B-BEC5-7DBE-D811-6DB2FD622730}"/>
              </a:ext>
            </a:extLst>
          </p:cNvPr>
          <p:cNvSpPr>
            <a:spLocks noGrp="1"/>
          </p:cNvSpPr>
          <p:nvPr>
            <p:ph type="dt" sz="half" idx="13"/>
          </p:nvPr>
        </p:nvSpPr>
        <p:spPr/>
        <p:txBody>
          <a:bodyPr/>
          <a:lstStyle/>
          <a:p>
            <a:fld id="{BE77881E-05EA-445D-A401-3F862F6B3C8C}" type="datetime4">
              <a:rPr lang="en-US" smtClean="0"/>
              <a:t>March 2, 2023</a:t>
            </a:fld>
            <a:endParaRPr lang="en-US"/>
          </a:p>
        </p:txBody>
      </p:sp>
    </p:spTree>
    <p:extLst>
      <p:ext uri="{BB962C8B-B14F-4D97-AF65-F5344CB8AC3E}">
        <p14:creationId xmlns:p14="http://schemas.microsoft.com/office/powerpoint/2010/main" val="10200884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E7ABAA-6E63-40E9-9084-F884B8DFE9EA}"/>
              </a:ext>
            </a:extLst>
          </p:cNvPr>
          <p:cNvSpPr>
            <a:spLocks noGrp="1"/>
          </p:cNvSpPr>
          <p:nvPr>
            <p:ph type="title"/>
          </p:nvPr>
        </p:nvSpPr>
        <p:spPr/>
        <p:txBody>
          <a:bodyPr/>
          <a:lstStyle/>
          <a:p>
            <a:r>
              <a:rPr lang="en-US"/>
              <a:t>Announcements &amp; Questions</a:t>
            </a:r>
          </a:p>
        </p:txBody>
      </p:sp>
      <p:sp>
        <p:nvSpPr>
          <p:cNvPr id="3" name="Text Placeholder 2">
            <a:extLst>
              <a:ext uri="{FF2B5EF4-FFF2-40B4-BE49-F238E27FC236}">
                <a16:creationId xmlns:a16="http://schemas.microsoft.com/office/drawing/2014/main" id="{028ABF64-CAE6-45FC-B560-580FBDCEA39A}"/>
              </a:ext>
            </a:extLst>
          </p:cNvPr>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B6AF9D62-391E-4BDA-A471-0EDABF75E330}"/>
              </a:ext>
            </a:extLst>
          </p:cNvPr>
          <p:cNvSpPr>
            <a:spLocks noGrp="1"/>
          </p:cNvSpPr>
          <p:nvPr>
            <p:ph type="sldNum" sz="quarter" idx="12"/>
          </p:nvPr>
        </p:nvSpPr>
        <p:spPr/>
        <p:txBody>
          <a:bodyPr/>
          <a:lstStyle/>
          <a:p>
            <a:fld id="{B2E8E252-A4C9-4825-B6A7-DD4A52002440}" type="slidenum">
              <a:rPr lang="en-US" dirty="0" smtClean="0"/>
              <a:t>35</a:t>
            </a:fld>
            <a:endParaRPr lang="en-US"/>
          </a:p>
        </p:txBody>
      </p:sp>
    </p:spTree>
    <p:custDataLst>
      <p:tags r:id="rId1"/>
    </p:custDataLst>
    <p:extLst>
      <p:ext uri="{BB962C8B-B14F-4D97-AF65-F5344CB8AC3E}">
        <p14:creationId xmlns:p14="http://schemas.microsoft.com/office/powerpoint/2010/main" val="2823039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PROJECT_OPEN" val="0"/>
  <p:tag name="ARTICULATE_SLIDE_COUNT" val="6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WAN-PPT-2020">
  <a:themeElements>
    <a:clrScheme name="SWAN Color Palette">
      <a:dk1>
        <a:sysClr val="windowText" lastClr="000000"/>
      </a:dk1>
      <a:lt1>
        <a:sysClr val="window" lastClr="FFFFFF"/>
      </a:lt1>
      <a:dk2>
        <a:srgbClr val="00838E"/>
      </a:dk2>
      <a:lt2>
        <a:srgbClr val="FFFFFF"/>
      </a:lt2>
      <a:accent1>
        <a:srgbClr val="1565C0"/>
      </a:accent1>
      <a:accent2>
        <a:srgbClr val="C63F17"/>
      </a:accent2>
      <a:accent3>
        <a:srgbClr val="AD1457"/>
      </a:accent3>
      <a:accent4>
        <a:srgbClr val="005661"/>
      </a:accent4>
      <a:accent5>
        <a:srgbClr val="FDD835"/>
      </a:accent5>
      <a:accent6>
        <a:srgbClr val="666666"/>
      </a:accent6>
      <a:hlink>
        <a:srgbClr val="1565C0"/>
      </a:hlink>
      <a:folHlink>
        <a:srgbClr val="1565C0"/>
      </a:folHlink>
    </a:clrScheme>
    <a:fontScheme name="SWAN Fonts">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AN-PPT-2020" id="{687F51A9-11E1-413C-9051-8EC365FB562F}" vid="{E20A4488-0C2C-4E35-BEF5-616CAADE7AFA}"/>
    </a:ext>
  </a:extLst>
</a:theme>
</file>

<file path=ppt/theme/theme2.xml><?xml version="1.0" encoding="utf-8"?>
<a:theme xmlns:a="http://schemas.openxmlformats.org/drawingml/2006/main" name="SWAN-PPT-2020">
  <a:themeElements>
    <a:clrScheme name="SWAN Color Palette">
      <a:dk1>
        <a:sysClr val="windowText" lastClr="000000"/>
      </a:dk1>
      <a:lt1>
        <a:sysClr val="window" lastClr="FFFFFF"/>
      </a:lt1>
      <a:dk2>
        <a:srgbClr val="00838E"/>
      </a:dk2>
      <a:lt2>
        <a:srgbClr val="FFFFFF"/>
      </a:lt2>
      <a:accent1>
        <a:srgbClr val="1565C0"/>
      </a:accent1>
      <a:accent2>
        <a:srgbClr val="C63F17"/>
      </a:accent2>
      <a:accent3>
        <a:srgbClr val="AD1457"/>
      </a:accent3>
      <a:accent4>
        <a:srgbClr val="005661"/>
      </a:accent4>
      <a:accent5>
        <a:srgbClr val="FDD835"/>
      </a:accent5>
      <a:accent6>
        <a:srgbClr val="666666"/>
      </a:accent6>
      <a:hlink>
        <a:srgbClr val="1565C0"/>
      </a:hlink>
      <a:folHlink>
        <a:srgbClr val="1565C0"/>
      </a:folHlink>
    </a:clrScheme>
    <a:fontScheme name="SWAN Fonts">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AN-PPT-2020" id="{687F51A9-11E1-413C-9051-8EC365FB562F}" vid="{E20A4488-0C2C-4E35-BEF5-616CAADE7AF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325545373AF7429C682A8902065AFA" ma:contentTypeVersion="16" ma:contentTypeDescription="Create a new document." ma:contentTypeScope="" ma:versionID="63733f954283ed179e420f17767ce573">
  <xsd:schema xmlns:xsd="http://www.w3.org/2001/XMLSchema" xmlns:xs="http://www.w3.org/2001/XMLSchema" xmlns:p="http://schemas.microsoft.com/office/2006/metadata/properties" xmlns:ns2="6d2841a4-3d51-4a73-8a6d-9ab7925a3ac0" xmlns:ns3="13f1bf54-b3b9-4f6e-ab24-51a0268d9c4c" targetNamespace="http://schemas.microsoft.com/office/2006/metadata/properties" ma:root="true" ma:fieldsID="1a88a393afc10e6ce662d66fd2d45a69" ns2:_="" ns3:_="">
    <xsd:import namespace="6d2841a4-3d51-4a73-8a6d-9ab7925a3ac0"/>
    <xsd:import namespace="13f1bf54-b3b9-4f6e-ab24-51a0268d9c4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2841a4-3d51-4a73-8a6d-9ab7925a3a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75edc1e-3c8c-4677-a1ce-bc1d99f214b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3f1bf54-b3b9-4f6e-ab24-51a0268d9c4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849b8c2-d6f1-47a9-8c7f-b86d845bd569}" ma:internalName="TaxCatchAll" ma:showField="CatchAllData" ma:web="13f1bf54-b3b9-4f6e-ab24-51a0268d9c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2841a4-3d51-4a73-8a6d-9ab7925a3ac0">
      <Terms xmlns="http://schemas.microsoft.com/office/infopath/2007/PartnerControls"/>
    </lcf76f155ced4ddcb4097134ff3c332f>
    <TaxCatchAll xmlns="13f1bf54-b3b9-4f6e-ab24-51a0268d9c4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21891D-9B9E-4305-AD6A-40E0D04C97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2841a4-3d51-4a73-8a6d-9ab7925a3ac0"/>
    <ds:schemaRef ds:uri="13f1bf54-b3b9-4f6e-ab24-51a0268d9c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89855B-151A-4C35-9D9C-A3D647EBE73F}">
  <ds:schemaRefs>
    <ds:schemaRef ds:uri="http://schemas.microsoft.com/office/2006/metadata/properties"/>
    <ds:schemaRef ds:uri="13f1bf54-b3b9-4f6e-ab24-51a0268d9c4c"/>
    <ds:schemaRef ds:uri="http://purl.org/dc/terms/"/>
    <ds:schemaRef ds:uri="6d2841a4-3d51-4a73-8a6d-9ab7925a3ac0"/>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D6DBCB5-0D90-48D3-AA64-7006A1D8C6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2210</Words>
  <Application>Microsoft Office PowerPoint</Application>
  <PresentationFormat>Widescreen</PresentationFormat>
  <Paragraphs>426</Paragraphs>
  <Slides>35</Slides>
  <Notes>10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35</vt:i4>
      </vt:variant>
    </vt:vector>
  </HeadingPairs>
  <TitlesOfParts>
    <vt:vector size="42" baseType="lpstr">
      <vt:lpstr>Arial</vt:lpstr>
      <vt:lpstr>Calibri</vt:lpstr>
      <vt:lpstr>Georgia</vt:lpstr>
      <vt:lpstr>Source Sans Pro</vt:lpstr>
      <vt:lpstr>Source Sans Pro SemiBold</vt:lpstr>
      <vt:lpstr>SWAN-PPT-2020</vt:lpstr>
      <vt:lpstr>SWAN-PPT-2020</vt:lpstr>
      <vt:lpstr>SWAN Quarterly Meeting</vt:lpstr>
      <vt:lpstr>Agenda</vt:lpstr>
      <vt:lpstr>SWAN Board election 2023</vt:lpstr>
      <vt:lpstr>Election process &amp; timetable</vt:lpstr>
      <vt:lpstr>EBSCO database group-purchase</vt:lpstr>
      <vt:lpstr>EBSCO Renewal Group Purchase</vt:lpstr>
      <vt:lpstr>EBSCO Renewal Timeline</vt:lpstr>
      <vt:lpstr>EBSCO group purchase cost sharing </vt:lpstr>
      <vt:lpstr>MessageBee for SWAN</vt:lpstr>
      <vt:lpstr>MessageBee</vt:lpstr>
      <vt:lpstr>PowerPoint Presentation</vt:lpstr>
      <vt:lpstr>SWAN Budget approval</vt:lpstr>
      <vt:lpstr>Budget process timeline</vt:lpstr>
      <vt:lpstr>Budget priorities</vt:lpstr>
      <vt:lpstr>Budget Highlights</vt:lpstr>
      <vt:lpstr>Information Security </vt:lpstr>
      <vt:lpstr>Addison Public Library</vt:lpstr>
      <vt:lpstr>SWAN Reserves</vt:lpstr>
      <vt:lpstr>Budget approval</vt:lpstr>
      <vt:lpstr>Aspen LiDA App</vt:lpstr>
      <vt:lpstr>Aspen LiDA Overview</vt:lpstr>
      <vt:lpstr>Current App: BLUEcloud Mobile</vt:lpstr>
      <vt:lpstr>Evaluation Process</vt:lpstr>
      <vt:lpstr>LiDA: Recent Features</vt:lpstr>
      <vt:lpstr>Practical Considerations</vt:lpstr>
      <vt:lpstr>Addison Public Library </vt:lpstr>
      <vt:lpstr>Addison Public Library</vt:lpstr>
      <vt:lpstr>Project timeline: Go-live November 2023</vt:lpstr>
      <vt:lpstr>Information security update</vt:lpstr>
      <vt:lpstr>PowerPoint Presentation</vt:lpstr>
      <vt:lpstr>SWAN Online Learning update</vt:lpstr>
      <vt:lpstr>New Courses</vt:lpstr>
      <vt:lpstr>Library leadership changes 2021 - 2022</vt:lpstr>
      <vt:lpstr>Online Learning via SWAN Learning Management System (LMS)</vt:lpstr>
      <vt:lpstr>Announcements &amp;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SWAN Quarterly Meeting</dc:title>
  <dc:creator/>
  <cp:lastModifiedBy/>
  <cp:revision>1088</cp:revision>
  <dcterms:created xsi:type="dcterms:W3CDTF">2021-12-03T17:37:01Z</dcterms:created>
  <dcterms:modified xsi:type="dcterms:W3CDTF">2023-03-02T15:39:28Z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0x01010069325545373AF7429C682A8902065AFA</vt:lpwstr>
  </property>
  <property fmtid="{D5CDD505-2E9C-101B-9397-08002B2CF9AE}" pid="3" name="ArticulateGUID">
    <vt:lpwstr>D1B39070-BB8C-435E-8538-D63DF5746AC7</vt:lpwstr>
  </property>
  <property fmtid="{D5CDD505-2E9C-101B-9397-08002B2CF9AE}" pid="4" name="ArticulatePath">
    <vt:lpwstr>https://swanlibraries.sharepoint.com/SharedDocs/Administration/Governance/Quarterly/2022/SWAN-2022-Q1-Presentation</vt:lpwstr>
  </property>
  <property fmtid="{D5CDD505-2E9C-101B-9397-08002B2CF9AE}" pid="5" name="MediaServiceImageTags">
    <vt:lpwstr/>
  </property>
</Properties>
</file>