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9" r:id="rId4"/>
    <p:sldMasterId id="2147483717" r:id="rId5"/>
  </p:sldMasterIdLst>
  <p:notesMasterIdLst>
    <p:notesMasterId r:id="rId21"/>
  </p:notesMasterIdLst>
  <p:sldIdLst>
    <p:sldId id="256" r:id="rId6"/>
    <p:sldId id="258" r:id="rId7"/>
    <p:sldId id="275" r:id="rId8"/>
    <p:sldId id="279" r:id="rId9"/>
    <p:sldId id="272" r:id="rId10"/>
    <p:sldId id="278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64" r:id="rId19"/>
    <p:sldId id="269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nthia Romanowski" userId="dc973751-0efb-4edb-87c1-e88c06c62633" providerId="ADAL" clId="{31EF1F27-A21A-4D24-A1BE-F0CBAB35EEF2}"/>
    <pc:docChg chg="undo custSel addSld delSld modSld sldOrd">
      <pc:chgData name="Cynthia Romanowski" userId="dc973751-0efb-4edb-87c1-e88c06c62633" providerId="ADAL" clId="{31EF1F27-A21A-4D24-A1BE-F0CBAB35EEF2}" dt="2026-10-19T19:11:53.717" v="2984" actId="20577"/>
      <pc:docMkLst>
        <pc:docMk/>
      </pc:docMkLst>
      <pc:sldChg chg="modSp mod modClrScheme chgLayout">
        <pc:chgData name="Cynthia Romanowski" userId="dc973751-0efb-4edb-87c1-e88c06c62633" providerId="ADAL" clId="{31EF1F27-A21A-4D24-A1BE-F0CBAB35EEF2}" dt="2026-10-12T12:51:08.491" v="101" actId="20577"/>
        <pc:sldMkLst>
          <pc:docMk/>
          <pc:sldMk cId="3875797243" sldId="256"/>
        </pc:sldMkLst>
        <pc:spChg chg="mod">
          <ac:chgData name="Cynthia Romanowski" userId="dc973751-0efb-4edb-87c1-e88c06c62633" providerId="ADAL" clId="{31EF1F27-A21A-4D24-A1BE-F0CBAB35EEF2}" dt="2026-10-12T12:50:59.245" v="83" actId="26606"/>
          <ac:spMkLst>
            <pc:docMk/>
            <pc:sldMk cId="3875797243" sldId="256"/>
            <ac:spMk id="2" creationId="{CF56EEEB-7190-A847-802B-71456A86E98C}"/>
          </ac:spMkLst>
        </pc:spChg>
        <pc:spChg chg="mod">
          <ac:chgData name="Cynthia Romanowski" userId="dc973751-0efb-4edb-87c1-e88c06c62633" providerId="ADAL" clId="{31EF1F27-A21A-4D24-A1BE-F0CBAB35EEF2}" dt="2026-10-12T12:51:08.491" v="101" actId="20577"/>
          <ac:spMkLst>
            <pc:docMk/>
            <pc:sldMk cId="3875797243" sldId="256"/>
            <ac:spMk id="3" creationId="{B876DDB6-089D-F20B-4576-403DDA3A55D4}"/>
          </ac:spMkLst>
        </pc:spChg>
      </pc:sldChg>
      <pc:sldChg chg="addSp delSp modSp mod modClrScheme chgLayout">
        <pc:chgData name="Cynthia Romanowski" userId="dc973751-0efb-4edb-87c1-e88c06c62633" providerId="ADAL" clId="{31EF1F27-A21A-4D24-A1BE-F0CBAB35EEF2}" dt="2026-10-15T12:55:41.055" v="2964" actId="20577"/>
        <pc:sldMkLst>
          <pc:docMk/>
          <pc:sldMk cId="2076692152" sldId="258"/>
        </pc:sldMkLst>
        <pc:spChg chg="mod">
          <ac:chgData name="Cynthia Romanowski" userId="dc973751-0efb-4edb-87c1-e88c06c62633" providerId="ADAL" clId="{31EF1F27-A21A-4D24-A1BE-F0CBAB35EEF2}" dt="2026-10-12T12:51:14.291" v="102" actId="26606"/>
          <ac:spMkLst>
            <pc:docMk/>
            <pc:sldMk cId="2076692152" sldId="258"/>
            <ac:spMk id="8" creationId="{1F4508FD-A86A-24F4-F18D-E68A210A222E}"/>
          </ac:spMkLst>
        </pc:spChg>
        <pc:spChg chg="mod">
          <ac:chgData name="Cynthia Romanowski" userId="dc973751-0efb-4edb-87c1-e88c06c62633" providerId="ADAL" clId="{31EF1F27-A21A-4D24-A1BE-F0CBAB35EEF2}" dt="2026-10-15T12:55:41.055" v="2964" actId="20577"/>
          <ac:spMkLst>
            <pc:docMk/>
            <pc:sldMk cId="2076692152" sldId="258"/>
            <ac:spMk id="12" creationId="{720E8B75-22ED-A318-E616-492A25AB3F08}"/>
          </ac:spMkLst>
        </pc:spChg>
        <pc:spChg chg="mod">
          <ac:chgData name="Cynthia Romanowski" userId="dc973751-0efb-4edb-87c1-e88c06c62633" providerId="ADAL" clId="{31EF1F27-A21A-4D24-A1BE-F0CBAB35EEF2}" dt="2026-10-12T12:51:14.291" v="102" actId="26606"/>
          <ac:spMkLst>
            <pc:docMk/>
            <pc:sldMk cId="2076692152" sldId="258"/>
            <ac:spMk id="14" creationId="{C11B6C80-8DB2-619F-F48B-E8214A2D4539}"/>
          </ac:spMkLst>
        </pc:spChg>
        <pc:spChg chg="mod">
          <ac:chgData name="Cynthia Romanowski" userId="dc973751-0efb-4edb-87c1-e88c06c62633" providerId="ADAL" clId="{31EF1F27-A21A-4D24-A1BE-F0CBAB35EEF2}" dt="2026-10-12T12:51:14.291" v="102" actId="26606"/>
          <ac:spMkLst>
            <pc:docMk/>
            <pc:sldMk cId="2076692152" sldId="258"/>
            <ac:spMk id="16" creationId="{A7118137-71E5-35A4-A9AD-B1045AD799D8}"/>
          </ac:spMkLst>
        </pc:spChg>
        <pc:spChg chg="mod">
          <ac:chgData name="Cynthia Romanowski" userId="dc973751-0efb-4edb-87c1-e88c06c62633" providerId="ADAL" clId="{31EF1F27-A21A-4D24-A1BE-F0CBAB35EEF2}" dt="2026-10-12T12:51:14.291" v="102" actId="26606"/>
          <ac:spMkLst>
            <pc:docMk/>
            <pc:sldMk cId="2076692152" sldId="258"/>
            <ac:spMk id="18" creationId="{7472E977-5E78-E8BD-C13E-C6A90DD5B047}"/>
          </ac:spMkLst>
        </pc:spChg>
        <pc:spChg chg="add mod">
          <ac:chgData name="Cynthia Romanowski" userId="dc973751-0efb-4edb-87c1-e88c06c62633" providerId="ADAL" clId="{31EF1F27-A21A-4D24-A1BE-F0CBAB35EEF2}" dt="2026-10-12T12:51:14.291" v="102" actId="26606"/>
          <ac:spMkLst>
            <pc:docMk/>
            <pc:sldMk cId="2076692152" sldId="258"/>
            <ac:spMk id="43" creationId="{5E81F299-FB6F-C284-9403-2B1DA052A0B9}"/>
          </ac:spMkLst>
        </pc:spChg>
      </pc:sldChg>
      <pc:sldChg chg="modSp mod ord modClrScheme chgLayout">
        <pc:chgData name="Cynthia Romanowski" userId="dc973751-0efb-4edb-87c1-e88c06c62633" providerId="ADAL" clId="{31EF1F27-A21A-4D24-A1BE-F0CBAB35EEF2}" dt="2026-10-12T16:03:13.531" v="2684" actId="20577"/>
        <pc:sldMkLst>
          <pc:docMk/>
          <pc:sldMk cId="190257255" sldId="264"/>
        </pc:sldMkLst>
        <pc:spChg chg="mod ord">
          <ac:chgData name="Cynthia Romanowski" userId="dc973751-0efb-4edb-87c1-e88c06c62633" providerId="ADAL" clId="{31EF1F27-A21A-4D24-A1BE-F0CBAB35EEF2}" dt="2026-10-12T16:02:40.607" v="2573" actId="700"/>
          <ac:spMkLst>
            <pc:docMk/>
            <pc:sldMk cId="190257255" sldId="264"/>
            <ac:spMk id="4" creationId="{074EC0E8-74C2-2ED7-3A26-E748AE540624}"/>
          </ac:spMkLst>
        </pc:spChg>
        <pc:spChg chg="mod ord">
          <ac:chgData name="Cynthia Romanowski" userId="dc973751-0efb-4edb-87c1-e88c06c62633" providerId="ADAL" clId="{31EF1F27-A21A-4D24-A1BE-F0CBAB35EEF2}" dt="2026-10-12T16:02:40.607" v="2573" actId="700"/>
          <ac:spMkLst>
            <pc:docMk/>
            <pc:sldMk cId="190257255" sldId="264"/>
            <ac:spMk id="5" creationId="{6F521391-3E0E-7D2F-F0C8-3BD4734FB208}"/>
          </ac:spMkLst>
        </pc:spChg>
        <pc:spChg chg="mod ord">
          <ac:chgData name="Cynthia Romanowski" userId="dc973751-0efb-4edb-87c1-e88c06c62633" providerId="ADAL" clId="{31EF1F27-A21A-4D24-A1BE-F0CBAB35EEF2}" dt="2026-10-12T16:02:40.607" v="2573" actId="700"/>
          <ac:spMkLst>
            <pc:docMk/>
            <pc:sldMk cId="190257255" sldId="264"/>
            <ac:spMk id="6" creationId="{31F3FB7F-F4E8-3527-CD35-0E6C22D8442B}"/>
          </ac:spMkLst>
        </pc:spChg>
        <pc:spChg chg="mod ord">
          <ac:chgData name="Cynthia Romanowski" userId="dc973751-0efb-4edb-87c1-e88c06c62633" providerId="ADAL" clId="{31EF1F27-A21A-4D24-A1BE-F0CBAB35EEF2}" dt="2026-10-12T16:02:47.592" v="2592" actId="20577"/>
          <ac:spMkLst>
            <pc:docMk/>
            <pc:sldMk cId="190257255" sldId="264"/>
            <ac:spMk id="10" creationId="{12842BC8-192A-5A73-9985-47CE47BA8695}"/>
          </ac:spMkLst>
        </pc:spChg>
        <pc:spChg chg="mod ord">
          <ac:chgData name="Cynthia Romanowski" userId="dc973751-0efb-4edb-87c1-e88c06c62633" providerId="ADAL" clId="{31EF1F27-A21A-4D24-A1BE-F0CBAB35EEF2}" dt="2026-10-12T16:03:13.531" v="2684" actId="20577"/>
          <ac:spMkLst>
            <pc:docMk/>
            <pc:sldMk cId="190257255" sldId="264"/>
            <ac:spMk id="18" creationId="{70C80369-4CB9-0C51-6D4C-C0303A424B17}"/>
          </ac:spMkLst>
        </pc:spChg>
      </pc:sldChg>
      <pc:sldChg chg="addSp delSp modSp mod modClrScheme chgLayout">
        <pc:chgData name="Cynthia Romanowski" userId="dc973751-0efb-4edb-87c1-e88c06c62633" providerId="ADAL" clId="{31EF1F27-A21A-4D24-A1BE-F0CBAB35EEF2}" dt="2026-10-12T16:03:35.519" v="2685" actId="700"/>
        <pc:sldMkLst>
          <pc:docMk/>
          <pc:sldMk cId="4176122918" sldId="269"/>
        </pc:sldMkLst>
        <pc:spChg chg="add mod ord">
          <ac:chgData name="Cynthia Romanowski" userId="dc973751-0efb-4edb-87c1-e88c06c62633" providerId="ADAL" clId="{31EF1F27-A21A-4D24-A1BE-F0CBAB35EEF2}" dt="2026-10-12T16:03:35.519" v="2685" actId="700"/>
          <ac:spMkLst>
            <pc:docMk/>
            <pc:sldMk cId="4176122918" sldId="269"/>
            <ac:spMk id="2" creationId="{D415FFCB-9A9B-E255-F7E0-8F146084B79B}"/>
          </ac:spMkLst>
        </pc:spChg>
        <pc:spChg chg="mod ord">
          <ac:chgData name="Cynthia Romanowski" userId="dc973751-0efb-4edb-87c1-e88c06c62633" providerId="ADAL" clId="{31EF1F27-A21A-4D24-A1BE-F0CBAB35EEF2}" dt="2026-10-12T16:03:35.519" v="2685" actId="700"/>
          <ac:spMkLst>
            <pc:docMk/>
            <pc:sldMk cId="4176122918" sldId="269"/>
            <ac:spMk id="4" creationId="{ED39068F-D623-8158-AEDB-10B44144FED2}"/>
          </ac:spMkLst>
        </pc:spChg>
        <pc:spChg chg="mod ord">
          <ac:chgData name="Cynthia Romanowski" userId="dc973751-0efb-4edb-87c1-e88c06c62633" providerId="ADAL" clId="{31EF1F27-A21A-4D24-A1BE-F0CBAB35EEF2}" dt="2026-10-12T16:03:35.519" v="2685" actId="700"/>
          <ac:spMkLst>
            <pc:docMk/>
            <pc:sldMk cId="4176122918" sldId="269"/>
            <ac:spMk id="5" creationId="{E23732AB-108C-1551-2487-E2FAC73BDDE1}"/>
          </ac:spMkLst>
        </pc:spChg>
        <pc:spChg chg="mod ord">
          <ac:chgData name="Cynthia Romanowski" userId="dc973751-0efb-4edb-87c1-e88c06c62633" providerId="ADAL" clId="{31EF1F27-A21A-4D24-A1BE-F0CBAB35EEF2}" dt="2026-10-12T16:03:35.519" v="2685" actId="700"/>
          <ac:spMkLst>
            <pc:docMk/>
            <pc:sldMk cId="4176122918" sldId="269"/>
            <ac:spMk id="6" creationId="{D0AE6846-BCA7-ED7F-5153-2BF72CFA04A6}"/>
          </ac:spMkLst>
        </pc:spChg>
        <pc:spChg chg="mod ord">
          <ac:chgData name="Cynthia Romanowski" userId="dc973751-0efb-4edb-87c1-e88c06c62633" providerId="ADAL" clId="{31EF1F27-A21A-4D24-A1BE-F0CBAB35EEF2}" dt="2026-10-12T16:03:35.519" v="2685" actId="700"/>
          <ac:spMkLst>
            <pc:docMk/>
            <pc:sldMk cId="4176122918" sldId="269"/>
            <ac:spMk id="11" creationId="{EB3C5FEA-4A8C-A2E2-A153-CAB7F55F044A}"/>
          </ac:spMkLst>
        </pc:spChg>
      </pc:sldChg>
      <pc:sldChg chg="addSp delSp modSp mod modClrScheme chgLayout">
        <pc:chgData name="Cynthia Romanowski" userId="dc973751-0efb-4edb-87c1-e88c06c62633" providerId="ADAL" clId="{31EF1F27-A21A-4D24-A1BE-F0CBAB35EEF2}" dt="2026-10-12T13:03:03.043" v="1149" actId="26606"/>
        <pc:sldMkLst>
          <pc:docMk/>
          <pc:sldMk cId="286851587" sldId="272"/>
        </pc:sldMkLst>
        <pc:spChg chg="mod">
          <ac:chgData name="Cynthia Romanowski" userId="dc973751-0efb-4edb-87c1-e88c06c62633" providerId="ADAL" clId="{31EF1F27-A21A-4D24-A1BE-F0CBAB35EEF2}" dt="2026-10-12T13:03:03.043" v="1149" actId="26606"/>
          <ac:spMkLst>
            <pc:docMk/>
            <pc:sldMk cId="286851587" sldId="272"/>
            <ac:spMk id="3" creationId="{0D3E73D1-B03E-8C8C-D860-B2C10453C6F3}"/>
          </ac:spMkLst>
        </pc:spChg>
        <pc:spChg chg="mod">
          <ac:chgData name="Cynthia Romanowski" userId="dc973751-0efb-4edb-87c1-e88c06c62633" providerId="ADAL" clId="{31EF1F27-A21A-4D24-A1BE-F0CBAB35EEF2}" dt="2026-10-12T13:03:03.043" v="1149" actId="26606"/>
          <ac:spMkLst>
            <pc:docMk/>
            <pc:sldMk cId="286851587" sldId="272"/>
            <ac:spMk id="4" creationId="{9EF7FE13-3B14-4D2B-2134-E65CDACBCF27}"/>
          </ac:spMkLst>
        </pc:spChg>
        <pc:spChg chg="mod">
          <ac:chgData name="Cynthia Romanowski" userId="dc973751-0efb-4edb-87c1-e88c06c62633" providerId="ADAL" clId="{31EF1F27-A21A-4D24-A1BE-F0CBAB35EEF2}" dt="2026-10-12T13:03:03.043" v="1149" actId="26606"/>
          <ac:spMkLst>
            <pc:docMk/>
            <pc:sldMk cId="286851587" sldId="272"/>
            <ac:spMk id="5" creationId="{2B601E67-C959-EEC6-A56F-320586607AA3}"/>
          </ac:spMkLst>
        </pc:spChg>
        <pc:spChg chg="mod">
          <ac:chgData name="Cynthia Romanowski" userId="dc973751-0efb-4edb-87c1-e88c06c62633" providerId="ADAL" clId="{31EF1F27-A21A-4D24-A1BE-F0CBAB35EEF2}" dt="2026-10-12T13:03:03.043" v="1149" actId="26606"/>
          <ac:spMkLst>
            <pc:docMk/>
            <pc:sldMk cId="286851587" sldId="272"/>
            <ac:spMk id="11" creationId="{38681737-6782-20D8-3AB7-6CE673E13546}"/>
          </ac:spMkLst>
        </pc:spChg>
        <pc:spChg chg="mod">
          <ac:chgData name="Cynthia Romanowski" userId="dc973751-0efb-4edb-87c1-e88c06c62633" providerId="ADAL" clId="{31EF1F27-A21A-4D24-A1BE-F0CBAB35EEF2}" dt="2026-10-12T13:03:03.043" v="1149" actId="26606"/>
          <ac:spMkLst>
            <pc:docMk/>
            <pc:sldMk cId="286851587" sldId="272"/>
            <ac:spMk id="15" creationId="{6497BC4B-3CDE-6532-E7E1-03A1992B9400}"/>
          </ac:spMkLst>
        </pc:spChg>
        <pc:spChg chg="add mod">
          <ac:chgData name="Cynthia Romanowski" userId="dc973751-0efb-4edb-87c1-e88c06c62633" providerId="ADAL" clId="{31EF1F27-A21A-4D24-A1BE-F0CBAB35EEF2}" dt="2026-10-12T13:03:03.043" v="1149" actId="26606"/>
          <ac:spMkLst>
            <pc:docMk/>
            <pc:sldMk cId="286851587" sldId="272"/>
            <ac:spMk id="30" creationId="{2C15DCE6-9623-238A-5578-B907D74FA7A0}"/>
          </ac:spMkLst>
        </pc:spChg>
      </pc:sldChg>
      <pc:sldChg chg="addSp delSp modSp mod modClrScheme chgLayout">
        <pc:chgData name="Cynthia Romanowski" userId="dc973751-0efb-4edb-87c1-e88c06c62633" providerId="ADAL" clId="{31EF1F27-A21A-4D24-A1BE-F0CBAB35EEF2}" dt="2026-10-12T12:54:26.717" v="555" actId="700"/>
        <pc:sldMkLst>
          <pc:docMk/>
          <pc:sldMk cId="1218717149" sldId="275"/>
        </pc:sldMkLst>
        <pc:spChg chg="add mod ord">
          <ac:chgData name="Cynthia Romanowski" userId="dc973751-0efb-4edb-87c1-e88c06c62633" providerId="ADAL" clId="{31EF1F27-A21A-4D24-A1BE-F0CBAB35EEF2}" dt="2026-10-12T12:54:26.717" v="555" actId="700"/>
          <ac:spMkLst>
            <pc:docMk/>
            <pc:sldMk cId="1218717149" sldId="275"/>
            <ac:spMk id="2" creationId="{869D9D92-3029-C845-7F7F-519C3F289960}"/>
          </ac:spMkLst>
        </pc:spChg>
        <pc:spChg chg="mod ord">
          <ac:chgData name="Cynthia Romanowski" userId="dc973751-0efb-4edb-87c1-e88c06c62633" providerId="ADAL" clId="{31EF1F27-A21A-4D24-A1BE-F0CBAB35EEF2}" dt="2026-10-12T12:54:26.717" v="555" actId="700"/>
          <ac:spMkLst>
            <pc:docMk/>
            <pc:sldMk cId="1218717149" sldId="275"/>
            <ac:spMk id="5" creationId="{4BBA4BFD-6FC9-9E3F-0207-9A4D92FE0A08}"/>
          </ac:spMkLst>
        </pc:spChg>
        <pc:spChg chg="mod ord">
          <ac:chgData name="Cynthia Romanowski" userId="dc973751-0efb-4edb-87c1-e88c06c62633" providerId="ADAL" clId="{31EF1F27-A21A-4D24-A1BE-F0CBAB35EEF2}" dt="2026-10-12T12:54:26.717" v="555" actId="700"/>
          <ac:spMkLst>
            <pc:docMk/>
            <pc:sldMk cId="1218717149" sldId="275"/>
            <ac:spMk id="6" creationId="{7680F538-208B-88B9-B81C-05DD5B9E32BA}"/>
          </ac:spMkLst>
        </pc:spChg>
        <pc:spChg chg="mod ord">
          <ac:chgData name="Cynthia Romanowski" userId="dc973751-0efb-4edb-87c1-e88c06c62633" providerId="ADAL" clId="{31EF1F27-A21A-4D24-A1BE-F0CBAB35EEF2}" dt="2026-10-12T12:54:26.717" v="555" actId="700"/>
          <ac:spMkLst>
            <pc:docMk/>
            <pc:sldMk cId="1218717149" sldId="275"/>
            <ac:spMk id="7" creationId="{620A4287-4892-5B1C-465B-A82B4207036C}"/>
          </ac:spMkLst>
        </pc:spChg>
        <pc:spChg chg="mod ord">
          <ac:chgData name="Cynthia Romanowski" userId="dc973751-0efb-4edb-87c1-e88c06c62633" providerId="ADAL" clId="{31EF1F27-A21A-4D24-A1BE-F0CBAB35EEF2}" dt="2026-10-12T12:54:26.717" v="555" actId="700"/>
          <ac:spMkLst>
            <pc:docMk/>
            <pc:sldMk cId="1218717149" sldId="275"/>
            <ac:spMk id="8" creationId="{B18502E9-6FA1-ACA0-4329-827FD99458E1}"/>
          </ac:spMkLst>
        </pc:spChg>
      </pc:sldChg>
      <pc:sldChg chg="addSp delSp modSp mod modClrScheme chgLayout">
        <pc:chgData name="Cynthia Romanowski" userId="dc973751-0efb-4edb-87c1-e88c06c62633" providerId="ADAL" clId="{31EF1F27-A21A-4D24-A1BE-F0CBAB35EEF2}" dt="2026-10-15T15:59:58.397" v="2982" actId="20577"/>
        <pc:sldMkLst>
          <pc:docMk/>
          <pc:sldMk cId="972776302" sldId="278"/>
        </pc:sldMkLst>
        <pc:spChg chg="mod">
          <ac:chgData name="Cynthia Romanowski" userId="dc973751-0efb-4edb-87c1-e88c06c62633" providerId="ADAL" clId="{31EF1F27-A21A-4D24-A1BE-F0CBAB35EEF2}" dt="2026-10-15T12:45:21.472" v="2912" actId="20577"/>
          <ac:spMkLst>
            <pc:docMk/>
            <pc:sldMk cId="972776302" sldId="278"/>
            <ac:spMk id="2" creationId="{1B1A402D-769E-E8D7-8FA4-1A18F6340BAE}"/>
          </ac:spMkLst>
        </pc:spChg>
        <pc:spChg chg="mod">
          <ac:chgData name="Cynthia Romanowski" userId="dc973751-0efb-4edb-87c1-e88c06c62633" providerId="ADAL" clId="{31EF1F27-A21A-4D24-A1BE-F0CBAB35EEF2}" dt="2026-10-15T15:59:58.397" v="2982" actId="20577"/>
          <ac:spMkLst>
            <pc:docMk/>
            <pc:sldMk cId="972776302" sldId="278"/>
            <ac:spMk id="3" creationId="{71ADAF51-0775-A0D5-3963-89A2FFFF2A5E}"/>
          </ac:spMkLst>
        </pc:spChg>
        <pc:spChg chg="mod">
          <ac:chgData name="Cynthia Romanowski" userId="dc973751-0efb-4edb-87c1-e88c06c62633" providerId="ADAL" clId="{31EF1F27-A21A-4D24-A1BE-F0CBAB35EEF2}" dt="2026-10-12T13:03:10.229" v="1150" actId="26606"/>
          <ac:spMkLst>
            <pc:docMk/>
            <pc:sldMk cId="972776302" sldId="278"/>
            <ac:spMk id="4" creationId="{6589CFC4-0B35-CF28-F639-B516B0F227DD}"/>
          </ac:spMkLst>
        </pc:spChg>
        <pc:spChg chg="mod">
          <ac:chgData name="Cynthia Romanowski" userId="dc973751-0efb-4edb-87c1-e88c06c62633" providerId="ADAL" clId="{31EF1F27-A21A-4D24-A1BE-F0CBAB35EEF2}" dt="2026-10-12T13:03:10.229" v="1150" actId="26606"/>
          <ac:spMkLst>
            <pc:docMk/>
            <pc:sldMk cId="972776302" sldId="278"/>
            <ac:spMk id="5" creationId="{457B8908-9FB2-553A-5AE3-4CD850478AD5}"/>
          </ac:spMkLst>
        </pc:spChg>
        <pc:spChg chg="mod">
          <ac:chgData name="Cynthia Romanowski" userId="dc973751-0efb-4edb-87c1-e88c06c62633" providerId="ADAL" clId="{31EF1F27-A21A-4D24-A1BE-F0CBAB35EEF2}" dt="2026-10-12T13:03:10.229" v="1150" actId="26606"/>
          <ac:spMkLst>
            <pc:docMk/>
            <pc:sldMk cId="972776302" sldId="278"/>
            <ac:spMk id="6" creationId="{2FF99E83-D1D2-79F3-F9AB-3C306314B63E}"/>
          </ac:spMkLst>
        </pc:spChg>
        <pc:spChg chg="add mod">
          <ac:chgData name="Cynthia Romanowski" userId="dc973751-0efb-4edb-87c1-e88c06c62633" providerId="ADAL" clId="{31EF1F27-A21A-4D24-A1BE-F0CBAB35EEF2}" dt="2026-10-12T13:03:10.229" v="1150" actId="26606"/>
          <ac:spMkLst>
            <pc:docMk/>
            <pc:sldMk cId="972776302" sldId="278"/>
            <ac:spMk id="16" creationId="{9C174496-0BF4-2747-0B29-4B9476E9BC79}"/>
          </ac:spMkLst>
        </pc:spChg>
      </pc:sldChg>
      <pc:sldChg chg="addSp delSp modSp new mod modClrScheme chgLayout">
        <pc:chgData name="Cynthia Romanowski" userId="dc973751-0efb-4edb-87c1-e88c06c62633" providerId="ADAL" clId="{31EF1F27-A21A-4D24-A1BE-F0CBAB35EEF2}" dt="2026-10-12T12:58:47.519" v="839" actId="14100"/>
        <pc:sldMkLst>
          <pc:docMk/>
          <pc:sldMk cId="3879392" sldId="279"/>
        </pc:sldMkLst>
        <pc:spChg chg="mod">
          <ac:chgData name="Cynthia Romanowski" userId="dc973751-0efb-4edb-87c1-e88c06c62633" providerId="ADAL" clId="{31EF1F27-A21A-4D24-A1BE-F0CBAB35EEF2}" dt="2026-10-12T12:55:21.988" v="559" actId="26606"/>
          <ac:spMkLst>
            <pc:docMk/>
            <pc:sldMk cId="3879392" sldId="279"/>
            <ac:spMk id="4" creationId="{2B443ABA-A962-D562-F305-7982CEEE4B91}"/>
          </ac:spMkLst>
        </pc:spChg>
        <pc:spChg chg="mod">
          <ac:chgData name="Cynthia Romanowski" userId="dc973751-0efb-4edb-87c1-e88c06c62633" providerId="ADAL" clId="{31EF1F27-A21A-4D24-A1BE-F0CBAB35EEF2}" dt="2026-10-12T12:55:21.988" v="559" actId="26606"/>
          <ac:spMkLst>
            <pc:docMk/>
            <pc:sldMk cId="3879392" sldId="279"/>
            <ac:spMk id="5" creationId="{55CB2014-5D66-9A22-D429-2AF8C627336C}"/>
          </ac:spMkLst>
        </pc:spChg>
        <pc:spChg chg="mod">
          <ac:chgData name="Cynthia Romanowski" userId="dc973751-0efb-4edb-87c1-e88c06c62633" providerId="ADAL" clId="{31EF1F27-A21A-4D24-A1BE-F0CBAB35EEF2}" dt="2026-10-12T12:55:21.988" v="559" actId="26606"/>
          <ac:spMkLst>
            <pc:docMk/>
            <pc:sldMk cId="3879392" sldId="279"/>
            <ac:spMk id="6" creationId="{FAC74974-6E77-3414-8725-687E63A9A5A1}"/>
          </ac:spMkLst>
        </pc:spChg>
        <pc:spChg chg="add mod">
          <ac:chgData name="Cynthia Romanowski" userId="dc973751-0efb-4edb-87c1-e88c06c62633" providerId="ADAL" clId="{31EF1F27-A21A-4D24-A1BE-F0CBAB35EEF2}" dt="2026-10-12T12:55:34.529" v="598" actId="20577"/>
          <ac:spMkLst>
            <pc:docMk/>
            <pc:sldMk cId="3879392" sldId="279"/>
            <ac:spMk id="11" creationId="{8D27E156-7D5A-F91C-59C3-1BD65FE6A114}"/>
          </ac:spMkLst>
        </pc:spChg>
        <pc:spChg chg="add mod">
          <ac:chgData name="Cynthia Romanowski" userId="dc973751-0efb-4edb-87c1-e88c06c62633" providerId="ADAL" clId="{31EF1F27-A21A-4D24-A1BE-F0CBAB35EEF2}" dt="2026-10-12T12:57:47.451" v="769" actId="113"/>
          <ac:spMkLst>
            <pc:docMk/>
            <pc:sldMk cId="3879392" sldId="279"/>
            <ac:spMk id="13" creationId="{02117F56-8BA4-56CA-FD48-C724B680078D}"/>
          </ac:spMkLst>
        </pc:spChg>
        <pc:spChg chg="add mod">
          <ac:chgData name="Cynthia Romanowski" userId="dc973751-0efb-4edb-87c1-e88c06c62633" providerId="ADAL" clId="{31EF1F27-A21A-4D24-A1BE-F0CBAB35EEF2}" dt="2026-10-12T12:58:47.519" v="839" actId="14100"/>
          <ac:spMkLst>
            <pc:docMk/>
            <pc:sldMk cId="3879392" sldId="279"/>
            <ac:spMk id="15" creationId="{9C652D80-239C-154A-34DD-12A451FEA486}"/>
          </ac:spMkLst>
        </pc:spChg>
      </pc:sldChg>
      <pc:sldChg chg="addSp delSp modSp new mod modClrScheme chgLayout">
        <pc:chgData name="Cynthia Romanowski" userId="dc973751-0efb-4edb-87c1-e88c06c62633" providerId="ADAL" clId="{31EF1F27-A21A-4D24-A1BE-F0CBAB35EEF2}" dt="2026-10-12T13:47:22.669" v="1691" actId="20577"/>
        <pc:sldMkLst>
          <pc:docMk/>
          <pc:sldMk cId="2764110951" sldId="280"/>
        </pc:sldMkLst>
        <pc:spChg chg="mod ord">
          <ac:chgData name="Cynthia Romanowski" userId="dc973751-0efb-4edb-87c1-e88c06c62633" providerId="ADAL" clId="{31EF1F27-A21A-4D24-A1BE-F0CBAB35EEF2}" dt="2026-10-12T13:47:12.215" v="1662" actId="700"/>
          <ac:spMkLst>
            <pc:docMk/>
            <pc:sldMk cId="2764110951" sldId="280"/>
            <ac:spMk id="5" creationId="{9DF67809-C85B-E17B-87A8-21FB2FD95F22}"/>
          </ac:spMkLst>
        </pc:spChg>
        <pc:spChg chg="mod ord">
          <ac:chgData name="Cynthia Romanowski" userId="dc973751-0efb-4edb-87c1-e88c06c62633" providerId="ADAL" clId="{31EF1F27-A21A-4D24-A1BE-F0CBAB35EEF2}" dt="2026-10-12T13:47:12.215" v="1662" actId="700"/>
          <ac:spMkLst>
            <pc:docMk/>
            <pc:sldMk cId="2764110951" sldId="280"/>
            <ac:spMk id="6" creationId="{8A2567B9-F037-915C-CD77-E1850C85CA46}"/>
          </ac:spMkLst>
        </pc:spChg>
        <pc:spChg chg="mod ord">
          <ac:chgData name="Cynthia Romanowski" userId="dc973751-0efb-4edb-87c1-e88c06c62633" providerId="ADAL" clId="{31EF1F27-A21A-4D24-A1BE-F0CBAB35EEF2}" dt="2026-10-12T13:47:12.215" v="1662" actId="700"/>
          <ac:spMkLst>
            <pc:docMk/>
            <pc:sldMk cId="2764110951" sldId="280"/>
            <ac:spMk id="7" creationId="{9E3FD2D5-A97A-9114-3E68-434DC8D78DEC}"/>
          </ac:spMkLst>
        </pc:spChg>
        <pc:spChg chg="add mod ord">
          <ac:chgData name="Cynthia Romanowski" userId="dc973751-0efb-4edb-87c1-e88c06c62633" providerId="ADAL" clId="{31EF1F27-A21A-4D24-A1BE-F0CBAB35EEF2}" dt="2026-10-12T13:47:22.669" v="1691" actId="20577"/>
          <ac:spMkLst>
            <pc:docMk/>
            <pc:sldMk cId="2764110951" sldId="280"/>
            <ac:spMk id="8" creationId="{212FCC39-F989-6702-68A5-87E2910396DE}"/>
          </ac:spMkLst>
        </pc:spChg>
        <pc:spChg chg="add mod ord">
          <ac:chgData name="Cynthia Romanowski" userId="dc973751-0efb-4edb-87c1-e88c06c62633" providerId="ADAL" clId="{31EF1F27-A21A-4D24-A1BE-F0CBAB35EEF2}" dt="2026-10-12T13:47:12.215" v="1662" actId="700"/>
          <ac:spMkLst>
            <pc:docMk/>
            <pc:sldMk cId="2764110951" sldId="280"/>
            <ac:spMk id="9" creationId="{845E2573-1BE3-1BE5-B408-376679DAE0FA}"/>
          </ac:spMkLst>
        </pc:spChg>
      </pc:sldChg>
      <pc:sldChg chg="addSp delSp modSp new mod modClrScheme chgLayout">
        <pc:chgData name="Cynthia Romanowski" userId="dc973751-0efb-4edb-87c1-e88c06c62633" providerId="ADAL" clId="{31EF1F27-A21A-4D24-A1BE-F0CBAB35EEF2}" dt="2026-10-12T13:47:57.856" v="1727" actId="20577"/>
        <pc:sldMkLst>
          <pc:docMk/>
          <pc:sldMk cId="2567435049" sldId="281"/>
        </pc:sldMkLst>
        <pc:spChg chg="mod ord">
          <ac:chgData name="Cynthia Romanowski" userId="dc973751-0efb-4edb-87c1-e88c06c62633" providerId="ADAL" clId="{31EF1F27-A21A-4D24-A1BE-F0CBAB35EEF2}" dt="2026-10-12T13:47:40.127" v="1693" actId="700"/>
          <ac:spMkLst>
            <pc:docMk/>
            <pc:sldMk cId="2567435049" sldId="281"/>
            <ac:spMk id="5" creationId="{11B14704-279C-4490-6909-E7B22C7DC801}"/>
          </ac:spMkLst>
        </pc:spChg>
        <pc:spChg chg="mod ord">
          <ac:chgData name="Cynthia Romanowski" userId="dc973751-0efb-4edb-87c1-e88c06c62633" providerId="ADAL" clId="{31EF1F27-A21A-4D24-A1BE-F0CBAB35EEF2}" dt="2026-10-12T13:47:40.127" v="1693" actId="700"/>
          <ac:spMkLst>
            <pc:docMk/>
            <pc:sldMk cId="2567435049" sldId="281"/>
            <ac:spMk id="6" creationId="{4237952F-BCBD-8F29-C576-DCD9C03F0488}"/>
          </ac:spMkLst>
        </pc:spChg>
        <pc:spChg chg="mod ord">
          <ac:chgData name="Cynthia Romanowski" userId="dc973751-0efb-4edb-87c1-e88c06c62633" providerId="ADAL" clId="{31EF1F27-A21A-4D24-A1BE-F0CBAB35EEF2}" dt="2026-10-12T13:47:40.127" v="1693" actId="700"/>
          <ac:spMkLst>
            <pc:docMk/>
            <pc:sldMk cId="2567435049" sldId="281"/>
            <ac:spMk id="7" creationId="{42A62F43-4526-9478-734A-392E61833922}"/>
          </ac:spMkLst>
        </pc:spChg>
        <pc:spChg chg="add mod ord">
          <ac:chgData name="Cynthia Romanowski" userId="dc973751-0efb-4edb-87c1-e88c06c62633" providerId="ADAL" clId="{31EF1F27-A21A-4D24-A1BE-F0CBAB35EEF2}" dt="2026-10-12T13:47:57.856" v="1727" actId="20577"/>
          <ac:spMkLst>
            <pc:docMk/>
            <pc:sldMk cId="2567435049" sldId="281"/>
            <ac:spMk id="8" creationId="{8D906DB6-4DB8-C5F9-F8C9-8A980332C4B7}"/>
          </ac:spMkLst>
        </pc:spChg>
        <pc:spChg chg="add mod ord">
          <ac:chgData name="Cynthia Romanowski" userId="dc973751-0efb-4edb-87c1-e88c06c62633" providerId="ADAL" clId="{31EF1F27-A21A-4D24-A1BE-F0CBAB35EEF2}" dt="2026-10-12T13:47:40.127" v="1693" actId="700"/>
          <ac:spMkLst>
            <pc:docMk/>
            <pc:sldMk cId="2567435049" sldId="281"/>
            <ac:spMk id="9" creationId="{89536138-1635-5DB1-48F0-31811E132DBC}"/>
          </ac:spMkLst>
        </pc:spChg>
      </pc:sldChg>
      <pc:sldChg chg="addSp delSp modSp new mod modClrScheme chgLayout">
        <pc:chgData name="Cynthia Romanowski" userId="dc973751-0efb-4edb-87c1-e88c06c62633" providerId="ADAL" clId="{31EF1F27-A21A-4D24-A1BE-F0CBAB35EEF2}" dt="2026-10-19T19:11:53.717" v="2984" actId="20577"/>
        <pc:sldMkLst>
          <pc:docMk/>
          <pc:sldMk cId="716140890" sldId="282"/>
        </pc:sldMkLst>
        <pc:spChg chg="mod ord">
          <ac:chgData name="Cynthia Romanowski" userId="dc973751-0efb-4edb-87c1-e88c06c62633" providerId="ADAL" clId="{31EF1F27-A21A-4D24-A1BE-F0CBAB35EEF2}" dt="2026-10-12T13:48:11.945" v="1729" actId="700"/>
          <ac:spMkLst>
            <pc:docMk/>
            <pc:sldMk cId="716140890" sldId="282"/>
            <ac:spMk id="5" creationId="{C09D7BA2-0326-020D-B3BA-26FC9208D5E8}"/>
          </ac:spMkLst>
        </pc:spChg>
        <pc:spChg chg="mod ord">
          <ac:chgData name="Cynthia Romanowski" userId="dc973751-0efb-4edb-87c1-e88c06c62633" providerId="ADAL" clId="{31EF1F27-A21A-4D24-A1BE-F0CBAB35EEF2}" dt="2026-10-12T13:48:11.945" v="1729" actId="700"/>
          <ac:spMkLst>
            <pc:docMk/>
            <pc:sldMk cId="716140890" sldId="282"/>
            <ac:spMk id="6" creationId="{6E416600-36A3-9933-9D81-710FA9640182}"/>
          </ac:spMkLst>
        </pc:spChg>
        <pc:spChg chg="mod ord">
          <ac:chgData name="Cynthia Romanowski" userId="dc973751-0efb-4edb-87c1-e88c06c62633" providerId="ADAL" clId="{31EF1F27-A21A-4D24-A1BE-F0CBAB35EEF2}" dt="2026-10-12T13:48:11.945" v="1729" actId="700"/>
          <ac:spMkLst>
            <pc:docMk/>
            <pc:sldMk cId="716140890" sldId="282"/>
            <ac:spMk id="7" creationId="{98E25ABF-627B-81CE-196D-FB7B466D4E62}"/>
          </ac:spMkLst>
        </pc:spChg>
        <pc:spChg chg="add mod ord">
          <ac:chgData name="Cynthia Romanowski" userId="dc973751-0efb-4edb-87c1-e88c06c62633" providerId="ADAL" clId="{31EF1F27-A21A-4D24-A1BE-F0CBAB35EEF2}" dt="2026-10-15T12:55:32.139" v="2957" actId="6549"/>
          <ac:spMkLst>
            <pc:docMk/>
            <pc:sldMk cId="716140890" sldId="282"/>
            <ac:spMk id="8" creationId="{103055C1-A83A-F38B-A9A9-17A275F5D669}"/>
          </ac:spMkLst>
        </pc:spChg>
        <pc:spChg chg="add mod ord">
          <ac:chgData name="Cynthia Romanowski" userId="dc973751-0efb-4edb-87c1-e88c06c62633" providerId="ADAL" clId="{31EF1F27-A21A-4D24-A1BE-F0CBAB35EEF2}" dt="2026-10-19T19:11:53.717" v="2984" actId="20577"/>
          <ac:spMkLst>
            <pc:docMk/>
            <pc:sldMk cId="716140890" sldId="282"/>
            <ac:spMk id="9" creationId="{B74BD434-10EB-E563-6075-BF94E86FB5A6}"/>
          </ac:spMkLst>
        </pc:spChg>
        <pc:spChg chg="add mod ord">
          <ac:chgData name="Cynthia Romanowski" userId="dc973751-0efb-4edb-87c1-e88c06c62633" providerId="ADAL" clId="{31EF1F27-A21A-4D24-A1BE-F0CBAB35EEF2}" dt="2026-10-12T14:28:05.260" v="1914" actId="14100"/>
          <ac:spMkLst>
            <pc:docMk/>
            <pc:sldMk cId="716140890" sldId="282"/>
            <ac:spMk id="10" creationId="{BDB405D1-803F-9791-3519-91C0B9B1DBE8}"/>
          </ac:spMkLst>
        </pc:spChg>
      </pc:sldChg>
      <pc:sldChg chg="addSp delSp modSp new mod modClrScheme chgLayout">
        <pc:chgData name="Cynthia Romanowski" userId="dc973751-0efb-4edb-87c1-e88c06c62633" providerId="ADAL" clId="{31EF1F27-A21A-4D24-A1BE-F0CBAB35EEF2}" dt="2026-10-15T12:55:49.730" v="2974" actId="20577"/>
        <pc:sldMkLst>
          <pc:docMk/>
          <pc:sldMk cId="4055182458" sldId="283"/>
        </pc:sldMkLst>
        <pc:spChg chg="mod ord">
          <ac:chgData name="Cynthia Romanowski" userId="dc973751-0efb-4edb-87c1-e88c06c62633" providerId="ADAL" clId="{31EF1F27-A21A-4D24-A1BE-F0CBAB35EEF2}" dt="2026-10-12T14:42:17.095" v="2053" actId="700"/>
          <ac:spMkLst>
            <pc:docMk/>
            <pc:sldMk cId="4055182458" sldId="283"/>
            <ac:spMk id="5" creationId="{A7BC39D1-A1BB-046C-6B77-4A4A53D114B4}"/>
          </ac:spMkLst>
        </pc:spChg>
        <pc:spChg chg="mod ord">
          <ac:chgData name="Cynthia Romanowski" userId="dc973751-0efb-4edb-87c1-e88c06c62633" providerId="ADAL" clId="{31EF1F27-A21A-4D24-A1BE-F0CBAB35EEF2}" dt="2026-10-12T14:42:17.095" v="2053" actId="700"/>
          <ac:spMkLst>
            <pc:docMk/>
            <pc:sldMk cId="4055182458" sldId="283"/>
            <ac:spMk id="6" creationId="{0126B9D1-96C7-D771-6CA9-8434EDE8E604}"/>
          </ac:spMkLst>
        </pc:spChg>
        <pc:spChg chg="mod ord">
          <ac:chgData name="Cynthia Romanowski" userId="dc973751-0efb-4edb-87c1-e88c06c62633" providerId="ADAL" clId="{31EF1F27-A21A-4D24-A1BE-F0CBAB35EEF2}" dt="2026-10-12T14:42:17.095" v="2053" actId="700"/>
          <ac:spMkLst>
            <pc:docMk/>
            <pc:sldMk cId="4055182458" sldId="283"/>
            <ac:spMk id="7" creationId="{30A26CCB-269C-F882-91BD-205EA67729CA}"/>
          </ac:spMkLst>
        </pc:spChg>
        <pc:spChg chg="add mod ord">
          <ac:chgData name="Cynthia Romanowski" userId="dc973751-0efb-4edb-87c1-e88c06c62633" providerId="ADAL" clId="{31EF1F27-A21A-4D24-A1BE-F0CBAB35EEF2}" dt="2026-10-15T12:55:49.730" v="2974" actId="20577"/>
          <ac:spMkLst>
            <pc:docMk/>
            <pc:sldMk cId="4055182458" sldId="283"/>
            <ac:spMk id="8" creationId="{F30DA0DC-19FE-C230-9DBC-A4FA9F23CD2C}"/>
          </ac:spMkLst>
        </pc:spChg>
        <pc:spChg chg="add mod ord">
          <ac:chgData name="Cynthia Romanowski" userId="dc973751-0efb-4edb-87c1-e88c06c62633" providerId="ADAL" clId="{31EF1F27-A21A-4D24-A1BE-F0CBAB35EEF2}" dt="2026-10-15T12:50:16.020" v="2956" actId="20577"/>
          <ac:spMkLst>
            <pc:docMk/>
            <pc:sldMk cId="4055182458" sldId="283"/>
            <ac:spMk id="9" creationId="{C632E43B-740B-2BF7-6031-0F787DABE24F}"/>
          </ac:spMkLst>
        </pc:spChg>
      </pc:sldChg>
      <pc:sldChg chg="addSp delSp modSp new mod modClrScheme chgLayout">
        <pc:chgData name="Cynthia Romanowski" userId="dc973751-0efb-4edb-87c1-e88c06c62633" providerId="ADAL" clId="{31EF1F27-A21A-4D24-A1BE-F0CBAB35EEF2}" dt="2026-10-15T12:56:16.224" v="2980" actId="20577"/>
        <pc:sldMkLst>
          <pc:docMk/>
          <pc:sldMk cId="1865898289" sldId="284"/>
        </pc:sldMkLst>
        <pc:spChg chg="mod ord">
          <ac:chgData name="Cynthia Romanowski" userId="dc973751-0efb-4edb-87c1-e88c06c62633" providerId="ADAL" clId="{31EF1F27-A21A-4D24-A1BE-F0CBAB35EEF2}" dt="2026-10-12T14:47:39.391" v="2098" actId="700"/>
          <ac:spMkLst>
            <pc:docMk/>
            <pc:sldMk cId="1865898289" sldId="284"/>
            <ac:spMk id="4" creationId="{8D0ABE12-2E90-2637-39DB-24C881B5DA88}"/>
          </ac:spMkLst>
        </pc:spChg>
        <pc:spChg chg="mod ord">
          <ac:chgData name="Cynthia Romanowski" userId="dc973751-0efb-4edb-87c1-e88c06c62633" providerId="ADAL" clId="{31EF1F27-A21A-4D24-A1BE-F0CBAB35EEF2}" dt="2026-10-12T14:47:39.391" v="2098" actId="700"/>
          <ac:spMkLst>
            <pc:docMk/>
            <pc:sldMk cId="1865898289" sldId="284"/>
            <ac:spMk id="5" creationId="{155F6B24-39BE-12D4-2F7C-67CD7B28D2C8}"/>
          </ac:spMkLst>
        </pc:spChg>
        <pc:spChg chg="mod ord">
          <ac:chgData name="Cynthia Romanowski" userId="dc973751-0efb-4edb-87c1-e88c06c62633" providerId="ADAL" clId="{31EF1F27-A21A-4D24-A1BE-F0CBAB35EEF2}" dt="2026-10-12T14:47:39.391" v="2098" actId="700"/>
          <ac:spMkLst>
            <pc:docMk/>
            <pc:sldMk cId="1865898289" sldId="284"/>
            <ac:spMk id="6" creationId="{AD04BBDB-E3D2-6ABC-518F-94D746DCC8FC}"/>
          </ac:spMkLst>
        </pc:spChg>
        <pc:spChg chg="add mod ord">
          <ac:chgData name="Cynthia Romanowski" userId="dc973751-0efb-4edb-87c1-e88c06c62633" providerId="ADAL" clId="{31EF1F27-A21A-4D24-A1BE-F0CBAB35EEF2}" dt="2026-10-12T14:47:53.411" v="2100" actId="27636"/>
          <ac:spMkLst>
            <pc:docMk/>
            <pc:sldMk cId="1865898289" sldId="284"/>
            <ac:spMk id="7" creationId="{DB1C7225-99EC-9970-F05D-99EA11075C2B}"/>
          </ac:spMkLst>
        </pc:spChg>
        <pc:spChg chg="add mod ord">
          <ac:chgData name="Cynthia Romanowski" userId="dc973751-0efb-4edb-87c1-e88c06c62633" providerId="ADAL" clId="{31EF1F27-A21A-4D24-A1BE-F0CBAB35EEF2}" dt="2026-10-15T12:56:16.224" v="2980" actId="20577"/>
          <ac:spMkLst>
            <pc:docMk/>
            <pc:sldMk cId="1865898289" sldId="284"/>
            <ac:spMk id="8" creationId="{DEE47425-5D3D-EEE2-8E84-900E57A27FE3}"/>
          </ac:spMkLst>
        </pc:spChg>
        <pc:spChg chg="add mod ord">
          <ac:chgData name="Cynthia Romanowski" userId="dc973751-0efb-4edb-87c1-e88c06c62633" providerId="ADAL" clId="{31EF1F27-A21A-4D24-A1BE-F0CBAB35EEF2}" dt="2026-10-12T15:22:14.962" v="2121" actId="14100"/>
          <ac:spMkLst>
            <pc:docMk/>
            <pc:sldMk cId="1865898289" sldId="284"/>
            <ac:spMk id="9" creationId="{415F24B6-15BA-B67B-9AB8-B743BD4BAF5C}"/>
          </ac:spMkLst>
        </pc:spChg>
      </pc:sldChg>
      <pc:sldChg chg="addSp delSp modSp new mod modClrScheme chgLayout">
        <pc:chgData name="Cynthia Romanowski" userId="dc973751-0efb-4edb-87c1-e88c06c62633" providerId="ADAL" clId="{31EF1F27-A21A-4D24-A1BE-F0CBAB35EEF2}" dt="2026-10-12T16:01:17.226" v="2522" actId="14100"/>
        <pc:sldMkLst>
          <pc:docMk/>
          <pc:sldMk cId="4163311479" sldId="285"/>
        </pc:sldMkLst>
        <pc:spChg chg="mod ord">
          <ac:chgData name="Cynthia Romanowski" userId="dc973751-0efb-4edb-87c1-e88c06c62633" providerId="ADAL" clId="{31EF1F27-A21A-4D24-A1BE-F0CBAB35EEF2}" dt="2026-10-12T15:42:09.864" v="2202" actId="700"/>
          <ac:spMkLst>
            <pc:docMk/>
            <pc:sldMk cId="4163311479" sldId="285"/>
            <ac:spMk id="6" creationId="{47FAECE6-9138-F1FB-3D0E-762FCB4A5B37}"/>
          </ac:spMkLst>
        </pc:spChg>
        <pc:spChg chg="mod ord">
          <ac:chgData name="Cynthia Romanowski" userId="dc973751-0efb-4edb-87c1-e88c06c62633" providerId="ADAL" clId="{31EF1F27-A21A-4D24-A1BE-F0CBAB35EEF2}" dt="2026-10-12T15:42:09.864" v="2202" actId="700"/>
          <ac:spMkLst>
            <pc:docMk/>
            <pc:sldMk cId="4163311479" sldId="285"/>
            <ac:spMk id="7" creationId="{2BF04C0E-C404-EE41-9400-0DCB44A43261}"/>
          </ac:spMkLst>
        </pc:spChg>
        <pc:spChg chg="add del mod ord">
          <ac:chgData name="Cynthia Romanowski" userId="dc973751-0efb-4edb-87c1-e88c06c62633" providerId="ADAL" clId="{31EF1F27-A21A-4D24-A1BE-F0CBAB35EEF2}" dt="2026-10-12T15:50:59.145" v="2436" actId="1076"/>
          <ac:spMkLst>
            <pc:docMk/>
            <pc:sldMk cId="4163311479" sldId="285"/>
            <ac:spMk id="9" creationId="{5F419533-3BF0-F7C5-6702-DE4F02C62DDB}"/>
          </ac:spMkLst>
        </pc:spChg>
        <pc:spChg chg="add mod ord">
          <ac:chgData name="Cynthia Romanowski" userId="dc973751-0efb-4edb-87c1-e88c06c62633" providerId="ADAL" clId="{31EF1F27-A21A-4D24-A1BE-F0CBAB35EEF2}" dt="2026-10-12T15:52:50.728" v="2456" actId="1076"/>
          <ac:spMkLst>
            <pc:docMk/>
            <pc:sldMk cId="4163311479" sldId="285"/>
            <ac:spMk id="11" creationId="{4DC1943E-E8F9-DFB6-A1A1-C1C23600EB06}"/>
          </ac:spMkLst>
        </pc:spChg>
        <pc:picChg chg="add mod ord">
          <ac:chgData name="Cynthia Romanowski" userId="dc973751-0efb-4edb-87c1-e88c06c62633" providerId="ADAL" clId="{31EF1F27-A21A-4D24-A1BE-F0CBAB35EEF2}" dt="2026-10-12T16:01:17.226" v="2522" actId="14100"/>
          <ac:picMkLst>
            <pc:docMk/>
            <pc:sldMk cId="4163311479" sldId="285"/>
            <ac:picMk id="14" creationId="{C20C690D-6ACF-0277-CA00-035136780380}"/>
          </ac:picMkLst>
        </pc:picChg>
        <pc:picChg chg="add mod">
          <ac:chgData name="Cynthia Romanowski" userId="dc973751-0efb-4edb-87c1-e88c06c62633" providerId="ADAL" clId="{31EF1F27-A21A-4D24-A1BE-F0CBAB35EEF2}" dt="2026-10-12T15:59:34.635" v="2468" actId="14100"/>
          <ac:picMkLst>
            <pc:docMk/>
            <pc:sldMk cId="4163311479" sldId="285"/>
            <ac:picMk id="22" creationId="{E65E0C22-8449-C87E-30C4-7466D8903EC2}"/>
          </ac:picMkLst>
        </pc:picChg>
      </pc:sldChg>
      <pc:sldChg chg="addSp delSp modSp new mod modClrScheme chgLayout">
        <pc:chgData name="Cynthia Romanowski" userId="dc973751-0efb-4edb-87c1-e88c06c62633" providerId="ADAL" clId="{31EF1F27-A21A-4D24-A1BE-F0CBAB35EEF2}" dt="2026-10-14T20:22:21.382" v="2734" actId="207"/>
        <pc:sldMkLst>
          <pc:docMk/>
          <pc:sldMk cId="989987746" sldId="286"/>
        </pc:sldMkLst>
        <pc:spChg chg="mod ord">
          <ac:chgData name="Cynthia Romanowski" userId="dc973751-0efb-4edb-87c1-e88c06c62633" providerId="ADAL" clId="{31EF1F27-A21A-4D24-A1BE-F0CBAB35EEF2}" dt="2026-10-14T20:21:54.096" v="2702" actId="700"/>
          <ac:spMkLst>
            <pc:docMk/>
            <pc:sldMk cId="989987746" sldId="286"/>
            <ac:spMk id="7" creationId="{25CC1E7D-D24F-36CE-8C23-5C9B47BE5C79}"/>
          </ac:spMkLst>
        </pc:spChg>
        <pc:spChg chg="mod ord">
          <ac:chgData name="Cynthia Romanowski" userId="dc973751-0efb-4edb-87c1-e88c06c62633" providerId="ADAL" clId="{31EF1F27-A21A-4D24-A1BE-F0CBAB35EEF2}" dt="2026-10-14T20:21:54.096" v="2702" actId="700"/>
          <ac:spMkLst>
            <pc:docMk/>
            <pc:sldMk cId="989987746" sldId="286"/>
            <ac:spMk id="8" creationId="{140C7BCE-B63B-C0F3-A65F-93CF0243F9BA}"/>
          </ac:spMkLst>
        </pc:spChg>
        <pc:spChg chg="mod ord">
          <ac:chgData name="Cynthia Romanowski" userId="dc973751-0efb-4edb-87c1-e88c06c62633" providerId="ADAL" clId="{31EF1F27-A21A-4D24-A1BE-F0CBAB35EEF2}" dt="2026-10-14T20:21:54.096" v="2702" actId="700"/>
          <ac:spMkLst>
            <pc:docMk/>
            <pc:sldMk cId="989987746" sldId="286"/>
            <ac:spMk id="9" creationId="{A386D0D9-405B-F047-E237-68D14B5F3B46}"/>
          </ac:spMkLst>
        </pc:spChg>
        <pc:spChg chg="add mod ord">
          <ac:chgData name="Cynthia Romanowski" userId="dc973751-0efb-4edb-87c1-e88c06c62633" providerId="ADAL" clId="{31EF1F27-A21A-4D24-A1BE-F0CBAB35EEF2}" dt="2026-10-14T20:22:01.102" v="2712" actId="20577"/>
          <ac:spMkLst>
            <pc:docMk/>
            <pc:sldMk cId="989987746" sldId="286"/>
            <ac:spMk id="10" creationId="{E2DFF517-C94E-4CE5-EB89-7509200219C5}"/>
          </ac:spMkLst>
        </pc:spChg>
        <pc:spChg chg="add mod ord">
          <ac:chgData name="Cynthia Romanowski" userId="dc973751-0efb-4edb-87c1-e88c06c62633" providerId="ADAL" clId="{31EF1F27-A21A-4D24-A1BE-F0CBAB35EEF2}" dt="2026-10-14T20:22:21.382" v="2734" actId="207"/>
          <ac:spMkLst>
            <pc:docMk/>
            <pc:sldMk cId="989987746" sldId="286"/>
            <ac:spMk id="11" creationId="{AE49D88C-956D-B4F3-B5AC-9DAC14FB66C7}"/>
          </ac:spMkLst>
        </pc:spChg>
      </pc:sldChg>
    </pc:docChg>
  </pc:docChgLst>
  <pc:docChgLst>
    <pc:chgData name="Lucas McKeever" userId="5103f236-1980-4799-95fb-782c2879bb1f" providerId="ADAL" clId="{A478D2BE-D5D3-40C3-9848-9D2062E0425E}"/>
    <pc:docChg chg="custSel modSld">
      <pc:chgData name="Lucas McKeever" userId="5103f236-1980-4799-95fb-782c2879bb1f" providerId="ADAL" clId="{A478D2BE-D5D3-40C3-9848-9D2062E0425E}" dt="2026-10-13T20:55:17.422" v="893" actId="27636"/>
      <pc:docMkLst>
        <pc:docMk/>
      </pc:docMkLst>
      <pc:sldChg chg="delSp modSp mod">
        <pc:chgData name="Lucas McKeever" userId="5103f236-1980-4799-95fb-782c2879bb1f" providerId="ADAL" clId="{A478D2BE-D5D3-40C3-9848-9D2062E0425E}" dt="2026-10-13T20:01:36.287" v="438" actId="478"/>
        <pc:sldMkLst>
          <pc:docMk/>
          <pc:sldMk cId="2764110951" sldId="280"/>
        </pc:sldMkLst>
        <pc:spChg chg="mod">
          <ac:chgData name="Lucas McKeever" userId="5103f236-1980-4799-95fb-782c2879bb1f" providerId="ADAL" clId="{A478D2BE-D5D3-40C3-9848-9D2062E0425E}" dt="2026-10-13T20:01:24.583" v="437" actId="20577"/>
          <ac:spMkLst>
            <pc:docMk/>
            <pc:sldMk cId="2764110951" sldId="280"/>
            <ac:spMk id="9" creationId="{845E2573-1BE3-1BE5-B408-376679DAE0FA}"/>
          </ac:spMkLst>
        </pc:spChg>
      </pc:sldChg>
      <pc:sldChg chg="delSp modSp mod">
        <pc:chgData name="Lucas McKeever" userId="5103f236-1980-4799-95fb-782c2879bb1f" providerId="ADAL" clId="{A478D2BE-D5D3-40C3-9848-9D2062E0425E}" dt="2026-10-13T20:55:17.422" v="893" actId="27636"/>
        <pc:sldMkLst>
          <pc:docMk/>
          <pc:sldMk cId="2567435049" sldId="281"/>
        </pc:sldMkLst>
        <pc:spChg chg="mod">
          <ac:chgData name="Lucas McKeever" userId="5103f236-1980-4799-95fb-782c2879bb1f" providerId="ADAL" clId="{A478D2BE-D5D3-40C3-9848-9D2062E0425E}" dt="2026-10-13T20:55:17.422" v="893" actId="27636"/>
          <ac:spMkLst>
            <pc:docMk/>
            <pc:sldMk cId="2567435049" sldId="281"/>
            <ac:spMk id="9" creationId="{89536138-1635-5DB1-48F0-31811E132DB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AAB18-CE3D-4AC0-BE3E-6315301991F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E9165-5CC1-4F12-AEF1-811395C85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1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4E9165-5CC1-4F12-AEF1-811395C85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64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450591"/>
            <a:ext cx="7406184" cy="2296973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908498"/>
            <a:ext cx="7406184" cy="145477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of a swan&#10;&#10;Description automatically generated">
            <a:extLst>
              <a:ext uri="{FF2B5EF4-FFF2-40B4-BE49-F238E27FC236}">
                <a16:creationId xmlns:a16="http://schemas.microsoft.com/office/drawing/2014/main" id="{55E98CA4-AC12-A474-390B-B1E982C295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1" y="815024"/>
            <a:ext cx="1489264" cy="148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9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450591"/>
            <a:ext cx="7406184" cy="2296973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908498"/>
            <a:ext cx="7406184" cy="145477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of a swan&#10;&#10;Description automatically generated">
            <a:extLst>
              <a:ext uri="{FF2B5EF4-FFF2-40B4-BE49-F238E27FC236}">
                <a16:creationId xmlns:a16="http://schemas.microsoft.com/office/drawing/2014/main" id="{55E98CA4-AC12-A474-390B-B1E982C295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1" y="815024"/>
            <a:ext cx="1489264" cy="148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25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450591"/>
            <a:ext cx="7406184" cy="2296973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908498"/>
            <a:ext cx="7406184" cy="145477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of a swan&#10;&#10;Description automatically generated">
            <a:extLst>
              <a:ext uri="{FF2B5EF4-FFF2-40B4-BE49-F238E27FC236}">
                <a16:creationId xmlns:a16="http://schemas.microsoft.com/office/drawing/2014/main" id="{55E98CA4-AC12-A474-390B-B1E982C295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1" y="815024"/>
            <a:ext cx="1489264" cy="148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2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450591"/>
            <a:ext cx="7406184" cy="2296973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908498"/>
            <a:ext cx="7406184" cy="145477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of a swan&#10;&#10;Description automatically generated">
            <a:extLst>
              <a:ext uri="{FF2B5EF4-FFF2-40B4-BE49-F238E27FC236}">
                <a16:creationId xmlns:a16="http://schemas.microsoft.com/office/drawing/2014/main" id="{55E98CA4-AC12-A474-390B-B1E982C295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1" y="815024"/>
            <a:ext cx="1489264" cy="148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5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450591"/>
            <a:ext cx="7406184" cy="2296973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908498"/>
            <a:ext cx="7406184" cy="145477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of a swan&#10;&#10;Description automatically generated">
            <a:extLst>
              <a:ext uri="{FF2B5EF4-FFF2-40B4-BE49-F238E27FC236}">
                <a16:creationId xmlns:a16="http://schemas.microsoft.com/office/drawing/2014/main" id="{55E98CA4-AC12-A474-390B-B1E982C295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1" y="815024"/>
            <a:ext cx="1489264" cy="148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9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765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45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4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1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703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43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68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3C29CB9-C7BD-47C6-AC11-58514A254E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958975"/>
            <a:ext cx="10515600" cy="4130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49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F7C9BB-AC72-41F2-97E8-EE10FC7999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500063"/>
            <a:ext cx="10514012" cy="546941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82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91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0387" y="3330"/>
            <a:ext cx="5401873" cy="6865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5547 w 6324474"/>
              <a:gd name="connsiteY0" fmla="*/ 6876197 h 6904086"/>
              <a:gd name="connsiteX1" fmla="*/ 0 w 6324474"/>
              <a:gd name="connsiteY1" fmla="*/ 0 h 6904086"/>
              <a:gd name="connsiteX2" fmla="*/ 4240903 w 6324474"/>
              <a:gd name="connsiteY2" fmla="*/ 4270 h 6904086"/>
              <a:gd name="connsiteX3" fmla="*/ 6324460 w 6324474"/>
              <a:gd name="connsiteY3" fmla="*/ 6903492 h 6904086"/>
              <a:gd name="connsiteX4" fmla="*/ 5547 w 6324474"/>
              <a:gd name="connsiteY4" fmla="*/ 6876197 h 6904086"/>
              <a:gd name="connsiteX0" fmla="*/ 0 w 6318927"/>
              <a:gd name="connsiteY0" fmla="*/ 6871927 h 6899816"/>
              <a:gd name="connsiteX1" fmla="*/ 0 w 6318927"/>
              <a:gd name="connsiteY1" fmla="*/ 9378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71927 h 6899816"/>
              <a:gd name="connsiteX1" fmla="*/ 349403 w 6318927"/>
              <a:gd name="connsiteY1" fmla="*/ 104912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11093 w 6330020"/>
              <a:gd name="connsiteY0" fmla="*/ 6871927 h 6899816"/>
              <a:gd name="connsiteX1" fmla="*/ 0 w 6330020"/>
              <a:gd name="connsiteY1" fmla="*/ 4828 h 6899816"/>
              <a:gd name="connsiteX2" fmla="*/ 4246449 w 6330020"/>
              <a:gd name="connsiteY2" fmla="*/ 0 h 6899816"/>
              <a:gd name="connsiteX3" fmla="*/ 6330006 w 6330020"/>
              <a:gd name="connsiteY3" fmla="*/ 6899222 h 6899816"/>
              <a:gd name="connsiteX4" fmla="*/ 11093 w 6330020"/>
              <a:gd name="connsiteY4" fmla="*/ 6871927 h 6899816"/>
              <a:gd name="connsiteX0" fmla="*/ 11093 w 6330020"/>
              <a:gd name="connsiteY0" fmla="*/ 6876476 h 6904365"/>
              <a:gd name="connsiteX1" fmla="*/ 0 w 6330020"/>
              <a:gd name="connsiteY1" fmla="*/ 9377 h 6904365"/>
              <a:gd name="connsiteX2" fmla="*/ 4224265 w 6330020"/>
              <a:gd name="connsiteY2" fmla="*/ 0 h 6904365"/>
              <a:gd name="connsiteX3" fmla="*/ 6330006 w 6330020"/>
              <a:gd name="connsiteY3" fmla="*/ 6903771 h 6904365"/>
              <a:gd name="connsiteX4" fmla="*/ 11093 w 6330020"/>
              <a:gd name="connsiteY4" fmla="*/ 6876476 h 6904365"/>
              <a:gd name="connsiteX0" fmla="*/ 1068 w 6319995"/>
              <a:gd name="connsiteY0" fmla="*/ 6876476 h 6904365"/>
              <a:gd name="connsiteX1" fmla="*/ 1067 w 6319995"/>
              <a:gd name="connsiteY1" fmla="*/ 4827 h 6904365"/>
              <a:gd name="connsiteX2" fmla="*/ 4214240 w 6319995"/>
              <a:gd name="connsiteY2" fmla="*/ 0 h 6904365"/>
              <a:gd name="connsiteX3" fmla="*/ 6319981 w 6319995"/>
              <a:gd name="connsiteY3" fmla="*/ 6903771 h 6904365"/>
              <a:gd name="connsiteX4" fmla="*/ 1068 w 6319995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52207"/>
              <a:gd name="connsiteY0" fmla="*/ 6876476 h 6881728"/>
              <a:gd name="connsiteX1" fmla="*/ 0 w 6352207"/>
              <a:gd name="connsiteY1" fmla="*/ 277 h 6881728"/>
              <a:gd name="connsiteX2" fmla="*/ 4218719 w 6352207"/>
              <a:gd name="connsiteY2" fmla="*/ 0 h 6881728"/>
              <a:gd name="connsiteX3" fmla="*/ 6352192 w 6352207"/>
              <a:gd name="connsiteY3" fmla="*/ 6876476 h 6881728"/>
              <a:gd name="connsiteX4" fmla="*/ 5547 w 6352207"/>
              <a:gd name="connsiteY4" fmla="*/ 6876476 h 6881728"/>
              <a:gd name="connsiteX0" fmla="*/ 44370 w 6352206"/>
              <a:gd name="connsiteY0" fmla="*/ 6785491 h 6876649"/>
              <a:gd name="connsiteX1" fmla="*/ 0 w 6352206"/>
              <a:gd name="connsiteY1" fmla="*/ 277 h 6876649"/>
              <a:gd name="connsiteX2" fmla="*/ 4218719 w 6352206"/>
              <a:gd name="connsiteY2" fmla="*/ 0 h 6876649"/>
              <a:gd name="connsiteX3" fmla="*/ 6352192 w 6352206"/>
              <a:gd name="connsiteY3" fmla="*/ 6876476 h 6876649"/>
              <a:gd name="connsiteX4" fmla="*/ 44370 w 6352206"/>
              <a:gd name="connsiteY4" fmla="*/ 6785491 h 6876649"/>
              <a:gd name="connsiteX0" fmla="*/ 388 w 6369231"/>
              <a:gd name="connsiteY0" fmla="*/ 6853730 h 6877194"/>
              <a:gd name="connsiteX1" fmla="*/ 17025 w 6369231"/>
              <a:gd name="connsiteY1" fmla="*/ 277 h 6877194"/>
              <a:gd name="connsiteX2" fmla="*/ 4235744 w 6369231"/>
              <a:gd name="connsiteY2" fmla="*/ 0 h 6877194"/>
              <a:gd name="connsiteX3" fmla="*/ 6369217 w 6369231"/>
              <a:gd name="connsiteY3" fmla="*/ 6876476 h 6877194"/>
              <a:gd name="connsiteX4" fmla="*/ 388 w 6369231"/>
              <a:gd name="connsiteY4" fmla="*/ 6853730 h 6877194"/>
              <a:gd name="connsiteX0" fmla="*/ 672 w 6358424"/>
              <a:gd name="connsiteY0" fmla="*/ 6867377 h 6878260"/>
              <a:gd name="connsiteX1" fmla="*/ 6218 w 6358424"/>
              <a:gd name="connsiteY1" fmla="*/ 277 h 6878260"/>
              <a:gd name="connsiteX2" fmla="*/ 4224937 w 6358424"/>
              <a:gd name="connsiteY2" fmla="*/ 0 h 6878260"/>
              <a:gd name="connsiteX3" fmla="*/ 6358410 w 6358424"/>
              <a:gd name="connsiteY3" fmla="*/ 6876476 h 6878260"/>
              <a:gd name="connsiteX4" fmla="*/ 672 w 6358424"/>
              <a:gd name="connsiteY4" fmla="*/ 6867377 h 6878260"/>
              <a:gd name="connsiteX0" fmla="*/ 11092 w 6352206"/>
              <a:gd name="connsiteY0" fmla="*/ 6867377 h 6878260"/>
              <a:gd name="connsiteX1" fmla="*/ 0 w 6352206"/>
              <a:gd name="connsiteY1" fmla="*/ 277 h 6878260"/>
              <a:gd name="connsiteX2" fmla="*/ 4218719 w 6352206"/>
              <a:gd name="connsiteY2" fmla="*/ 0 h 6878260"/>
              <a:gd name="connsiteX3" fmla="*/ 6352192 w 6352206"/>
              <a:gd name="connsiteY3" fmla="*/ 6876476 h 6878260"/>
              <a:gd name="connsiteX4" fmla="*/ 11092 w 6352206"/>
              <a:gd name="connsiteY4" fmla="*/ 6867377 h 6878260"/>
              <a:gd name="connsiteX0" fmla="*/ 33276 w 6352206"/>
              <a:gd name="connsiteY0" fmla="*/ 6858279 h 6877379"/>
              <a:gd name="connsiteX1" fmla="*/ 0 w 6352206"/>
              <a:gd name="connsiteY1" fmla="*/ 277 h 6877379"/>
              <a:gd name="connsiteX2" fmla="*/ 4218719 w 6352206"/>
              <a:gd name="connsiteY2" fmla="*/ 0 h 6877379"/>
              <a:gd name="connsiteX3" fmla="*/ 6352192 w 6352206"/>
              <a:gd name="connsiteY3" fmla="*/ 6876476 h 6877379"/>
              <a:gd name="connsiteX4" fmla="*/ 33276 w 6352206"/>
              <a:gd name="connsiteY4" fmla="*/ 6858279 h 6877379"/>
              <a:gd name="connsiteX0" fmla="*/ 1067 w 6353273"/>
              <a:gd name="connsiteY0" fmla="*/ 6871927 h 6879464"/>
              <a:gd name="connsiteX1" fmla="*/ 1067 w 6353273"/>
              <a:gd name="connsiteY1" fmla="*/ 277 h 6879464"/>
              <a:gd name="connsiteX2" fmla="*/ 4219786 w 6353273"/>
              <a:gd name="connsiteY2" fmla="*/ 0 h 6879464"/>
              <a:gd name="connsiteX3" fmla="*/ 6353259 w 6353273"/>
              <a:gd name="connsiteY3" fmla="*/ 6876476 h 6879464"/>
              <a:gd name="connsiteX4" fmla="*/ 1067 w 6353273"/>
              <a:gd name="connsiteY4" fmla="*/ 6871927 h 6879464"/>
              <a:gd name="connsiteX0" fmla="*/ 1067 w 6569570"/>
              <a:gd name="connsiteY0" fmla="*/ 6871927 h 6874054"/>
              <a:gd name="connsiteX1" fmla="*/ 1067 w 6569570"/>
              <a:gd name="connsiteY1" fmla="*/ 277 h 6874054"/>
              <a:gd name="connsiteX2" fmla="*/ 4219786 w 6569570"/>
              <a:gd name="connsiteY2" fmla="*/ 0 h 6874054"/>
              <a:gd name="connsiteX3" fmla="*/ 6569557 w 6569570"/>
              <a:gd name="connsiteY3" fmla="*/ 6853730 h 6874054"/>
              <a:gd name="connsiteX4" fmla="*/ 1067 w 6569570"/>
              <a:gd name="connsiteY4" fmla="*/ 6871927 h 6874054"/>
              <a:gd name="connsiteX0" fmla="*/ 1067 w 6569571"/>
              <a:gd name="connsiteY0" fmla="*/ 6871927 h 6874987"/>
              <a:gd name="connsiteX1" fmla="*/ 1067 w 6569571"/>
              <a:gd name="connsiteY1" fmla="*/ 277 h 6874987"/>
              <a:gd name="connsiteX2" fmla="*/ 4219786 w 6569571"/>
              <a:gd name="connsiteY2" fmla="*/ 0 h 6874987"/>
              <a:gd name="connsiteX3" fmla="*/ 6569558 w 6569571"/>
              <a:gd name="connsiteY3" fmla="*/ 6862828 h 6874987"/>
              <a:gd name="connsiteX4" fmla="*/ 1067 w 6569571"/>
              <a:gd name="connsiteY4" fmla="*/ 6871927 h 6874987"/>
              <a:gd name="connsiteX0" fmla="*/ 238 w 6602018"/>
              <a:gd name="connsiteY0" fmla="*/ 6867378 h 6871270"/>
              <a:gd name="connsiteX1" fmla="*/ 33514 w 6602018"/>
              <a:gd name="connsiteY1" fmla="*/ 277 h 6871270"/>
              <a:gd name="connsiteX2" fmla="*/ 4252233 w 6602018"/>
              <a:gd name="connsiteY2" fmla="*/ 0 h 6871270"/>
              <a:gd name="connsiteX3" fmla="*/ 6602005 w 6602018"/>
              <a:gd name="connsiteY3" fmla="*/ 6862828 h 6871270"/>
              <a:gd name="connsiteX4" fmla="*/ 238 w 6602018"/>
              <a:gd name="connsiteY4" fmla="*/ 6867378 h 6871270"/>
              <a:gd name="connsiteX0" fmla="*/ 389 w 6585531"/>
              <a:gd name="connsiteY0" fmla="*/ 6858280 h 6865816"/>
              <a:gd name="connsiteX1" fmla="*/ 17027 w 6585531"/>
              <a:gd name="connsiteY1" fmla="*/ 277 h 6865816"/>
              <a:gd name="connsiteX2" fmla="*/ 4235746 w 6585531"/>
              <a:gd name="connsiteY2" fmla="*/ 0 h 6865816"/>
              <a:gd name="connsiteX3" fmla="*/ 6585518 w 6585531"/>
              <a:gd name="connsiteY3" fmla="*/ 6862828 h 6865816"/>
              <a:gd name="connsiteX4" fmla="*/ 389 w 6585531"/>
              <a:gd name="connsiteY4" fmla="*/ 6858280 h 6865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5531" h="6865816">
                <a:moveTo>
                  <a:pt x="389" y="6858280"/>
                </a:moveTo>
                <a:cubicBezTo>
                  <a:pt x="-3309" y="4569247"/>
                  <a:pt x="20725" y="2289310"/>
                  <a:pt x="17027" y="277"/>
                </a:cubicBezTo>
                <a:lnTo>
                  <a:pt x="4235746" y="0"/>
                </a:lnTo>
                <a:lnTo>
                  <a:pt x="6585518" y="6862828"/>
                </a:lnTo>
                <a:cubicBezTo>
                  <a:pt x="6594617" y="6867377"/>
                  <a:pt x="2106693" y="6867378"/>
                  <a:pt x="389" y="685828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23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0387" y="-1219"/>
            <a:ext cx="5401873" cy="6865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5547 w 6324474"/>
              <a:gd name="connsiteY0" fmla="*/ 6876197 h 6904086"/>
              <a:gd name="connsiteX1" fmla="*/ 0 w 6324474"/>
              <a:gd name="connsiteY1" fmla="*/ 0 h 6904086"/>
              <a:gd name="connsiteX2" fmla="*/ 4240903 w 6324474"/>
              <a:gd name="connsiteY2" fmla="*/ 4270 h 6904086"/>
              <a:gd name="connsiteX3" fmla="*/ 6324460 w 6324474"/>
              <a:gd name="connsiteY3" fmla="*/ 6903492 h 6904086"/>
              <a:gd name="connsiteX4" fmla="*/ 5547 w 6324474"/>
              <a:gd name="connsiteY4" fmla="*/ 6876197 h 6904086"/>
              <a:gd name="connsiteX0" fmla="*/ 0 w 6318927"/>
              <a:gd name="connsiteY0" fmla="*/ 6871927 h 6899816"/>
              <a:gd name="connsiteX1" fmla="*/ 0 w 6318927"/>
              <a:gd name="connsiteY1" fmla="*/ 9378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71927 h 6899816"/>
              <a:gd name="connsiteX1" fmla="*/ 349403 w 6318927"/>
              <a:gd name="connsiteY1" fmla="*/ 104912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11093 w 6330020"/>
              <a:gd name="connsiteY0" fmla="*/ 6871927 h 6899816"/>
              <a:gd name="connsiteX1" fmla="*/ 0 w 6330020"/>
              <a:gd name="connsiteY1" fmla="*/ 4828 h 6899816"/>
              <a:gd name="connsiteX2" fmla="*/ 4246449 w 6330020"/>
              <a:gd name="connsiteY2" fmla="*/ 0 h 6899816"/>
              <a:gd name="connsiteX3" fmla="*/ 6330006 w 6330020"/>
              <a:gd name="connsiteY3" fmla="*/ 6899222 h 6899816"/>
              <a:gd name="connsiteX4" fmla="*/ 11093 w 6330020"/>
              <a:gd name="connsiteY4" fmla="*/ 6871927 h 6899816"/>
              <a:gd name="connsiteX0" fmla="*/ 11093 w 6330020"/>
              <a:gd name="connsiteY0" fmla="*/ 6876476 h 6904365"/>
              <a:gd name="connsiteX1" fmla="*/ 0 w 6330020"/>
              <a:gd name="connsiteY1" fmla="*/ 9377 h 6904365"/>
              <a:gd name="connsiteX2" fmla="*/ 4224265 w 6330020"/>
              <a:gd name="connsiteY2" fmla="*/ 0 h 6904365"/>
              <a:gd name="connsiteX3" fmla="*/ 6330006 w 6330020"/>
              <a:gd name="connsiteY3" fmla="*/ 6903771 h 6904365"/>
              <a:gd name="connsiteX4" fmla="*/ 11093 w 6330020"/>
              <a:gd name="connsiteY4" fmla="*/ 6876476 h 6904365"/>
              <a:gd name="connsiteX0" fmla="*/ 1068 w 6319995"/>
              <a:gd name="connsiteY0" fmla="*/ 6876476 h 6904365"/>
              <a:gd name="connsiteX1" fmla="*/ 1067 w 6319995"/>
              <a:gd name="connsiteY1" fmla="*/ 4827 h 6904365"/>
              <a:gd name="connsiteX2" fmla="*/ 4214240 w 6319995"/>
              <a:gd name="connsiteY2" fmla="*/ 0 h 6904365"/>
              <a:gd name="connsiteX3" fmla="*/ 6319981 w 6319995"/>
              <a:gd name="connsiteY3" fmla="*/ 6903771 h 6904365"/>
              <a:gd name="connsiteX4" fmla="*/ 1068 w 6319995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52207"/>
              <a:gd name="connsiteY0" fmla="*/ 6876476 h 6881728"/>
              <a:gd name="connsiteX1" fmla="*/ 0 w 6352207"/>
              <a:gd name="connsiteY1" fmla="*/ 277 h 6881728"/>
              <a:gd name="connsiteX2" fmla="*/ 4218719 w 6352207"/>
              <a:gd name="connsiteY2" fmla="*/ 0 h 6881728"/>
              <a:gd name="connsiteX3" fmla="*/ 6352192 w 6352207"/>
              <a:gd name="connsiteY3" fmla="*/ 6876476 h 6881728"/>
              <a:gd name="connsiteX4" fmla="*/ 5547 w 6352207"/>
              <a:gd name="connsiteY4" fmla="*/ 6876476 h 6881728"/>
              <a:gd name="connsiteX0" fmla="*/ 44370 w 6352206"/>
              <a:gd name="connsiteY0" fmla="*/ 6785491 h 6876649"/>
              <a:gd name="connsiteX1" fmla="*/ 0 w 6352206"/>
              <a:gd name="connsiteY1" fmla="*/ 277 h 6876649"/>
              <a:gd name="connsiteX2" fmla="*/ 4218719 w 6352206"/>
              <a:gd name="connsiteY2" fmla="*/ 0 h 6876649"/>
              <a:gd name="connsiteX3" fmla="*/ 6352192 w 6352206"/>
              <a:gd name="connsiteY3" fmla="*/ 6876476 h 6876649"/>
              <a:gd name="connsiteX4" fmla="*/ 44370 w 6352206"/>
              <a:gd name="connsiteY4" fmla="*/ 6785491 h 6876649"/>
              <a:gd name="connsiteX0" fmla="*/ 388 w 6369231"/>
              <a:gd name="connsiteY0" fmla="*/ 6853730 h 6877194"/>
              <a:gd name="connsiteX1" fmla="*/ 17025 w 6369231"/>
              <a:gd name="connsiteY1" fmla="*/ 277 h 6877194"/>
              <a:gd name="connsiteX2" fmla="*/ 4235744 w 6369231"/>
              <a:gd name="connsiteY2" fmla="*/ 0 h 6877194"/>
              <a:gd name="connsiteX3" fmla="*/ 6369217 w 6369231"/>
              <a:gd name="connsiteY3" fmla="*/ 6876476 h 6877194"/>
              <a:gd name="connsiteX4" fmla="*/ 388 w 6369231"/>
              <a:gd name="connsiteY4" fmla="*/ 6853730 h 6877194"/>
              <a:gd name="connsiteX0" fmla="*/ 672 w 6358424"/>
              <a:gd name="connsiteY0" fmla="*/ 6867377 h 6878260"/>
              <a:gd name="connsiteX1" fmla="*/ 6218 w 6358424"/>
              <a:gd name="connsiteY1" fmla="*/ 277 h 6878260"/>
              <a:gd name="connsiteX2" fmla="*/ 4224937 w 6358424"/>
              <a:gd name="connsiteY2" fmla="*/ 0 h 6878260"/>
              <a:gd name="connsiteX3" fmla="*/ 6358410 w 6358424"/>
              <a:gd name="connsiteY3" fmla="*/ 6876476 h 6878260"/>
              <a:gd name="connsiteX4" fmla="*/ 672 w 6358424"/>
              <a:gd name="connsiteY4" fmla="*/ 6867377 h 6878260"/>
              <a:gd name="connsiteX0" fmla="*/ 11092 w 6352206"/>
              <a:gd name="connsiteY0" fmla="*/ 6867377 h 6878260"/>
              <a:gd name="connsiteX1" fmla="*/ 0 w 6352206"/>
              <a:gd name="connsiteY1" fmla="*/ 277 h 6878260"/>
              <a:gd name="connsiteX2" fmla="*/ 4218719 w 6352206"/>
              <a:gd name="connsiteY2" fmla="*/ 0 h 6878260"/>
              <a:gd name="connsiteX3" fmla="*/ 6352192 w 6352206"/>
              <a:gd name="connsiteY3" fmla="*/ 6876476 h 6878260"/>
              <a:gd name="connsiteX4" fmla="*/ 11092 w 6352206"/>
              <a:gd name="connsiteY4" fmla="*/ 6867377 h 6878260"/>
              <a:gd name="connsiteX0" fmla="*/ 33276 w 6352206"/>
              <a:gd name="connsiteY0" fmla="*/ 6858279 h 6877379"/>
              <a:gd name="connsiteX1" fmla="*/ 0 w 6352206"/>
              <a:gd name="connsiteY1" fmla="*/ 277 h 6877379"/>
              <a:gd name="connsiteX2" fmla="*/ 4218719 w 6352206"/>
              <a:gd name="connsiteY2" fmla="*/ 0 h 6877379"/>
              <a:gd name="connsiteX3" fmla="*/ 6352192 w 6352206"/>
              <a:gd name="connsiteY3" fmla="*/ 6876476 h 6877379"/>
              <a:gd name="connsiteX4" fmla="*/ 33276 w 6352206"/>
              <a:gd name="connsiteY4" fmla="*/ 6858279 h 6877379"/>
              <a:gd name="connsiteX0" fmla="*/ 1067 w 6353273"/>
              <a:gd name="connsiteY0" fmla="*/ 6871927 h 6879464"/>
              <a:gd name="connsiteX1" fmla="*/ 1067 w 6353273"/>
              <a:gd name="connsiteY1" fmla="*/ 277 h 6879464"/>
              <a:gd name="connsiteX2" fmla="*/ 4219786 w 6353273"/>
              <a:gd name="connsiteY2" fmla="*/ 0 h 6879464"/>
              <a:gd name="connsiteX3" fmla="*/ 6353259 w 6353273"/>
              <a:gd name="connsiteY3" fmla="*/ 6876476 h 6879464"/>
              <a:gd name="connsiteX4" fmla="*/ 1067 w 6353273"/>
              <a:gd name="connsiteY4" fmla="*/ 6871927 h 6879464"/>
              <a:gd name="connsiteX0" fmla="*/ 1067 w 6569570"/>
              <a:gd name="connsiteY0" fmla="*/ 6871927 h 6874054"/>
              <a:gd name="connsiteX1" fmla="*/ 1067 w 6569570"/>
              <a:gd name="connsiteY1" fmla="*/ 277 h 6874054"/>
              <a:gd name="connsiteX2" fmla="*/ 4219786 w 6569570"/>
              <a:gd name="connsiteY2" fmla="*/ 0 h 6874054"/>
              <a:gd name="connsiteX3" fmla="*/ 6569557 w 6569570"/>
              <a:gd name="connsiteY3" fmla="*/ 6853730 h 6874054"/>
              <a:gd name="connsiteX4" fmla="*/ 1067 w 6569570"/>
              <a:gd name="connsiteY4" fmla="*/ 6871927 h 6874054"/>
              <a:gd name="connsiteX0" fmla="*/ 1067 w 6569571"/>
              <a:gd name="connsiteY0" fmla="*/ 6871927 h 6874987"/>
              <a:gd name="connsiteX1" fmla="*/ 1067 w 6569571"/>
              <a:gd name="connsiteY1" fmla="*/ 277 h 6874987"/>
              <a:gd name="connsiteX2" fmla="*/ 4219786 w 6569571"/>
              <a:gd name="connsiteY2" fmla="*/ 0 h 6874987"/>
              <a:gd name="connsiteX3" fmla="*/ 6569558 w 6569571"/>
              <a:gd name="connsiteY3" fmla="*/ 6862828 h 6874987"/>
              <a:gd name="connsiteX4" fmla="*/ 1067 w 6569571"/>
              <a:gd name="connsiteY4" fmla="*/ 6871927 h 6874987"/>
              <a:gd name="connsiteX0" fmla="*/ 238 w 6602018"/>
              <a:gd name="connsiteY0" fmla="*/ 6867378 h 6871270"/>
              <a:gd name="connsiteX1" fmla="*/ 33514 w 6602018"/>
              <a:gd name="connsiteY1" fmla="*/ 277 h 6871270"/>
              <a:gd name="connsiteX2" fmla="*/ 4252233 w 6602018"/>
              <a:gd name="connsiteY2" fmla="*/ 0 h 6871270"/>
              <a:gd name="connsiteX3" fmla="*/ 6602005 w 6602018"/>
              <a:gd name="connsiteY3" fmla="*/ 6862828 h 6871270"/>
              <a:gd name="connsiteX4" fmla="*/ 238 w 6602018"/>
              <a:gd name="connsiteY4" fmla="*/ 6867378 h 6871270"/>
              <a:gd name="connsiteX0" fmla="*/ 389 w 6585531"/>
              <a:gd name="connsiteY0" fmla="*/ 6858280 h 6865816"/>
              <a:gd name="connsiteX1" fmla="*/ 17027 w 6585531"/>
              <a:gd name="connsiteY1" fmla="*/ 277 h 6865816"/>
              <a:gd name="connsiteX2" fmla="*/ 4235746 w 6585531"/>
              <a:gd name="connsiteY2" fmla="*/ 0 h 6865816"/>
              <a:gd name="connsiteX3" fmla="*/ 6585518 w 6585531"/>
              <a:gd name="connsiteY3" fmla="*/ 6862828 h 6865816"/>
              <a:gd name="connsiteX4" fmla="*/ 389 w 6585531"/>
              <a:gd name="connsiteY4" fmla="*/ 6858280 h 6865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5531" h="6865816">
                <a:moveTo>
                  <a:pt x="389" y="6858280"/>
                </a:moveTo>
                <a:cubicBezTo>
                  <a:pt x="-3309" y="4569247"/>
                  <a:pt x="20725" y="2289310"/>
                  <a:pt x="17027" y="277"/>
                </a:cubicBezTo>
                <a:lnTo>
                  <a:pt x="4235746" y="0"/>
                </a:lnTo>
                <a:lnTo>
                  <a:pt x="6585518" y="6862828"/>
                </a:lnTo>
                <a:cubicBezTo>
                  <a:pt x="6594617" y="6867377"/>
                  <a:pt x="2106693" y="6867378"/>
                  <a:pt x="389" y="685828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61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8196" y="0"/>
            <a:ext cx="5401873" cy="6865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5547 w 6324474"/>
              <a:gd name="connsiteY0" fmla="*/ 6876197 h 6904086"/>
              <a:gd name="connsiteX1" fmla="*/ 0 w 6324474"/>
              <a:gd name="connsiteY1" fmla="*/ 0 h 6904086"/>
              <a:gd name="connsiteX2" fmla="*/ 4240903 w 6324474"/>
              <a:gd name="connsiteY2" fmla="*/ 4270 h 6904086"/>
              <a:gd name="connsiteX3" fmla="*/ 6324460 w 6324474"/>
              <a:gd name="connsiteY3" fmla="*/ 6903492 h 6904086"/>
              <a:gd name="connsiteX4" fmla="*/ 5547 w 6324474"/>
              <a:gd name="connsiteY4" fmla="*/ 6876197 h 6904086"/>
              <a:gd name="connsiteX0" fmla="*/ 0 w 6318927"/>
              <a:gd name="connsiteY0" fmla="*/ 6871927 h 6899816"/>
              <a:gd name="connsiteX1" fmla="*/ 0 w 6318927"/>
              <a:gd name="connsiteY1" fmla="*/ 9378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71927 h 6899816"/>
              <a:gd name="connsiteX1" fmla="*/ 349403 w 6318927"/>
              <a:gd name="connsiteY1" fmla="*/ 104912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11093 w 6330020"/>
              <a:gd name="connsiteY0" fmla="*/ 6871927 h 6899816"/>
              <a:gd name="connsiteX1" fmla="*/ 0 w 6330020"/>
              <a:gd name="connsiteY1" fmla="*/ 4828 h 6899816"/>
              <a:gd name="connsiteX2" fmla="*/ 4246449 w 6330020"/>
              <a:gd name="connsiteY2" fmla="*/ 0 h 6899816"/>
              <a:gd name="connsiteX3" fmla="*/ 6330006 w 6330020"/>
              <a:gd name="connsiteY3" fmla="*/ 6899222 h 6899816"/>
              <a:gd name="connsiteX4" fmla="*/ 11093 w 6330020"/>
              <a:gd name="connsiteY4" fmla="*/ 6871927 h 6899816"/>
              <a:gd name="connsiteX0" fmla="*/ 11093 w 6330020"/>
              <a:gd name="connsiteY0" fmla="*/ 6876476 h 6904365"/>
              <a:gd name="connsiteX1" fmla="*/ 0 w 6330020"/>
              <a:gd name="connsiteY1" fmla="*/ 9377 h 6904365"/>
              <a:gd name="connsiteX2" fmla="*/ 4224265 w 6330020"/>
              <a:gd name="connsiteY2" fmla="*/ 0 h 6904365"/>
              <a:gd name="connsiteX3" fmla="*/ 6330006 w 6330020"/>
              <a:gd name="connsiteY3" fmla="*/ 6903771 h 6904365"/>
              <a:gd name="connsiteX4" fmla="*/ 11093 w 6330020"/>
              <a:gd name="connsiteY4" fmla="*/ 6876476 h 6904365"/>
              <a:gd name="connsiteX0" fmla="*/ 1068 w 6319995"/>
              <a:gd name="connsiteY0" fmla="*/ 6876476 h 6904365"/>
              <a:gd name="connsiteX1" fmla="*/ 1067 w 6319995"/>
              <a:gd name="connsiteY1" fmla="*/ 4827 h 6904365"/>
              <a:gd name="connsiteX2" fmla="*/ 4214240 w 6319995"/>
              <a:gd name="connsiteY2" fmla="*/ 0 h 6904365"/>
              <a:gd name="connsiteX3" fmla="*/ 6319981 w 6319995"/>
              <a:gd name="connsiteY3" fmla="*/ 6903771 h 6904365"/>
              <a:gd name="connsiteX4" fmla="*/ 1068 w 6319995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52207"/>
              <a:gd name="connsiteY0" fmla="*/ 6876476 h 6881728"/>
              <a:gd name="connsiteX1" fmla="*/ 0 w 6352207"/>
              <a:gd name="connsiteY1" fmla="*/ 277 h 6881728"/>
              <a:gd name="connsiteX2" fmla="*/ 4218719 w 6352207"/>
              <a:gd name="connsiteY2" fmla="*/ 0 h 6881728"/>
              <a:gd name="connsiteX3" fmla="*/ 6352192 w 6352207"/>
              <a:gd name="connsiteY3" fmla="*/ 6876476 h 6881728"/>
              <a:gd name="connsiteX4" fmla="*/ 5547 w 6352207"/>
              <a:gd name="connsiteY4" fmla="*/ 6876476 h 6881728"/>
              <a:gd name="connsiteX0" fmla="*/ 44370 w 6352206"/>
              <a:gd name="connsiteY0" fmla="*/ 6785491 h 6876649"/>
              <a:gd name="connsiteX1" fmla="*/ 0 w 6352206"/>
              <a:gd name="connsiteY1" fmla="*/ 277 h 6876649"/>
              <a:gd name="connsiteX2" fmla="*/ 4218719 w 6352206"/>
              <a:gd name="connsiteY2" fmla="*/ 0 h 6876649"/>
              <a:gd name="connsiteX3" fmla="*/ 6352192 w 6352206"/>
              <a:gd name="connsiteY3" fmla="*/ 6876476 h 6876649"/>
              <a:gd name="connsiteX4" fmla="*/ 44370 w 6352206"/>
              <a:gd name="connsiteY4" fmla="*/ 6785491 h 6876649"/>
              <a:gd name="connsiteX0" fmla="*/ 388 w 6369231"/>
              <a:gd name="connsiteY0" fmla="*/ 6853730 h 6877194"/>
              <a:gd name="connsiteX1" fmla="*/ 17025 w 6369231"/>
              <a:gd name="connsiteY1" fmla="*/ 277 h 6877194"/>
              <a:gd name="connsiteX2" fmla="*/ 4235744 w 6369231"/>
              <a:gd name="connsiteY2" fmla="*/ 0 h 6877194"/>
              <a:gd name="connsiteX3" fmla="*/ 6369217 w 6369231"/>
              <a:gd name="connsiteY3" fmla="*/ 6876476 h 6877194"/>
              <a:gd name="connsiteX4" fmla="*/ 388 w 6369231"/>
              <a:gd name="connsiteY4" fmla="*/ 6853730 h 6877194"/>
              <a:gd name="connsiteX0" fmla="*/ 672 w 6358424"/>
              <a:gd name="connsiteY0" fmla="*/ 6867377 h 6878260"/>
              <a:gd name="connsiteX1" fmla="*/ 6218 w 6358424"/>
              <a:gd name="connsiteY1" fmla="*/ 277 h 6878260"/>
              <a:gd name="connsiteX2" fmla="*/ 4224937 w 6358424"/>
              <a:gd name="connsiteY2" fmla="*/ 0 h 6878260"/>
              <a:gd name="connsiteX3" fmla="*/ 6358410 w 6358424"/>
              <a:gd name="connsiteY3" fmla="*/ 6876476 h 6878260"/>
              <a:gd name="connsiteX4" fmla="*/ 672 w 6358424"/>
              <a:gd name="connsiteY4" fmla="*/ 6867377 h 6878260"/>
              <a:gd name="connsiteX0" fmla="*/ 11092 w 6352206"/>
              <a:gd name="connsiteY0" fmla="*/ 6867377 h 6878260"/>
              <a:gd name="connsiteX1" fmla="*/ 0 w 6352206"/>
              <a:gd name="connsiteY1" fmla="*/ 277 h 6878260"/>
              <a:gd name="connsiteX2" fmla="*/ 4218719 w 6352206"/>
              <a:gd name="connsiteY2" fmla="*/ 0 h 6878260"/>
              <a:gd name="connsiteX3" fmla="*/ 6352192 w 6352206"/>
              <a:gd name="connsiteY3" fmla="*/ 6876476 h 6878260"/>
              <a:gd name="connsiteX4" fmla="*/ 11092 w 6352206"/>
              <a:gd name="connsiteY4" fmla="*/ 6867377 h 6878260"/>
              <a:gd name="connsiteX0" fmla="*/ 33276 w 6352206"/>
              <a:gd name="connsiteY0" fmla="*/ 6858279 h 6877379"/>
              <a:gd name="connsiteX1" fmla="*/ 0 w 6352206"/>
              <a:gd name="connsiteY1" fmla="*/ 277 h 6877379"/>
              <a:gd name="connsiteX2" fmla="*/ 4218719 w 6352206"/>
              <a:gd name="connsiteY2" fmla="*/ 0 h 6877379"/>
              <a:gd name="connsiteX3" fmla="*/ 6352192 w 6352206"/>
              <a:gd name="connsiteY3" fmla="*/ 6876476 h 6877379"/>
              <a:gd name="connsiteX4" fmla="*/ 33276 w 6352206"/>
              <a:gd name="connsiteY4" fmla="*/ 6858279 h 6877379"/>
              <a:gd name="connsiteX0" fmla="*/ 1067 w 6353273"/>
              <a:gd name="connsiteY0" fmla="*/ 6871927 h 6879464"/>
              <a:gd name="connsiteX1" fmla="*/ 1067 w 6353273"/>
              <a:gd name="connsiteY1" fmla="*/ 277 h 6879464"/>
              <a:gd name="connsiteX2" fmla="*/ 4219786 w 6353273"/>
              <a:gd name="connsiteY2" fmla="*/ 0 h 6879464"/>
              <a:gd name="connsiteX3" fmla="*/ 6353259 w 6353273"/>
              <a:gd name="connsiteY3" fmla="*/ 6876476 h 6879464"/>
              <a:gd name="connsiteX4" fmla="*/ 1067 w 6353273"/>
              <a:gd name="connsiteY4" fmla="*/ 6871927 h 6879464"/>
              <a:gd name="connsiteX0" fmla="*/ 1067 w 6569570"/>
              <a:gd name="connsiteY0" fmla="*/ 6871927 h 6874054"/>
              <a:gd name="connsiteX1" fmla="*/ 1067 w 6569570"/>
              <a:gd name="connsiteY1" fmla="*/ 277 h 6874054"/>
              <a:gd name="connsiteX2" fmla="*/ 4219786 w 6569570"/>
              <a:gd name="connsiteY2" fmla="*/ 0 h 6874054"/>
              <a:gd name="connsiteX3" fmla="*/ 6569557 w 6569570"/>
              <a:gd name="connsiteY3" fmla="*/ 6853730 h 6874054"/>
              <a:gd name="connsiteX4" fmla="*/ 1067 w 6569570"/>
              <a:gd name="connsiteY4" fmla="*/ 6871927 h 6874054"/>
              <a:gd name="connsiteX0" fmla="*/ 1067 w 6569571"/>
              <a:gd name="connsiteY0" fmla="*/ 6871927 h 6874987"/>
              <a:gd name="connsiteX1" fmla="*/ 1067 w 6569571"/>
              <a:gd name="connsiteY1" fmla="*/ 277 h 6874987"/>
              <a:gd name="connsiteX2" fmla="*/ 4219786 w 6569571"/>
              <a:gd name="connsiteY2" fmla="*/ 0 h 6874987"/>
              <a:gd name="connsiteX3" fmla="*/ 6569558 w 6569571"/>
              <a:gd name="connsiteY3" fmla="*/ 6862828 h 6874987"/>
              <a:gd name="connsiteX4" fmla="*/ 1067 w 6569571"/>
              <a:gd name="connsiteY4" fmla="*/ 6871927 h 6874987"/>
              <a:gd name="connsiteX0" fmla="*/ 238 w 6602018"/>
              <a:gd name="connsiteY0" fmla="*/ 6867378 h 6871270"/>
              <a:gd name="connsiteX1" fmla="*/ 33514 w 6602018"/>
              <a:gd name="connsiteY1" fmla="*/ 277 h 6871270"/>
              <a:gd name="connsiteX2" fmla="*/ 4252233 w 6602018"/>
              <a:gd name="connsiteY2" fmla="*/ 0 h 6871270"/>
              <a:gd name="connsiteX3" fmla="*/ 6602005 w 6602018"/>
              <a:gd name="connsiteY3" fmla="*/ 6862828 h 6871270"/>
              <a:gd name="connsiteX4" fmla="*/ 238 w 6602018"/>
              <a:gd name="connsiteY4" fmla="*/ 6867378 h 6871270"/>
              <a:gd name="connsiteX0" fmla="*/ 389 w 6585531"/>
              <a:gd name="connsiteY0" fmla="*/ 6858280 h 6865816"/>
              <a:gd name="connsiteX1" fmla="*/ 17027 w 6585531"/>
              <a:gd name="connsiteY1" fmla="*/ 277 h 6865816"/>
              <a:gd name="connsiteX2" fmla="*/ 4235746 w 6585531"/>
              <a:gd name="connsiteY2" fmla="*/ 0 h 6865816"/>
              <a:gd name="connsiteX3" fmla="*/ 6585518 w 6585531"/>
              <a:gd name="connsiteY3" fmla="*/ 6862828 h 6865816"/>
              <a:gd name="connsiteX4" fmla="*/ 389 w 6585531"/>
              <a:gd name="connsiteY4" fmla="*/ 6858280 h 6865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5531" h="6865816">
                <a:moveTo>
                  <a:pt x="389" y="6858280"/>
                </a:moveTo>
                <a:cubicBezTo>
                  <a:pt x="-3309" y="4569247"/>
                  <a:pt x="20725" y="2289310"/>
                  <a:pt x="17027" y="277"/>
                </a:cubicBezTo>
                <a:lnTo>
                  <a:pt x="4235746" y="0"/>
                </a:lnTo>
                <a:lnTo>
                  <a:pt x="6585518" y="6862828"/>
                </a:lnTo>
                <a:cubicBezTo>
                  <a:pt x="6594617" y="6867377"/>
                  <a:pt x="2106693" y="6867378"/>
                  <a:pt x="389" y="68582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55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4_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58584" y="0"/>
            <a:ext cx="5401873" cy="6865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5547 w 6324474"/>
              <a:gd name="connsiteY0" fmla="*/ 6876197 h 6904086"/>
              <a:gd name="connsiteX1" fmla="*/ 0 w 6324474"/>
              <a:gd name="connsiteY1" fmla="*/ 0 h 6904086"/>
              <a:gd name="connsiteX2" fmla="*/ 4240903 w 6324474"/>
              <a:gd name="connsiteY2" fmla="*/ 4270 h 6904086"/>
              <a:gd name="connsiteX3" fmla="*/ 6324460 w 6324474"/>
              <a:gd name="connsiteY3" fmla="*/ 6903492 h 6904086"/>
              <a:gd name="connsiteX4" fmla="*/ 5547 w 6324474"/>
              <a:gd name="connsiteY4" fmla="*/ 6876197 h 6904086"/>
              <a:gd name="connsiteX0" fmla="*/ 0 w 6318927"/>
              <a:gd name="connsiteY0" fmla="*/ 6871927 h 6899816"/>
              <a:gd name="connsiteX1" fmla="*/ 0 w 6318927"/>
              <a:gd name="connsiteY1" fmla="*/ 9378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71927 h 6899816"/>
              <a:gd name="connsiteX1" fmla="*/ 349403 w 6318927"/>
              <a:gd name="connsiteY1" fmla="*/ 104912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11093 w 6330020"/>
              <a:gd name="connsiteY0" fmla="*/ 6871927 h 6899816"/>
              <a:gd name="connsiteX1" fmla="*/ 0 w 6330020"/>
              <a:gd name="connsiteY1" fmla="*/ 4828 h 6899816"/>
              <a:gd name="connsiteX2" fmla="*/ 4246449 w 6330020"/>
              <a:gd name="connsiteY2" fmla="*/ 0 h 6899816"/>
              <a:gd name="connsiteX3" fmla="*/ 6330006 w 6330020"/>
              <a:gd name="connsiteY3" fmla="*/ 6899222 h 6899816"/>
              <a:gd name="connsiteX4" fmla="*/ 11093 w 6330020"/>
              <a:gd name="connsiteY4" fmla="*/ 6871927 h 6899816"/>
              <a:gd name="connsiteX0" fmla="*/ 11093 w 6330020"/>
              <a:gd name="connsiteY0" fmla="*/ 6876476 h 6904365"/>
              <a:gd name="connsiteX1" fmla="*/ 0 w 6330020"/>
              <a:gd name="connsiteY1" fmla="*/ 9377 h 6904365"/>
              <a:gd name="connsiteX2" fmla="*/ 4224265 w 6330020"/>
              <a:gd name="connsiteY2" fmla="*/ 0 h 6904365"/>
              <a:gd name="connsiteX3" fmla="*/ 6330006 w 6330020"/>
              <a:gd name="connsiteY3" fmla="*/ 6903771 h 6904365"/>
              <a:gd name="connsiteX4" fmla="*/ 11093 w 6330020"/>
              <a:gd name="connsiteY4" fmla="*/ 6876476 h 6904365"/>
              <a:gd name="connsiteX0" fmla="*/ 1068 w 6319995"/>
              <a:gd name="connsiteY0" fmla="*/ 6876476 h 6904365"/>
              <a:gd name="connsiteX1" fmla="*/ 1067 w 6319995"/>
              <a:gd name="connsiteY1" fmla="*/ 4827 h 6904365"/>
              <a:gd name="connsiteX2" fmla="*/ 4214240 w 6319995"/>
              <a:gd name="connsiteY2" fmla="*/ 0 h 6904365"/>
              <a:gd name="connsiteX3" fmla="*/ 6319981 w 6319995"/>
              <a:gd name="connsiteY3" fmla="*/ 6903771 h 6904365"/>
              <a:gd name="connsiteX4" fmla="*/ 1068 w 6319995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52207"/>
              <a:gd name="connsiteY0" fmla="*/ 6876476 h 6881728"/>
              <a:gd name="connsiteX1" fmla="*/ 0 w 6352207"/>
              <a:gd name="connsiteY1" fmla="*/ 277 h 6881728"/>
              <a:gd name="connsiteX2" fmla="*/ 4218719 w 6352207"/>
              <a:gd name="connsiteY2" fmla="*/ 0 h 6881728"/>
              <a:gd name="connsiteX3" fmla="*/ 6352192 w 6352207"/>
              <a:gd name="connsiteY3" fmla="*/ 6876476 h 6881728"/>
              <a:gd name="connsiteX4" fmla="*/ 5547 w 6352207"/>
              <a:gd name="connsiteY4" fmla="*/ 6876476 h 6881728"/>
              <a:gd name="connsiteX0" fmla="*/ 44370 w 6352206"/>
              <a:gd name="connsiteY0" fmla="*/ 6785491 h 6876649"/>
              <a:gd name="connsiteX1" fmla="*/ 0 w 6352206"/>
              <a:gd name="connsiteY1" fmla="*/ 277 h 6876649"/>
              <a:gd name="connsiteX2" fmla="*/ 4218719 w 6352206"/>
              <a:gd name="connsiteY2" fmla="*/ 0 h 6876649"/>
              <a:gd name="connsiteX3" fmla="*/ 6352192 w 6352206"/>
              <a:gd name="connsiteY3" fmla="*/ 6876476 h 6876649"/>
              <a:gd name="connsiteX4" fmla="*/ 44370 w 6352206"/>
              <a:gd name="connsiteY4" fmla="*/ 6785491 h 6876649"/>
              <a:gd name="connsiteX0" fmla="*/ 388 w 6369231"/>
              <a:gd name="connsiteY0" fmla="*/ 6853730 h 6877194"/>
              <a:gd name="connsiteX1" fmla="*/ 17025 w 6369231"/>
              <a:gd name="connsiteY1" fmla="*/ 277 h 6877194"/>
              <a:gd name="connsiteX2" fmla="*/ 4235744 w 6369231"/>
              <a:gd name="connsiteY2" fmla="*/ 0 h 6877194"/>
              <a:gd name="connsiteX3" fmla="*/ 6369217 w 6369231"/>
              <a:gd name="connsiteY3" fmla="*/ 6876476 h 6877194"/>
              <a:gd name="connsiteX4" fmla="*/ 388 w 6369231"/>
              <a:gd name="connsiteY4" fmla="*/ 6853730 h 6877194"/>
              <a:gd name="connsiteX0" fmla="*/ 672 w 6358424"/>
              <a:gd name="connsiteY0" fmla="*/ 6867377 h 6878260"/>
              <a:gd name="connsiteX1" fmla="*/ 6218 w 6358424"/>
              <a:gd name="connsiteY1" fmla="*/ 277 h 6878260"/>
              <a:gd name="connsiteX2" fmla="*/ 4224937 w 6358424"/>
              <a:gd name="connsiteY2" fmla="*/ 0 h 6878260"/>
              <a:gd name="connsiteX3" fmla="*/ 6358410 w 6358424"/>
              <a:gd name="connsiteY3" fmla="*/ 6876476 h 6878260"/>
              <a:gd name="connsiteX4" fmla="*/ 672 w 6358424"/>
              <a:gd name="connsiteY4" fmla="*/ 6867377 h 6878260"/>
              <a:gd name="connsiteX0" fmla="*/ 11092 w 6352206"/>
              <a:gd name="connsiteY0" fmla="*/ 6867377 h 6878260"/>
              <a:gd name="connsiteX1" fmla="*/ 0 w 6352206"/>
              <a:gd name="connsiteY1" fmla="*/ 277 h 6878260"/>
              <a:gd name="connsiteX2" fmla="*/ 4218719 w 6352206"/>
              <a:gd name="connsiteY2" fmla="*/ 0 h 6878260"/>
              <a:gd name="connsiteX3" fmla="*/ 6352192 w 6352206"/>
              <a:gd name="connsiteY3" fmla="*/ 6876476 h 6878260"/>
              <a:gd name="connsiteX4" fmla="*/ 11092 w 6352206"/>
              <a:gd name="connsiteY4" fmla="*/ 6867377 h 6878260"/>
              <a:gd name="connsiteX0" fmla="*/ 33276 w 6352206"/>
              <a:gd name="connsiteY0" fmla="*/ 6858279 h 6877379"/>
              <a:gd name="connsiteX1" fmla="*/ 0 w 6352206"/>
              <a:gd name="connsiteY1" fmla="*/ 277 h 6877379"/>
              <a:gd name="connsiteX2" fmla="*/ 4218719 w 6352206"/>
              <a:gd name="connsiteY2" fmla="*/ 0 h 6877379"/>
              <a:gd name="connsiteX3" fmla="*/ 6352192 w 6352206"/>
              <a:gd name="connsiteY3" fmla="*/ 6876476 h 6877379"/>
              <a:gd name="connsiteX4" fmla="*/ 33276 w 6352206"/>
              <a:gd name="connsiteY4" fmla="*/ 6858279 h 6877379"/>
              <a:gd name="connsiteX0" fmla="*/ 1067 w 6353273"/>
              <a:gd name="connsiteY0" fmla="*/ 6871927 h 6879464"/>
              <a:gd name="connsiteX1" fmla="*/ 1067 w 6353273"/>
              <a:gd name="connsiteY1" fmla="*/ 277 h 6879464"/>
              <a:gd name="connsiteX2" fmla="*/ 4219786 w 6353273"/>
              <a:gd name="connsiteY2" fmla="*/ 0 h 6879464"/>
              <a:gd name="connsiteX3" fmla="*/ 6353259 w 6353273"/>
              <a:gd name="connsiteY3" fmla="*/ 6876476 h 6879464"/>
              <a:gd name="connsiteX4" fmla="*/ 1067 w 6353273"/>
              <a:gd name="connsiteY4" fmla="*/ 6871927 h 6879464"/>
              <a:gd name="connsiteX0" fmla="*/ 1067 w 6569570"/>
              <a:gd name="connsiteY0" fmla="*/ 6871927 h 6874054"/>
              <a:gd name="connsiteX1" fmla="*/ 1067 w 6569570"/>
              <a:gd name="connsiteY1" fmla="*/ 277 h 6874054"/>
              <a:gd name="connsiteX2" fmla="*/ 4219786 w 6569570"/>
              <a:gd name="connsiteY2" fmla="*/ 0 h 6874054"/>
              <a:gd name="connsiteX3" fmla="*/ 6569557 w 6569570"/>
              <a:gd name="connsiteY3" fmla="*/ 6853730 h 6874054"/>
              <a:gd name="connsiteX4" fmla="*/ 1067 w 6569570"/>
              <a:gd name="connsiteY4" fmla="*/ 6871927 h 6874054"/>
              <a:gd name="connsiteX0" fmla="*/ 1067 w 6569571"/>
              <a:gd name="connsiteY0" fmla="*/ 6871927 h 6874987"/>
              <a:gd name="connsiteX1" fmla="*/ 1067 w 6569571"/>
              <a:gd name="connsiteY1" fmla="*/ 277 h 6874987"/>
              <a:gd name="connsiteX2" fmla="*/ 4219786 w 6569571"/>
              <a:gd name="connsiteY2" fmla="*/ 0 h 6874987"/>
              <a:gd name="connsiteX3" fmla="*/ 6569558 w 6569571"/>
              <a:gd name="connsiteY3" fmla="*/ 6862828 h 6874987"/>
              <a:gd name="connsiteX4" fmla="*/ 1067 w 6569571"/>
              <a:gd name="connsiteY4" fmla="*/ 6871927 h 6874987"/>
              <a:gd name="connsiteX0" fmla="*/ 238 w 6602018"/>
              <a:gd name="connsiteY0" fmla="*/ 6867378 h 6871270"/>
              <a:gd name="connsiteX1" fmla="*/ 33514 w 6602018"/>
              <a:gd name="connsiteY1" fmla="*/ 277 h 6871270"/>
              <a:gd name="connsiteX2" fmla="*/ 4252233 w 6602018"/>
              <a:gd name="connsiteY2" fmla="*/ 0 h 6871270"/>
              <a:gd name="connsiteX3" fmla="*/ 6602005 w 6602018"/>
              <a:gd name="connsiteY3" fmla="*/ 6862828 h 6871270"/>
              <a:gd name="connsiteX4" fmla="*/ 238 w 6602018"/>
              <a:gd name="connsiteY4" fmla="*/ 6867378 h 6871270"/>
              <a:gd name="connsiteX0" fmla="*/ 389 w 6585531"/>
              <a:gd name="connsiteY0" fmla="*/ 6858280 h 6865816"/>
              <a:gd name="connsiteX1" fmla="*/ 17027 w 6585531"/>
              <a:gd name="connsiteY1" fmla="*/ 277 h 6865816"/>
              <a:gd name="connsiteX2" fmla="*/ 4235746 w 6585531"/>
              <a:gd name="connsiteY2" fmla="*/ 0 h 6865816"/>
              <a:gd name="connsiteX3" fmla="*/ 6585518 w 6585531"/>
              <a:gd name="connsiteY3" fmla="*/ 6862828 h 6865816"/>
              <a:gd name="connsiteX4" fmla="*/ 389 w 6585531"/>
              <a:gd name="connsiteY4" fmla="*/ 6858280 h 6865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5531" h="6865816">
                <a:moveTo>
                  <a:pt x="389" y="6858280"/>
                </a:moveTo>
                <a:cubicBezTo>
                  <a:pt x="-3309" y="4569247"/>
                  <a:pt x="20725" y="2289310"/>
                  <a:pt x="17027" y="277"/>
                </a:cubicBezTo>
                <a:lnTo>
                  <a:pt x="4235746" y="0"/>
                </a:lnTo>
                <a:lnTo>
                  <a:pt x="6585518" y="6862828"/>
                </a:lnTo>
                <a:cubicBezTo>
                  <a:pt x="6594617" y="6867377"/>
                  <a:pt x="2106693" y="6867378"/>
                  <a:pt x="389" y="68582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6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0387" y="3330"/>
            <a:ext cx="5401873" cy="6865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5547 w 6324474"/>
              <a:gd name="connsiteY0" fmla="*/ 6876197 h 6904086"/>
              <a:gd name="connsiteX1" fmla="*/ 0 w 6324474"/>
              <a:gd name="connsiteY1" fmla="*/ 0 h 6904086"/>
              <a:gd name="connsiteX2" fmla="*/ 4240903 w 6324474"/>
              <a:gd name="connsiteY2" fmla="*/ 4270 h 6904086"/>
              <a:gd name="connsiteX3" fmla="*/ 6324460 w 6324474"/>
              <a:gd name="connsiteY3" fmla="*/ 6903492 h 6904086"/>
              <a:gd name="connsiteX4" fmla="*/ 5547 w 6324474"/>
              <a:gd name="connsiteY4" fmla="*/ 6876197 h 6904086"/>
              <a:gd name="connsiteX0" fmla="*/ 0 w 6318927"/>
              <a:gd name="connsiteY0" fmla="*/ 6871927 h 6899816"/>
              <a:gd name="connsiteX1" fmla="*/ 0 w 6318927"/>
              <a:gd name="connsiteY1" fmla="*/ 9378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71927 h 6899816"/>
              <a:gd name="connsiteX1" fmla="*/ 349403 w 6318927"/>
              <a:gd name="connsiteY1" fmla="*/ 104912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11093 w 6330020"/>
              <a:gd name="connsiteY0" fmla="*/ 6871927 h 6899816"/>
              <a:gd name="connsiteX1" fmla="*/ 0 w 6330020"/>
              <a:gd name="connsiteY1" fmla="*/ 4828 h 6899816"/>
              <a:gd name="connsiteX2" fmla="*/ 4246449 w 6330020"/>
              <a:gd name="connsiteY2" fmla="*/ 0 h 6899816"/>
              <a:gd name="connsiteX3" fmla="*/ 6330006 w 6330020"/>
              <a:gd name="connsiteY3" fmla="*/ 6899222 h 6899816"/>
              <a:gd name="connsiteX4" fmla="*/ 11093 w 6330020"/>
              <a:gd name="connsiteY4" fmla="*/ 6871927 h 6899816"/>
              <a:gd name="connsiteX0" fmla="*/ 11093 w 6330020"/>
              <a:gd name="connsiteY0" fmla="*/ 6876476 h 6904365"/>
              <a:gd name="connsiteX1" fmla="*/ 0 w 6330020"/>
              <a:gd name="connsiteY1" fmla="*/ 9377 h 6904365"/>
              <a:gd name="connsiteX2" fmla="*/ 4224265 w 6330020"/>
              <a:gd name="connsiteY2" fmla="*/ 0 h 6904365"/>
              <a:gd name="connsiteX3" fmla="*/ 6330006 w 6330020"/>
              <a:gd name="connsiteY3" fmla="*/ 6903771 h 6904365"/>
              <a:gd name="connsiteX4" fmla="*/ 11093 w 6330020"/>
              <a:gd name="connsiteY4" fmla="*/ 6876476 h 6904365"/>
              <a:gd name="connsiteX0" fmla="*/ 1068 w 6319995"/>
              <a:gd name="connsiteY0" fmla="*/ 6876476 h 6904365"/>
              <a:gd name="connsiteX1" fmla="*/ 1067 w 6319995"/>
              <a:gd name="connsiteY1" fmla="*/ 4827 h 6904365"/>
              <a:gd name="connsiteX2" fmla="*/ 4214240 w 6319995"/>
              <a:gd name="connsiteY2" fmla="*/ 0 h 6904365"/>
              <a:gd name="connsiteX3" fmla="*/ 6319981 w 6319995"/>
              <a:gd name="connsiteY3" fmla="*/ 6903771 h 6904365"/>
              <a:gd name="connsiteX4" fmla="*/ 1068 w 6319995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24474"/>
              <a:gd name="connsiteY0" fmla="*/ 6876476 h 6904365"/>
              <a:gd name="connsiteX1" fmla="*/ 0 w 6324474"/>
              <a:gd name="connsiteY1" fmla="*/ 277 h 6904365"/>
              <a:gd name="connsiteX2" fmla="*/ 4218719 w 6324474"/>
              <a:gd name="connsiteY2" fmla="*/ 0 h 6904365"/>
              <a:gd name="connsiteX3" fmla="*/ 6324460 w 6324474"/>
              <a:gd name="connsiteY3" fmla="*/ 6903771 h 6904365"/>
              <a:gd name="connsiteX4" fmla="*/ 5547 w 6324474"/>
              <a:gd name="connsiteY4" fmla="*/ 6876476 h 6904365"/>
              <a:gd name="connsiteX0" fmla="*/ 5547 w 6352207"/>
              <a:gd name="connsiteY0" fmla="*/ 6876476 h 6881728"/>
              <a:gd name="connsiteX1" fmla="*/ 0 w 6352207"/>
              <a:gd name="connsiteY1" fmla="*/ 277 h 6881728"/>
              <a:gd name="connsiteX2" fmla="*/ 4218719 w 6352207"/>
              <a:gd name="connsiteY2" fmla="*/ 0 h 6881728"/>
              <a:gd name="connsiteX3" fmla="*/ 6352192 w 6352207"/>
              <a:gd name="connsiteY3" fmla="*/ 6876476 h 6881728"/>
              <a:gd name="connsiteX4" fmla="*/ 5547 w 6352207"/>
              <a:gd name="connsiteY4" fmla="*/ 6876476 h 6881728"/>
              <a:gd name="connsiteX0" fmla="*/ 44370 w 6352206"/>
              <a:gd name="connsiteY0" fmla="*/ 6785491 h 6876649"/>
              <a:gd name="connsiteX1" fmla="*/ 0 w 6352206"/>
              <a:gd name="connsiteY1" fmla="*/ 277 h 6876649"/>
              <a:gd name="connsiteX2" fmla="*/ 4218719 w 6352206"/>
              <a:gd name="connsiteY2" fmla="*/ 0 h 6876649"/>
              <a:gd name="connsiteX3" fmla="*/ 6352192 w 6352206"/>
              <a:gd name="connsiteY3" fmla="*/ 6876476 h 6876649"/>
              <a:gd name="connsiteX4" fmla="*/ 44370 w 6352206"/>
              <a:gd name="connsiteY4" fmla="*/ 6785491 h 6876649"/>
              <a:gd name="connsiteX0" fmla="*/ 388 w 6369231"/>
              <a:gd name="connsiteY0" fmla="*/ 6853730 h 6877194"/>
              <a:gd name="connsiteX1" fmla="*/ 17025 w 6369231"/>
              <a:gd name="connsiteY1" fmla="*/ 277 h 6877194"/>
              <a:gd name="connsiteX2" fmla="*/ 4235744 w 6369231"/>
              <a:gd name="connsiteY2" fmla="*/ 0 h 6877194"/>
              <a:gd name="connsiteX3" fmla="*/ 6369217 w 6369231"/>
              <a:gd name="connsiteY3" fmla="*/ 6876476 h 6877194"/>
              <a:gd name="connsiteX4" fmla="*/ 388 w 6369231"/>
              <a:gd name="connsiteY4" fmla="*/ 6853730 h 6877194"/>
              <a:gd name="connsiteX0" fmla="*/ 672 w 6358424"/>
              <a:gd name="connsiteY0" fmla="*/ 6867377 h 6878260"/>
              <a:gd name="connsiteX1" fmla="*/ 6218 w 6358424"/>
              <a:gd name="connsiteY1" fmla="*/ 277 h 6878260"/>
              <a:gd name="connsiteX2" fmla="*/ 4224937 w 6358424"/>
              <a:gd name="connsiteY2" fmla="*/ 0 h 6878260"/>
              <a:gd name="connsiteX3" fmla="*/ 6358410 w 6358424"/>
              <a:gd name="connsiteY3" fmla="*/ 6876476 h 6878260"/>
              <a:gd name="connsiteX4" fmla="*/ 672 w 6358424"/>
              <a:gd name="connsiteY4" fmla="*/ 6867377 h 6878260"/>
              <a:gd name="connsiteX0" fmla="*/ 11092 w 6352206"/>
              <a:gd name="connsiteY0" fmla="*/ 6867377 h 6878260"/>
              <a:gd name="connsiteX1" fmla="*/ 0 w 6352206"/>
              <a:gd name="connsiteY1" fmla="*/ 277 h 6878260"/>
              <a:gd name="connsiteX2" fmla="*/ 4218719 w 6352206"/>
              <a:gd name="connsiteY2" fmla="*/ 0 h 6878260"/>
              <a:gd name="connsiteX3" fmla="*/ 6352192 w 6352206"/>
              <a:gd name="connsiteY3" fmla="*/ 6876476 h 6878260"/>
              <a:gd name="connsiteX4" fmla="*/ 11092 w 6352206"/>
              <a:gd name="connsiteY4" fmla="*/ 6867377 h 6878260"/>
              <a:gd name="connsiteX0" fmla="*/ 33276 w 6352206"/>
              <a:gd name="connsiteY0" fmla="*/ 6858279 h 6877379"/>
              <a:gd name="connsiteX1" fmla="*/ 0 w 6352206"/>
              <a:gd name="connsiteY1" fmla="*/ 277 h 6877379"/>
              <a:gd name="connsiteX2" fmla="*/ 4218719 w 6352206"/>
              <a:gd name="connsiteY2" fmla="*/ 0 h 6877379"/>
              <a:gd name="connsiteX3" fmla="*/ 6352192 w 6352206"/>
              <a:gd name="connsiteY3" fmla="*/ 6876476 h 6877379"/>
              <a:gd name="connsiteX4" fmla="*/ 33276 w 6352206"/>
              <a:gd name="connsiteY4" fmla="*/ 6858279 h 6877379"/>
              <a:gd name="connsiteX0" fmla="*/ 1067 w 6353273"/>
              <a:gd name="connsiteY0" fmla="*/ 6871927 h 6879464"/>
              <a:gd name="connsiteX1" fmla="*/ 1067 w 6353273"/>
              <a:gd name="connsiteY1" fmla="*/ 277 h 6879464"/>
              <a:gd name="connsiteX2" fmla="*/ 4219786 w 6353273"/>
              <a:gd name="connsiteY2" fmla="*/ 0 h 6879464"/>
              <a:gd name="connsiteX3" fmla="*/ 6353259 w 6353273"/>
              <a:gd name="connsiteY3" fmla="*/ 6876476 h 6879464"/>
              <a:gd name="connsiteX4" fmla="*/ 1067 w 6353273"/>
              <a:gd name="connsiteY4" fmla="*/ 6871927 h 6879464"/>
              <a:gd name="connsiteX0" fmla="*/ 1067 w 6569570"/>
              <a:gd name="connsiteY0" fmla="*/ 6871927 h 6874054"/>
              <a:gd name="connsiteX1" fmla="*/ 1067 w 6569570"/>
              <a:gd name="connsiteY1" fmla="*/ 277 h 6874054"/>
              <a:gd name="connsiteX2" fmla="*/ 4219786 w 6569570"/>
              <a:gd name="connsiteY2" fmla="*/ 0 h 6874054"/>
              <a:gd name="connsiteX3" fmla="*/ 6569557 w 6569570"/>
              <a:gd name="connsiteY3" fmla="*/ 6853730 h 6874054"/>
              <a:gd name="connsiteX4" fmla="*/ 1067 w 6569570"/>
              <a:gd name="connsiteY4" fmla="*/ 6871927 h 6874054"/>
              <a:gd name="connsiteX0" fmla="*/ 1067 w 6569571"/>
              <a:gd name="connsiteY0" fmla="*/ 6871927 h 6874987"/>
              <a:gd name="connsiteX1" fmla="*/ 1067 w 6569571"/>
              <a:gd name="connsiteY1" fmla="*/ 277 h 6874987"/>
              <a:gd name="connsiteX2" fmla="*/ 4219786 w 6569571"/>
              <a:gd name="connsiteY2" fmla="*/ 0 h 6874987"/>
              <a:gd name="connsiteX3" fmla="*/ 6569558 w 6569571"/>
              <a:gd name="connsiteY3" fmla="*/ 6862828 h 6874987"/>
              <a:gd name="connsiteX4" fmla="*/ 1067 w 6569571"/>
              <a:gd name="connsiteY4" fmla="*/ 6871927 h 6874987"/>
              <a:gd name="connsiteX0" fmla="*/ 238 w 6602018"/>
              <a:gd name="connsiteY0" fmla="*/ 6867378 h 6871270"/>
              <a:gd name="connsiteX1" fmla="*/ 33514 w 6602018"/>
              <a:gd name="connsiteY1" fmla="*/ 277 h 6871270"/>
              <a:gd name="connsiteX2" fmla="*/ 4252233 w 6602018"/>
              <a:gd name="connsiteY2" fmla="*/ 0 h 6871270"/>
              <a:gd name="connsiteX3" fmla="*/ 6602005 w 6602018"/>
              <a:gd name="connsiteY3" fmla="*/ 6862828 h 6871270"/>
              <a:gd name="connsiteX4" fmla="*/ 238 w 6602018"/>
              <a:gd name="connsiteY4" fmla="*/ 6867378 h 6871270"/>
              <a:gd name="connsiteX0" fmla="*/ 389 w 6585531"/>
              <a:gd name="connsiteY0" fmla="*/ 6858280 h 6865816"/>
              <a:gd name="connsiteX1" fmla="*/ 17027 w 6585531"/>
              <a:gd name="connsiteY1" fmla="*/ 277 h 6865816"/>
              <a:gd name="connsiteX2" fmla="*/ 4235746 w 6585531"/>
              <a:gd name="connsiteY2" fmla="*/ 0 h 6865816"/>
              <a:gd name="connsiteX3" fmla="*/ 6585518 w 6585531"/>
              <a:gd name="connsiteY3" fmla="*/ 6862828 h 6865816"/>
              <a:gd name="connsiteX4" fmla="*/ 389 w 6585531"/>
              <a:gd name="connsiteY4" fmla="*/ 6858280 h 6865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5531" h="6865816">
                <a:moveTo>
                  <a:pt x="389" y="6858280"/>
                </a:moveTo>
                <a:cubicBezTo>
                  <a:pt x="-3309" y="4569247"/>
                  <a:pt x="20725" y="2289310"/>
                  <a:pt x="17027" y="277"/>
                </a:cubicBezTo>
                <a:lnTo>
                  <a:pt x="4235746" y="0"/>
                </a:lnTo>
                <a:lnTo>
                  <a:pt x="6585518" y="6862828"/>
                </a:lnTo>
                <a:cubicBezTo>
                  <a:pt x="6594617" y="6867377"/>
                  <a:pt x="2106693" y="6867378"/>
                  <a:pt x="389" y="685828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0">
              <a:noFill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B511C61-DAC0-4F98-B858-B71E6CBFB21D}" type="datetime4">
              <a:rPr lang="en-US" smtClean="0"/>
              <a:pPr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68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5756" y="-2711"/>
            <a:ext cx="5213496" cy="687718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79725 w 6318927"/>
              <a:gd name="connsiteY2" fmla="*/ 4270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27730 w 6346657"/>
              <a:gd name="connsiteY0" fmla="*/ 6858000 h 6885889"/>
              <a:gd name="connsiteX1" fmla="*/ 0 w 6346657"/>
              <a:gd name="connsiteY1" fmla="*/ 0 h 6885889"/>
              <a:gd name="connsiteX2" fmla="*/ 4307455 w 6346657"/>
              <a:gd name="connsiteY2" fmla="*/ 4270 h 6885889"/>
              <a:gd name="connsiteX3" fmla="*/ 6346643 w 6346657"/>
              <a:gd name="connsiteY3" fmla="*/ 6885295 h 6885889"/>
              <a:gd name="connsiteX4" fmla="*/ 27730 w 6346657"/>
              <a:gd name="connsiteY4" fmla="*/ 6858000 h 6885889"/>
              <a:gd name="connsiteX0" fmla="*/ 22184 w 6341111"/>
              <a:gd name="connsiteY0" fmla="*/ 6853730 h 6881619"/>
              <a:gd name="connsiteX1" fmla="*/ 0 w 6341111"/>
              <a:gd name="connsiteY1" fmla="*/ 279 h 6881619"/>
              <a:gd name="connsiteX2" fmla="*/ 4301909 w 6341111"/>
              <a:gd name="connsiteY2" fmla="*/ 0 h 6881619"/>
              <a:gd name="connsiteX3" fmla="*/ 6341097 w 6341111"/>
              <a:gd name="connsiteY3" fmla="*/ 6881025 h 6881619"/>
              <a:gd name="connsiteX4" fmla="*/ 22184 w 6341111"/>
              <a:gd name="connsiteY4" fmla="*/ 6853730 h 6881619"/>
              <a:gd name="connsiteX0" fmla="*/ 16637 w 6341111"/>
              <a:gd name="connsiteY0" fmla="*/ 6858280 h 6881743"/>
              <a:gd name="connsiteX1" fmla="*/ 0 w 6341111"/>
              <a:gd name="connsiteY1" fmla="*/ 279 h 6881743"/>
              <a:gd name="connsiteX2" fmla="*/ 4301909 w 6341111"/>
              <a:gd name="connsiteY2" fmla="*/ 0 h 6881743"/>
              <a:gd name="connsiteX3" fmla="*/ 6341097 w 6341111"/>
              <a:gd name="connsiteY3" fmla="*/ 6881025 h 6881743"/>
              <a:gd name="connsiteX4" fmla="*/ 16637 w 6341111"/>
              <a:gd name="connsiteY4" fmla="*/ 6858280 h 6881743"/>
              <a:gd name="connsiteX0" fmla="*/ 5546 w 6341111"/>
              <a:gd name="connsiteY0" fmla="*/ 6849182 h 6881532"/>
              <a:gd name="connsiteX1" fmla="*/ 0 w 6341111"/>
              <a:gd name="connsiteY1" fmla="*/ 279 h 6881532"/>
              <a:gd name="connsiteX2" fmla="*/ 4301909 w 6341111"/>
              <a:gd name="connsiteY2" fmla="*/ 0 h 6881532"/>
              <a:gd name="connsiteX3" fmla="*/ 6341097 w 6341111"/>
              <a:gd name="connsiteY3" fmla="*/ 6881025 h 6881532"/>
              <a:gd name="connsiteX4" fmla="*/ 5546 w 6341111"/>
              <a:gd name="connsiteY4" fmla="*/ 6849182 h 6881532"/>
              <a:gd name="connsiteX0" fmla="*/ 2133 w 6343244"/>
              <a:gd name="connsiteY0" fmla="*/ 6862830 h 6881928"/>
              <a:gd name="connsiteX1" fmla="*/ 2133 w 6343244"/>
              <a:gd name="connsiteY1" fmla="*/ 279 h 6881928"/>
              <a:gd name="connsiteX2" fmla="*/ 4304042 w 6343244"/>
              <a:gd name="connsiteY2" fmla="*/ 0 h 6881928"/>
              <a:gd name="connsiteX3" fmla="*/ 6343230 w 6343244"/>
              <a:gd name="connsiteY3" fmla="*/ 6881025 h 6881928"/>
              <a:gd name="connsiteX4" fmla="*/ 2133 w 6343244"/>
              <a:gd name="connsiteY4" fmla="*/ 6862830 h 6881928"/>
              <a:gd name="connsiteX0" fmla="*/ 251 w 6341362"/>
              <a:gd name="connsiteY0" fmla="*/ 6862830 h 6881928"/>
              <a:gd name="connsiteX1" fmla="*/ 251 w 6341362"/>
              <a:gd name="connsiteY1" fmla="*/ 279 h 6881928"/>
              <a:gd name="connsiteX2" fmla="*/ 4302160 w 6341362"/>
              <a:gd name="connsiteY2" fmla="*/ 0 h 6881928"/>
              <a:gd name="connsiteX3" fmla="*/ 6341348 w 6341362"/>
              <a:gd name="connsiteY3" fmla="*/ 6881025 h 6881928"/>
              <a:gd name="connsiteX4" fmla="*/ 251 w 6341362"/>
              <a:gd name="connsiteY4" fmla="*/ 6862830 h 6881928"/>
              <a:gd name="connsiteX0" fmla="*/ 9216 w 6350327"/>
              <a:gd name="connsiteY0" fmla="*/ 6862830 h 6881928"/>
              <a:gd name="connsiteX1" fmla="*/ 9216 w 6350327"/>
              <a:gd name="connsiteY1" fmla="*/ 279 h 6881928"/>
              <a:gd name="connsiteX2" fmla="*/ 4311125 w 6350327"/>
              <a:gd name="connsiteY2" fmla="*/ 0 h 6881928"/>
              <a:gd name="connsiteX3" fmla="*/ 6350313 w 6350327"/>
              <a:gd name="connsiteY3" fmla="*/ 6881025 h 6881928"/>
              <a:gd name="connsiteX4" fmla="*/ 9216 w 6350327"/>
              <a:gd name="connsiteY4" fmla="*/ 6862830 h 6881928"/>
              <a:gd name="connsiteX0" fmla="*/ 9216 w 6355875"/>
              <a:gd name="connsiteY0" fmla="*/ 6862830 h 6873710"/>
              <a:gd name="connsiteX1" fmla="*/ 9216 w 6355875"/>
              <a:gd name="connsiteY1" fmla="*/ 279 h 6873710"/>
              <a:gd name="connsiteX2" fmla="*/ 4311125 w 6355875"/>
              <a:gd name="connsiteY2" fmla="*/ 0 h 6873710"/>
              <a:gd name="connsiteX3" fmla="*/ 6355861 w 6355875"/>
              <a:gd name="connsiteY3" fmla="*/ 6871926 h 6873710"/>
              <a:gd name="connsiteX4" fmla="*/ 9216 w 6355875"/>
              <a:gd name="connsiteY4" fmla="*/ 6862830 h 6873710"/>
              <a:gd name="connsiteX0" fmla="*/ 9217 w 6355875"/>
              <a:gd name="connsiteY0" fmla="*/ 6871929 h 6877180"/>
              <a:gd name="connsiteX1" fmla="*/ 9216 w 6355875"/>
              <a:gd name="connsiteY1" fmla="*/ 279 h 6877180"/>
              <a:gd name="connsiteX2" fmla="*/ 4311125 w 6355875"/>
              <a:gd name="connsiteY2" fmla="*/ 0 h 6877180"/>
              <a:gd name="connsiteX3" fmla="*/ 6355861 w 6355875"/>
              <a:gd name="connsiteY3" fmla="*/ 6871926 h 6877180"/>
              <a:gd name="connsiteX4" fmla="*/ 9217 w 6355875"/>
              <a:gd name="connsiteY4" fmla="*/ 6871929 h 687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5875" h="6877180">
                <a:moveTo>
                  <a:pt x="9217" y="6871929"/>
                </a:moveTo>
                <a:cubicBezTo>
                  <a:pt x="-14817" y="4578347"/>
                  <a:pt x="16611" y="2284763"/>
                  <a:pt x="9216" y="279"/>
                </a:cubicBezTo>
                <a:lnTo>
                  <a:pt x="4311125" y="0"/>
                </a:lnTo>
                <a:cubicBezTo>
                  <a:pt x="5005644" y="2299741"/>
                  <a:pt x="5661342" y="4572185"/>
                  <a:pt x="6355861" y="6871926"/>
                </a:cubicBezTo>
                <a:cubicBezTo>
                  <a:pt x="6364960" y="6876475"/>
                  <a:pt x="2115521" y="6881027"/>
                  <a:pt x="9217" y="68719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AE53F9F-27FB-41CD-95B8-B1520CC1B6AE}" type="datetime4">
              <a:rPr lang="en-US" smtClean="0"/>
              <a:pPr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88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5_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5756" y="-2711"/>
            <a:ext cx="5213496" cy="687718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79725 w 6318927"/>
              <a:gd name="connsiteY2" fmla="*/ 4270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27730 w 6346657"/>
              <a:gd name="connsiteY0" fmla="*/ 6858000 h 6885889"/>
              <a:gd name="connsiteX1" fmla="*/ 0 w 6346657"/>
              <a:gd name="connsiteY1" fmla="*/ 0 h 6885889"/>
              <a:gd name="connsiteX2" fmla="*/ 4307455 w 6346657"/>
              <a:gd name="connsiteY2" fmla="*/ 4270 h 6885889"/>
              <a:gd name="connsiteX3" fmla="*/ 6346643 w 6346657"/>
              <a:gd name="connsiteY3" fmla="*/ 6885295 h 6885889"/>
              <a:gd name="connsiteX4" fmla="*/ 27730 w 6346657"/>
              <a:gd name="connsiteY4" fmla="*/ 6858000 h 6885889"/>
              <a:gd name="connsiteX0" fmla="*/ 22184 w 6341111"/>
              <a:gd name="connsiteY0" fmla="*/ 6853730 h 6881619"/>
              <a:gd name="connsiteX1" fmla="*/ 0 w 6341111"/>
              <a:gd name="connsiteY1" fmla="*/ 279 h 6881619"/>
              <a:gd name="connsiteX2" fmla="*/ 4301909 w 6341111"/>
              <a:gd name="connsiteY2" fmla="*/ 0 h 6881619"/>
              <a:gd name="connsiteX3" fmla="*/ 6341097 w 6341111"/>
              <a:gd name="connsiteY3" fmla="*/ 6881025 h 6881619"/>
              <a:gd name="connsiteX4" fmla="*/ 22184 w 6341111"/>
              <a:gd name="connsiteY4" fmla="*/ 6853730 h 6881619"/>
              <a:gd name="connsiteX0" fmla="*/ 16637 w 6341111"/>
              <a:gd name="connsiteY0" fmla="*/ 6858280 h 6881743"/>
              <a:gd name="connsiteX1" fmla="*/ 0 w 6341111"/>
              <a:gd name="connsiteY1" fmla="*/ 279 h 6881743"/>
              <a:gd name="connsiteX2" fmla="*/ 4301909 w 6341111"/>
              <a:gd name="connsiteY2" fmla="*/ 0 h 6881743"/>
              <a:gd name="connsiteX3" fmla="*/ 6341097 w 6341111"/>
              <a:gd name="connsiteY3" fmla="*/ 6881025 h 6881743"/>
              <a:gd name="connsiteX4" fmla="*/ 16637 w 6341111"/>
              <a:gd name="connsiteY4" fmla="*/ 6858280 h 6881743"/>
              <a:gd name="connsiteX0" fmla="*/ 5546 w 6341111"/>
              <a:gd name="connsiteY0" fmla="*/ 6849182 h 6881532"/>
              <a:gd name="connsiteX1" fmla="*/ 0 w 6341111"/>
              <a:gd name="connsiteY1" fmla="*/ 279 h 6881532"/>
              <a:gd name="connsiteX2" fmla="*/ 4301909 w 6341111"/>
              <a:gd name="connsiteY2" fmla="*/ 0 h 6881532"/>
              <a:gd name="connsiteX3" fmla="*/ 6341097 w 6341111"/>
              <a:gd name="connsiteY3" fmla="*/ 6881025 h 6881532"/>
              <a:gd name="connsiteX4" fmla="*/ 5546 w 6341111"/>
              <a:gd name="connsiteY4" fmla="*/ 6849182 h 6881532"/>
              <a:gd name="connsiteX0" fmla="*/ 2133 w 6343244"/>
              <a:gd name="connsiteY0" fmla="*/ 6862830 h 6881928"/>
              <a:gd name="connsiteX1" fmla="*/ 2133 w 6343244"/>
              <a:gd name="connsiteY1" fmla="*/ 279 h 6881928"/>
              <a:gd name="connsiteX2" fmla="*/ 4304042 w 6343244"/>
              <a:gd name="connsiteY2" fmla="*/ 0 h 6881928"/>
              <a:gd name="connsiteX3" fmla="*/ 6343230 w 6343244"/>
              <a:gd name="connsiteY3" fmla="*/ 6881025 h 6881928"/>
              <a:gd name="connsiteX4" fmla="*/ 2133 w 6343244"/>
              <a:gd name="connsiteY4" fmla="*/ 6862830 h 6881928"/>
              <a:gd name="connsiteX0" fmla="*/ 251 w 6341362"/>
              <a:gd name="connsiteY0" fmla="*/ 6862830 h 6881928"/>
              <a:gd name="connsiteX1" fmla="*/ 251 w 6341362"/>
              <a:gd name="connsiteY1" fmla="*/ 279 h 6881928"/>
              <a:gd name="connsiteX2" fmla="*/ 4302160 w 6341362"/>
              <a:gd name="connsiteY2" fmla="*/ 0 h 6881928"/>
              <a:gd name="connsiteX3" fmla="*/ 6341348 w 6341362"/>
              <a:gd name="connsiteY3" fmla="*/ 6881025 h 6881928"/>
              <a:gd name="connsiteX4" fmla="*/ 251 w 6341362"/>
              <a:gd name="connsiteY4" fmla="*/ 6862830 h 6881928"/>
              <a:gd name="connsiteX0" fmla="*/ 9216 w 6350327"/>
              <a:gd name="connsiteY0" fmla="*/ 6862830 h 6881928"/>
              <a:gd name="connsiteX1" fmla="*/ 9216 w 6350327"/>
              <a:gd name="connsiteY1" fmla="*/ 279 h 6881928"/>
              <a:gd name="connsiteX2" fmla="*/ 4311125 w 6350327"/>
              <a:gd name="connsiteY2" fmla="*/ 0 h 6881928"/>
              <a:gd name="connsiteX3" fmla="*/ 6350313 w 6350327"/>
              <a:gd name="connsiteY3" fmla="*/ 6881025 h 6881928"/>
              <a:gd name="connsiteX4" fmla="*/ 9216 w 6350327"/>
              <a:gd name="connsiteY4" fmla="*/ 6862830 h 6881928"/>
              <a:gd name="connsiteX0" fmla="*/ 9216 w 6355875"/>
              <a:gd name="connsiteY0" fmla="*/ 6862830 h 6873710"/>
              <a:gd name="connsiteX1" fmla="*/ 9216 w 6355875"/>
              <a:gd name="connsiteY1" fmla="*/ 279 h 6873710"/>
              <a:gd name="connsiteX2" fmla="*/ 4311125 w 6355875"/>
              <a:gd name="connsiteY2" fmla="*/ 0 h 6873710"/>
              <a:gd name="connsiteX3" fmla="*/ 6355861 w 6355875"/>
              <a:gd name="connsiteY3" fmla="*/ 6871926 h 6873710"/>
              <a:gd name="connsiteX4" fmla="*/ 9216 w 6355875"/>
              <a:gd name="connsiteY4" fmla="*/ 6862830 h 6873710"/>
              <a:gd name="connsiteX0" fmla="*/ 9217 w 6355875"/>
              <a:gd name="connsiteY0" fmla="*/ 6871929 h 6877180"/>
              <a:gd name="connsiteX1" fmla="*/ 9216 w 6355875"/>
              <a:gd name="connsiteY1" fmla="*/ 279 h 6877180"/>
              <a:gd name="connsiteX2" fmla="*/ 4311125 w 6355875"/>
              <a:gd name="connsiteY2" fmla="*/ 0 h 6877180"/>
              <a:gd name="connsiteX3" fmla="*/ 6355861 w 6355875"/>
              <a:gd name="connsiteY3" fmla="*/ 6871926 h 6877180"/>
              <a:gd name="connsiteX4" fmla="*/ 9217 w 6355875"/>
              <a:gd name="connsiteY4" fmla="*/ 6871929 h 687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5875" h="6877180">
                <a:moveTo>
                  <a:pt x="9217" y="6871929"/>
                </a:moveTo>
                <a:cubicBezTo>
                  <a:pt x="-14817" y="4578347"/>
                  <a:pt x="16611" y="2284763"/>
                  <a:pt x="9216" y="279"/>
                </a:cubicBezTo>
                <a:lnTo>
                  <a:pt x="4311125" y="0"/>
                </a:lnTo>
                <a:cubicBezTo>
                  <a:pt x="5005644" y="2299741"/>
                  <a:pt x="5661342" y="4572185"/>
                  <a:pt x="6355861" y="6871926"/>
                </a:cubicBezTo>
                <a:cubicBezTo>
                  <a:pt x="6364960" y="6876475"/>
                  <a:pt x="2115521" y="6881027"/>
                  <a:pt x="9217" y="68719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AE53F9F-27FB-41CD-95B8-B1520CC1B6AE}" type="datetime4">
              <a:rPr lang="en-US" smtClean="0"/>
              <a:pPr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88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5756" y="-2711"/>
            <a:ext cx="5213496" cy="687718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79725 w 6318927"/>
              <a:gd name="connsiteY2" fmla="*/ 4270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27730 w 6346657"/>
              <a:gd name="connsiteY0" fmla="*/ 6858000 h 6885889"/>
              <a:gd name="connsiteX1" fmla="*/ 0 w 6346657"/>
              <a:gd name="connsiteY1" fmla="*/ 0 h 6885889"/>
              <a:gd name="connsiteX2" fmla="*/ 4307455 w 6346657"/>
              <a:gd name="connsiteY2" fmla="*/ 4270 h 6885889"/>
              <a:gd name="connsiteX3" fmla="*/ 6346643 w 6346657"/>
              <a:gd name="connsiteY3" fmla="*/ 6885295 h 6885889"/>
              <a:gd name="connsiteX4" fmla="*/ 27730 w 6346657"/>
              <a:gd name="connsiteY4" fmla="*/ 6858000 h 6885889"/>
              <a:gd name="connsiteX0" fmla="*/ 22184 w 6341111"/>
              <a:gd name="connsiteY0" fmla="*/ 6853730 h 6881619"/>
              <a:gd name="connsiteX1" fmla="*/ 0 w 6341111"/>
              <a:gd name="connsiteY1" fmla="*/ 279 h 6881619"/>
              <a:gd name="connsiteX2" fmla="*/ 4301909 w 6341111"/>
              <a:gd name="connsiteY2" fmla="*/ 0 h 6881619"/>
              <a:gd name="connsiteX3" fmla="*/ 6341097 w 6341111"/>
              <a:gd name="connsiteY3" fmla="*/ 6881025 h 6881619"/>
              <a:gd name="connsiteX4" fmla="*/ 22184 w 6341111"/>
              <a:gd name="connsiteY4" fmla="*/ 6853730 h 6881619"/>
              <a:gd name="connsiteX0" fmla="*/ 16637 w 6341111"/>
              <a:gd name="connsiteY0" fmla="*/ 6858280 h 6881743"/>
              <a:gd name="connsiteX1" fmla="*/ 0 w 6341111"/>
              <a:gd name="connsiteY1" fmla="*/ 279 h 6881743"/>
              <a:gd name="connsiteX2" fmla="*/ 4301909 w 6341111"/>
              <a:gd name="connsiteY2" fmla="*/ 0 h 6881743"/>
              <a:gd name="connsiteX3" fmla="*/ 6341097 w 6341111"/>
              <a:gd name="connsiteY3" fmla="*/ 6881025 h 6881743"/>
              <a:gd name="connsiteX4" fmla="*/ 16637 w 6341111"/>
              <a:gd name="connsiteY4" fmla="*/ 6858280 h 6881743"/>
              <a:gd name="connsiteX0" fmla="*/ 5546 w 6341111"/>
              <a:gd name="connsiteY0" fmla="*/ 6849182 h 6881532"/>
              <a:gd name="connsiteX1" fmla="*/ 0 w 6341111"/>
              <a:gd name="connsiteY1" fmla="*/ 279 h 6881532"/>
              <a:gd name="connsiteX2" fmla="*/ 4301909 w 6341111"/>
              <a:gd name="connsiteY2" fmla="*/ 0 h 6881532"/>
              <a:gd name="connsiteX3" fmla="*/ 6341097 w 6341111"/>
              <a:gd name="connsiteY3" fmla="*/ 6881025 h 6881532"/>
              <a:gd name="connsiteX4" fmla="*/ 5546 w 6341111"/>
              <a:gd name="connsiteY4" fmla="*/ 6849182 h 6881532"/>
              <a:gd name="connsiteX0" fmla="*/ 2133 w 6343244"/>
              <a:gd name="connsiteY0" fmla="*/ 6862830 h 6881928"/>
              <a:gd name="connsiteX1" fmla="*/ 2133 w 6343244"/>
              <a:gd name="connsiteY1" fmla="*/ 279 h 6881928"/>
              <a:gd name="connsiteX2" fmla="*/ 4304042 w 6343244"/>
              <a:gd name="connsiteY2" fmla="*/ 0 h 6881928"/>
              <a:gd name="connsiteX3" fmla="*/ 6343230 w 6343244"/>
              <a:gd name="connsiteY3" fmla="*/ 6881025 h 6881928"/>
              <a:gd name="connsiteX4" fmla="*/ 2133 w 6343244"/>
              <a:gd name="connsiteY4" fmla="*/ 6862830 h 6881928"/>
              <a:gd name="connsiteX0" fmla="*/ 251 w 6341362"/>
              <a:gd name="connsiteY0" fmla="*/ 6862830 h 6881928"/>
              <a:gd name="connsiteX1" fmla="*/ 251 w 6341362"/>
              <a:gd name="connsiteY1" fmla="*/ 279 h 6881928"/>
              <a:gd name="connsiteX2" fmla="*/ 4302160 w 6341362"/>
              <a:gd name="connsiteY2" fmla="*/ 0 h 6881928"/>
              <a:gd name="connsiteX3" fmla="*/ 6341348 w 6341362"/>
              <a:gd name="connsiteY3" fmla="*/ 6881025 h 6881928"/>
              <a:gd name="connsiteX4" fmla="*/ 251 w 6341362"/>
              <a:gd name="connsiteY4" fmla="*/ 6862830 h 6881928"/>
              <a:gd name="connsiteX0" fmla="*/ 9216 w 6350327"/>
              <a:gd name="connsiteY0" fmla="*/ 6862830 h 6881928"/>
              <a:gd name="connsiteX1" fmla="*/ 9216 w 6350327"/>
              <a:gd name="connsiteY1" fmla="*/ 279 h 6881928"/>
              <a:gd name="connsiteX2" fmla="*/ 4311125 w 6350327"/>
              <a:gd name="connsiteY2" fmla="*/ 0 h 6881928"/>
              <a:gd name="connsiteX3" fmla="*/ 6350313 w 6350327"/>
              <a:gd name="connsiteY3" fmla="*/ 6881025 h 6881928"/>
              <a:gd name="connsiteX4" fmla="*/ 9216 w 6350327"/>
              <a:gd name="connsiteY4" fmla="*/ 6862830 h 6881928"/>
              <a:gd name="connsiteX0" fmla="*/ 9216 w 6355875"/>
              <a:gd name="connsiteY0" fmla="*/ 6862830 h 6873710"/>
              <a:gd name="connsiteX1" fmla="*/ 9216 w 6355875"/>
              <a:gd name="connsiteY1" fmla="*/ 279 h 6873710"/>
              <a:gd name="connsiteX2" fmla="*/ 4311125 w 6355875"/>
              <a:gd name="connsiteY2" fmla="*/ 0 h 6873710"/>
              <a:gd name="connsiteX3" fmla="*/ 6355861 w 6355875"/>
              <a:gd name="connsiteY3" fmla="*/ 6871926 h 6873710"/>
              <a:gd name="connsiteX4" fmla="*/ 9216 w 6355875"/>
              <a:gd name="connsiteY4" fmla="*/ 6862830 h 6873710"/>
              <a:gd name="connsiteX0" fmla="*/ 9217 w 6355875"/>
              <a:gd name="connsiteY0" fmla="*/ 6871929 h 6877180"/>
              <a:gd name="connsiteX1" fmla="*/ 9216 w 6355875"/>
              <a:gd name="connsiteY1" fmla="*/ 279 h 6877180"/>
              <a:gd name="connsiteX2" fmla="*/ 4311125 w 6355875"/>
              <a:gd name="connsiteY2" fmla="*/ 0 h 6877180"/>
              <a:gd name="connsiteX3" fmla="*/ 6355861 w 6355875"/>
              <a:gd name="connsiteY3" fmla="*/ 6871926 h 6877180"/>
              <a:gd name="connsiteX4" fmla="*/ 9217 w 6355875"/>
              <a:gd name="connsiteY4" fmla="*/ 6871929 h 687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5875" h="6877180">
                <a:moveTo>
                  <a:pt x="9217" y="6871929"/>
                </a:moveTo>
                <a:cubicBezTo>
                  <a:pt x="-14817" y="4578347"/>
                  <a:pt x="16611" y="2284763"/>
                  <a:pt x="9216" y="279"/>
                </a:cubicBezTo>
                <a:lnTo>
                  <a:pt x="4311125" y="0"/>
                </a:lnTo>
                <a:cubicBezTo>
                  <a:pt x="5005644" y="2299741"/>
                  <a:pt x="5661342" y="4572185"/>
                  <a:pt x="6355861" y="6871926"/>
                </a:cubicBezTo>
                <a:cubicBezTo>
                  <a:pt x="6364960" y="6876475"/>
                  <a:pt x="2115521" y="6881027"/>
                  <a:pt x="9217" y="68719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AE53F9F-27FB-41CD-95B8-B1520CC1B6AE}" type="datetime4">
              <a:rPr lang="en-US" smtClean="0"/>
              <a:pPr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961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5756" y="-2711"/>
            <a:ext cx="5213496" cy="687718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79725 w 6318927"/>
              <a:gd name="connsiteY2" fmla="*/ 4270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27730 w 6346657"/>
              <a:gd name="connsiteY0" fmla="*/ 6858000 h 6885889"/>
              <a:gd name="connsiteX1" fmla="*/ 0 w 6346657"/>
              <a:gd name="connsiteY1" fmla="*/ 0 h 6885889"/>
              <a:gd name="connsiteX2" fmla="*/ 4307455 w 6346657"/>
              <a:gd name="connsiteY2" fmla="*/ 4270 h 6885889"/>
              <a:gd name="connsiteX3" fmla="*/ 6346643 w 6346657"/>
              <a:gd name="connsiteY3" fmla="*/ 6885295 h 6885889"/>
              <a:gd name="connsiteX4" fmla="*/ 27730 w 6346657"/>
              <a:gd name="connsiteY4" fmla="*/ 6858000 h 6885889"/>
              <a:gd name="connsiteX0" fmla="*/ 22184 w 6341111"/>
              <a:gd name="connsiteY0" fmla="*/ 6853730 h 6881619"/>
              <a:gd name="connsiteX1" fmla="*/ 0 w 6341111"/>
              <a:gd name="connsiteY1" fmla="*/ 279 h 6881619"/>
              <a:gd name="connsiteX2" fmla="*/ 4301909 w 6341111"/>
              <a:gd name="connsiteY2" fmla="*/ 0 h 6881619"/>
              <a:gd name="connsiteX3" fmla="*/ 6341097 w 6341111"/>
              <a:gd name="connsiteY3" fmla="*/ 6881025 h 6881619"/>
              <a:gd name="connsiteX4" fmla="*/ 22184 w 6341111"/>
              <a:gd name="connsiteY4" fmla="*/ 6853730 h 6881619"/>
              <a:gd name="connsiteX0" fmla="*/ 16637 w 6341111"/>
              <a:gd name="connsiteY0" fmla="*/ 6858280 h 6881743"/>
              <a:gd name="connsiteX1" fmla="*/ 0 w 6341111"/>
              <a:gd name="connsiteY1" fmla="*/ 279 h 6881743"/>
              <a:gd name="connsiteX2" fmla="*/ 4301909 w 6341111"/>
              <a:gd name="connsiteY2" fmla="*/ 0 h 6881743"/>
              <a:gd name="connsiteX3" fmla="*/ 6341097 w 6341111"/>
              <a:gd name="connsiteY3" fmla="*/ 6881025 h 6881743"/>
              <a:gd name="connsiteX4" fmla="*/ 16637 w 6341111"/>
              <a:gd name="connsiteY4" fmla="*/ 6858280 h 6881743"/>
              <a:gd name="connsiteX0" fmla="*/ 5546 w 6341111"/>
              <a:gd name="connsiteY0" fmla="*/ 6849182 h 6881532"/>
              <a:gd name="connsiteX1" fmla="*/ 0 w 6341111"/>
              <a:gd name="connsiteY1" fmla="*/ 279 h 6881532"/>
              <a:gd name="connsiteX2" fmla="*/ 4301909 w 6341111"/>
              <a:gd name="connsiteY2" fmla="*/ 0 h 6881532"/>
              <a:gd name="connsiteX3" fmla="*/ 6341097 w 6341111"/>
              <a:gd name="connsiteY3" fmla="*/ 6881025 h 6881532"/>
              <a:gd name="connsiteX4" fmla="*/ 5546 w 6341111"/>
              <a:gd name="connsiteY4" fmla="*/ 6849182 h 6881532"/>
              <a:gd name="connsiteX0" fmla="*/ 2133 w 6343244"/>
              <a:gd name="connsiteY0" fmla="*/ 6862830 h 6881928"/>
              <a:gd name="connsiteX1" fmla="*/ 2133 w 6343244"/>
              <a:gd name="connsiteY1" fmla="*/ 279 h 6881928"/>
              <a:gd name="connsiteX2" fmla="*/ 4304042 w 6343244"/>
              <a:gd name="connsiteY2" fmla="*/ 0 h 6881928"/>
              <a:gd name="connsiteX3" fmla="*/ 6343230 w 6343244"/>
              <a:gd name="connsiteY3" fmla="*/ 6881025 h 6881928"/>
              <a:gd name="connsiteX4" fmla="*/ 2133 w 6343244"/>
              <a:gd name="connsiteY4" fmla="*/ 6862830 h 6881928"/>
              <a:gd name="connsiteX0" fmla="*/ 251 w 6341362"/>
              <a:gd name="connsiteY0" fmla="*/ 6862830 h 6881928"/>
              <a:gd name="connsiteX1" fmla="*/ 251 w 6341362"/>
              <a:gd name="connsiteY1" fmla="*/ 279 h 6881928"/>
              <a:gd name="connsiteX2" fmla="*/ 4302160 w 6341362"/>
              <a:gd name="connsiteY2" fmla="*/ 0 h 6881928"/>
              <a:gd name="connsiteX3" fmla="*/ 6341348 w 6341362"/>
              <a:gd name="connsiteY3" fmla="*/ 6881025 h 6881928"/>
              <a:gd name="connsiteX4" fmla="*/ 251 w 6341362"/>
              <a:gd name="connsiteY4" fmla="*/ 6862830 h 6881928"/>
              <a:gd name="connsiteX0" fmla="*/ 9216 w 6350327"/>
              <a:gd name="connsiteY0" fmla="*/ 6862830 h 6881928"/>
              <a:gd name="connsiteX1" fmla="*/ 9216 w 6350327"/>
              <a:gd name="connsiteY1" fmla="*/ 279 h 6881928"/>
              <a:gd name="connsiteX2" fmla="*/ 4311125 w 6350327"/>
              <a:gd name="connsiteY2" fmla="*/ 0 h 6881928"/>
              <a:gd name="connsiteX3" fmla="*/ 6350313 w 6350327"/>
              <a:gd name="connsiteY3" fmla="*/ 6881025 h 6881928"/>
              <a:gd name="connsiteX4" fmla="*/ 9216 w 6350327"/>
              <a:gd name="connsiteY4" fmla="*/ 6862830 h 6881928"/>
              <a:gd name="connsiteX0" fmla="*/ 9216 w 6355875"/>
              <a:gd name="connsiteY0" fmla="*/ 6862830 h 6873710"/>
              <a:gd name="connsiteX1" fmla="*/ 9216 w 6355875"/>
              <a:gd name="connsiteY1" fmla="*/ 279 h 6873710"/>
              <a:gd name="connsiteX2" fmla="*/ 4311125 w 6355875"/>
              <a:gd name="connsiteY2" fmla="*/ 0 h 6873710"/>
              <a:gd name="connsiteX3" fmla="*/ 6355861 w 6355875"/>
              <a:gd name="connsiteY3" fmla="*/ 6871926 h 6873710"/>
              <a:gd name="connsiteX4" fmla="*/ 9216 w 6355875"/>
              <a:gd name="connsiteY4" fmla="*/ 6862830 h 6873710"/>
              <a:gd name="connsiteX0" fmla="*/ 9217 w 6355875"/>
              <a:gd name="connsiteY0" fmla="*/ 6871929 h 6877180"/>
              <a:gd name="connsiteX1" fmla="*/ 9216 w 6355875"/>
              <a:gd name="connsiteY1" fmla="*/ 279 h 6877180"/>
              <a:gd name="connsiteX2" fmla="*/ 4311125 w 6355875"/>
              <a:gd name="connsiteY2" fmla="*/ 0 h 6877180"/>
              <a:gd name="connsiteX3" fmla="*/ 6355861 w 6355875"/>
              <a:gd name="connsiteY3" fmla="*/ 6871926 h 6877180"/>
              <a:gd name="connsiteX4" fmla="*/ 9217 w 6355875"/>
              <a:gd name="connsiteY4" fmla="*/ 6871929 h 687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5875" h="6877180">
                <a:moveTo>
                  <a:pt x="9217" y="6871929"/>
                </a:moveTo>
                <a:cubicBezTo>
                  <a:pt x="-14817" y="4578347"/>
                  <a:pt x="16611" y="2284763"/>
                  <a:pt x="9216" y="279"/>
                </a:cubicBezTo>
                <a:lnTo>
                  <a:pt x="4311125" y="0"/>
                </a:lnTo>
                <a:cubicBezTo>
                  <a:pt x="5005644" y="2299741"/>
                  <a:pt x="5661342" y="4572185"/>
                  <a:pt x="6355861" y="6871926"/>
                </a:cubicBezTo>
                <a:cubicBezTo>
                  <a:pt x="6364960" y="6876475"/>
                  <a:pt x="2115521" y="6881027"/>
                  <a:pt x="9217" y="68719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AE53F9F-27FB-41CD-95B8-B1520CC1B6AE}" type="datetime4">
              <a:rPr lang="en-US" smtClean="0"/>
              <a:pPr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64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308" y="0"/>
            <a:ext cx="5213496" cy="687718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79725 w 6318927"/>
              <a:gd name="connsiteY2" fmla="*/ 4270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27730 w 6346657"/>
              <a:gd name="connsiteY0" fmla="*/ 6858000 h 6885889"/>
              <a:gd name="connsiteX1" fmla="*/ 0 w 6346657"/>
              <a:gd name="connsiteY1" fmla="*/ 0 h 6885889"/>
              <a:gd name="connsiteX2" fmla="*/ 4307455 w 6346657"/>
              <a:gd name="connsiteY2" fmla="*/ 4270 h 6885889"/>
              <a:gd name="connsiteX3" fmla="*/ 6346643 w 6346657"/>
              <a:gd name="connsiteY3" fmla="*/ 6885295 h 6885889"/>
              <a:gd name="connsiteX4" fmla="*/ 27730 w 6346657"/>
              <a:gd name="connsiteY4" fmla="*/ 6858000 h 6885889"/>
              <a:gd name="connsiteX0" fmla="*/ 22184 w 6341111"/>
              <a:gd name="connsiteY0" fmla="*/ 6853730 h 6881619"/>
              <a:gd name="connsiteX1" fmla="*/ 0 w 6341111"/>
              <a:gd name="connsiteY1" fmla="*/ 279 h 6881619"/>
              <a:gd name="connsiteX2" fmla="*/ 4301909 w 6341111"/>
              <a:gd name="connsiteY2" fmla="*/ 0 h 6881619"/>
              <a:gd name="connsiteX3" fmla="*/ 6341097 w 6341111"/>
              <a:gd name="connsiteY3" fmla="*/ 6881025 h 6881619"/>
              <a:gd name="connsiteX4" fmla="*/ 22184 w 6341111"/>
              <a:gd name="connsiteY4" fmla="*/ 6853730 h 6881619"/>
              <a:gd name="connsiteX0" fmla="*/ 16637 w 6341111"/>
              <a:gd name="connsiteY0" fmla="*/ 6858280 h 6881743"/>
              <a:gd name="connsiteX1" fmla="*/ 0 w 6341111"/>
              <a:gd name="connsiteY1" fmla="*/ 279 h 6881743"/>
              <a:gd name="connsiteX2" fmla="*/ 4301909 w 6341111"/>
              <a:gd name="connsiteY2" fmla="*/ 0 h 6881743"/>
              <a:gd name="connsiteX3" fmla="*/ 6341097 w 6341111"/>
              <a:gd name="connsiteY3" fmla="*/ 6881025 h 6881743"/>
              <a:gd name="connsiteX4" fmla="*/ 16637 w 6341111"/>
              <a:gd name="connsiteY4" fmla="*/ 6858280 h 6881743"/>
              <a:gd name="connsiteX0" fmla="*/ 5546 w 6341111"/>
              <a:gd name="connsiteY0" fmla="*/ 6849182 h 6881532"/>
              <a:gd name="connsiteX1" fmla="*/ 0 w 6341111"/>
              <a:gd name="connsiteY1" fmla="*/ 279 h 6881532"/>
              <a:gd name="connsiteX2" fmla="*/ 4301909 w 6341111"/>
              <a:gd name="connsiteY2" fmla="*/ 0 h 6881532"/>
              <a:gd name="connsiteX3" fmla="*/ 6341097 w 6341111"/>
              <a:gd name="connsiteY3" fmla="*/ 6881025 h 6881532"/>
              <a:gd name="connsiteX4" fmla="*/ 5546 w 6341111"/>
              <a:gd name="connsiteY4" fmla="*/ 6849182 h 6881532"/>
              <a:gd name="connsiteX0" fmla="*/ 2133 w 6343244"/>
              <a:gd name="connsiteY0" fmla="*/ 6862830 h 6881928"/>
              <a:gd name="connsiteX1" fmla="*/ 2133 w 6343244"/>
              <a:gd name="connsiteY1" fmla="*/ 279 h 6881928"/>
              <a:gd name="connsiteX2" fmla="*/ 4304042 w 6343244"/>
              <a:gd name="connsiteY2" fmla="*/ 0 h 6881928"/>
              <a:gd name="connsiteX3" fmla="*/ 6343230 w 6343244"/>
              <a:gd name="connsiteY3" fmla="*/ 6881025 h 6881928"/>
              <a:gd name="connsiteX4" fmla="*/ 2133 w 6343244"/>
              <a:gd name="connsiteY4" fmla="*/ 6862830 h 6881928"/>
              <a:gd name="connsiteX0" fmla="*/ 251 w 6341362"/>
              <a:gd name="connsiteY0" fmla="*/ 6862830 h 6881928"/>
              <a:gd name="connsiteX1" fmla="*/ 251 w 6341362"/>
              <a:gd name="connsiteY1" fmla="*/ 279 h 6881928"/>
              <a:gd name="connsiteX2" fmla="*/ 4302160 w 6341362"/>
              <a:gd name="connsiteY2" fmla="*/ 0 h 6881928"/>
              <a:gd name="connsiteX3" fmla="*/ 6341348 w 6341362"/>
              <a:gd name="connsiteY3" fmla="*/ 6881025 h 6881928"/>
              <a:gd name="connsiteX4" fmla="*/ 251 w 6341362"/>
              <a:gd name="connsiteY4" fmla="*/ 6862830 h 6881928"/>
              <a:gd name="connsiteX0" fmla="*/ 9216 w 6350327"/>
              <a:gd name="connsiteY0" fmla="*/ 6862830 h 6881928"/>
              <a:gd name="connsiteX1" fmla="*/ 9216 w 6350327"/>
              <a:gd name="connsiteY1" fmla="*/ 279 h 6881928"/>
              <a:gd name="connsiteX2" fmla="*/ 4311125 w 6350327"/>
              <a:gd name="connsiteY2" fmla="*/ 0 h 6881928"/>
              <a:gd name="connsiteX3" fmla="*/ 6350313 w 6350327"/>
              <a:gd name="connsiteY3" fmla="*/ 6881025 h 6881928"/>
              <a:gd name="connsiteX4" fmla="*/ 9216 w 6350327"/>
              <a:gd name="connsiteY4" fmla="*/ 6862830 h 6881928"/>
              <a:gd name="connsiteX0" fmla="*/ 9216 w 6355875"/>
              <a:gd name="connsiteY0" fmla="*/ 6862830 h 6873710"/>
              <a:gd name="connsiteX1" fmla="*/ 9216 w 6355875"/>
              <a:gd name="connsiteY1" fmla="*/ 279 h 6873710"/>
              <a:gd name="connsiteX2" fmla="*/ 4311125 w 6355875"/>
              <a:gd name="connsiteY2" fmla="*/ 0 h 6873710"/>
              <a:gd name="connsiteX3" fmla="*/ 6355861 w 6355875"/>
              <a:gd name="connsiteY3" fmla="*/ 6871926 h 6873710"/>
              <a:gd name="connsiteX4" fmla="*/ 9216 w 6355875"/>
              <a:gd name="connsiteY4" fmla="*/ 6862830 h 6873710"/>
              <a:gd name="connsiteX0" fmla="*/ 9217 w 6355875"/>
              <a:gd name="connsiteY0" fmla="*/ 6871929 h 6877180"/>
              <a:gd name="connsiteX1" fmla="*/ 9216 w 6355875"/>
              <a:gd name="connsiteY1" fmla="*/ 279 h 6877180"/>
              <a:gd name="connsiteX2" fmla="*/ 4311125 w 6355875"/>
              <a:gd name="connsiteY2" fmla="*/ 0 h 6877180"/>
              <a:gd name="connsiteX3" fmla="*/ 6355861 w 6355875"/>
              <a:gd name="connsiteY3" fmla="*/ 6871926 h 6877180"/>
              <a:gd name="connsiteX4" fmla="*/ 9217 w 6355875"/>
              <a:gd name="connsiteY4" fmla="*/ 6871929 h 687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5875" h="6877180">
                <a:moveTo>
                  <a:pt x="9217" y="6871929"/>
                </a:moveTo>
                <a:cubicBezTo>
                  <a:pt x="-14817" y="4578347"/>
                  <a:pt x="16611" y="2284763"/>
                  <a:pt x="9216" y="279"/>
                </a:cubicBezTo>
                <a:lnTo>
                  <a:pt x="4311125" y="0"/>
                </a:lnTo>
                <a:cubicBezTo>
                  <a:pt x="5005644" y="2299741"/>
                  <a:pt x="5661342" y="4572185"/>
                  <a:pt x="6355861" y="6871926"/>
                </a:cubicBezTo>
                <a:cubicBezTo>
                  <a:pt x="6364960" y="6876475"/>
                  <a:pt x="2115521" y="6881027"/>
                  <a:pt x="9217" y="687192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pPr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00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693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35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860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22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08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673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158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82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957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894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71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278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661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20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639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753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50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261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759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969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474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344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991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491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449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349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0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October 19,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2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ABD7D17B-E9E1-4216-AA23-B89633A66E1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8180B8D-F8BE-4DEE-B120-DD22F7B25BE9}" type="datetimeFigureOut">
              <a:rPr lang="en-US" smtClean="0"/>
              <a:t>10/19/2026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16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wanlibraries.net/ils-search/for-vendors" TargetMode="Externa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6EEEB-7190-A847-802B-71456A86E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>
            <a:normAutofit/>
          </a:bodyPr>
          <a:lstStyle/>
          <a:p>
            <a:r>
              <a:rPr lang="en-US"/>
              <a:t>Cataloging Working Group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6DDB6-089D-F20B-4576-403DDA3A5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>
            <a:normAutofit/>
          </a:bodyPr>
          <a:lstStyle/>
          <a:p>
            <a:r>
              <a:rPr lang="en-US"/>
              <a:t>October 15, 2026</a:t>
            </a:r>
          </a:p>
        </p:txBody>
      </p:sp>
    </p:spTree>
    <p:extLst>
      <p:ext uri="{BB962C8B-B14F-4D97-AF65-F5344CB8AC3E}">
        <p14:creationId xmlns:p14="http://schemas.microsoft.com/office/powerpoint/2010/main" val="3875797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F4508FD-A86A-24F4-F18D-E68A210A2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5E81F299-FB6F-C284-9403-2B1DA052A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720E8B75-22ED-A318-E616-492A25AB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200"/>
          </a:p>
          <a:p>
            <a:r>
              <a:rPr lang="en-US" sz="2200"/>
              <a:t>Welcome</a:t>
            </a:r>
          </a:p>
          <a:p>
            <a:r>
              <a:rPr lang="en-US" sz="2200"/>
              <a:t>Representative from Pre-cat Library</a:t>
            </a:r>
          </a:p>
          <a:p>
            <a:r>
              <a:rPr lang="en-US" sz="2200"/>
              <a:t>Change in meeting times 2028</a:t>
            </a:r>
          </a:p>
          <a:p>
            <a:r>
              <a:rPr lang="en-US" sz="2200"/>
              <a:t>Subject heading reminders</a:t>
            </a:r>
          </a:p>
          <a:p>
            <a:r>
              <a:rPr lang="en-US" sz="2200"/>
              <a:t>590 field and pre-cat formats</a:t>
            </a:r>
          </a:p>
          <a:p>
            <a:r>
              <a:rPr lang="en-US" sz="2200"/>
              <a:t>130 title field for film remakes</a:t>
            </a:r>
          </a:p>
          <a:p>
            <a:r>
              <a:rPr lang="en-US" sz="2200"/>
              <a:t>Fields for video games</a:t>
            </a:r>
          </a:p>
          <a:p>
            <a:r>
              <a:rPr lang="en-US" sz="2200"/>
              <a:t>Title consistency for numeric volumes</a:t>
            </a:r>
          </a:p>
          <a:p>
            <a:r>
              <a:rPr lang="en-US" sz="2200"/>
              <a:t>RFP Status</a:t>
            </a:r>
          </a:p>
          <a:p>
            <a:r>
              <a:rPr lang="en-US" sz="2200"/>
              <a:t>Call for April 8</a:t>
            </a:r>
            <a:r>
              <a:rPr lang="en-US" sz="2200" baseline="30000"/>
              <a:t>th</a:t>
            </a:r>
            <a:r>
              <a:rPr lang="en-US" sz="2200"/>
              <a:t>’s In-person meeting location</a:t>
            </a:r>
          </a:p>
          <a:p>
            <a:r>
              <a:rPr lang="en-US" sz="2200"/>
              <a:t>Open Discussion</a:t>
            </a:r>
          </a:p>
          <a:p>
            <a:pPr marL="0" indent="0">
              <a:buNone/>
            </a:pPr>
            <a:endParaRPr lang="en-US" sz="2200"/>
          </a:p>
          <a:p>
            <a:pPr marL="0" indent="0">
              <a:buNone/>
            </a:pPr>
            <a:r>
              <a:rPr lang="en-US" sz="2200"/>
              <a:t>Next Zoom Meeting : January 14th, 2027, 9:30-11:00 AM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C11B6C80-8DB2-619F-F48B-E8214A2D453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B511C61-DAC0-4F98-B858-B71E6CBFB21D}" type="datetime4">
              <a:rPr lang="en-US" smtClean="0"/>
              <a:pPr>
                <a:spcAft>
                  <a:spcPts val="600"/>
                </a:spcAft>
              </a:pPr>
              <a:t>October 19, 2026</a:t>
            </a:fld>
            <a:endParaRPr lang="en-US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A7118137-71E5-35A4-A9AD-B1045AD79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7472E977-5E78-E8BD-C13E-C6A90DD5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92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18502E9-6FA1-ACA0-4329-827FD994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Welcome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9D9D92-3029-C845-7F7F-519C3F289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A4BFD-6FC9-9E3F-0207-9A4D92FE0A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80F538-208B-88B9-B81C-05DD5B9E3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A4287-4892-5B1C-465B-A82B42070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17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D27E156-7D5A-F91C-59C3-1BD65FE6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/>
          <a:lstStyle/>
          <a:p>
            <a:r>
              <a:rPr lang="en-US"/>
              <a:t>Representative from Pre-Cat Library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2117F56-8BA4-56CA-FD48-C724B6800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/>
          <a:p>
            <a:r>
              <a:rPr lang="en-US" b="1"/>
              <a:t>Amy Weiss of Woodridge Public Library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9C652D80-239C-154A-34DD-12A451FEA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033" y="1712794"/>
            <a:ext cx="6172200" cy="3173838"/>
          </a:xfrm>
        </p:spPr>
        <p:txBody>
          <a:bodyPr/>
          <a:lstStyle/>
          <a:p>
            <a:r>
              <a:rPr lang="en-US"/>
              <a:t>Response to July’s meeting</a:t>
            </a:r>
          </a:p>
          <a:p>
            <a:r>
              <a:rPr lang="en-US"/>
              <a:t>Represents Pre-cat voice</a:t>
            </a:r>
          </a:p>
          <a:p>
            <a:r>
              <a:rPr lang="en-US"/>
              <a:t>Advisory</a:t>
            </a:r>
          </a:p>
          <a:p>
            <a:r>
              <a:rPr lang="en-US"/>
              <a:t>Facilitate communication</a:t>
            </a:r>
          </a:p>
          <a:p>
            <a:r>
              <a:rPr lang="en-US"/>
              <a:t>2-year term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43ABA-A962-D562-F305-7982CEEE4B9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ADDB7A-9C8D-4E10-91A4-D9693DD7523A}" type="datetime4">
              <a:rPr lang="en-US" smtClean="0"/>
              <a:pPr>
                <a:spcAft>
                  <a:spcPts val="600"/>
                </a:spcAft>
              </a:pPr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B2014-5D66-9A22-D429-2AF8C6273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74974-6E77-3414-8725-687E63A9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A5608-397A-5A1C-1059-95C4CA68E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8681737-6782-20D8-3AB7-6CE673E13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>
            <a:normAutofit/>
          </a:bodyPr>
          <a:lstStyle/>
          <a:p>
            <a:r>
              <a:rPr lang="en-US"/>
              <a:t>Change in Meeting Times 2028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2C15DCE6-9623-238A-5578-B907D74FA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497BC4B-3CDE-6532-E7E1-03A1992B9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/>
          <a:p>
            <a:r>
              <a:rPr lang="en-US"/>
              <a:t>RFP kept things status quo for 2027</a:t>
            </a:r>
          </a:p>
          <a:p>
            <a:r>
              <a:rPr lang="en-US"/>
              <a:t>Meeting time change 2028?</a:t>
            </a:r>
          </a:p>
          <a:p>
            <a:pPr lvl="1"/>
            <a:r>
              <a:rPr lang="en-US" sz="3200"/>
              <a:t>Depends on how RFP goes</a:t>
            </a:r>
          </a:p>
          <a:p>
            <a:pPr lvl="1"/>
            <a:r>
              <a:rPr lang="en-US" sz="3200"/>
              <a:t>May need to keep same for 2028</a:t>
            </a:r>
          </a:p>
          <a:p>
            <a:pPr lvl="1"/>
            <a:r>
              <a:rPr lang="en-US" sz="3200"/>
              <a:t>Tentative poll June send out</a:t>
            </a:r>
          </a:p>
          <a:p>
            <a:pPr marL="0" indent="0">
              <a:buNone/>
            </a:pPr>
            <a:endParaRPr lang="en-US"/>
          </a:p>
          <a:p>
            <a:pPr marL="457200" lvl="1" indent="0">
              <a:buNone/>
            </a:pPr>
            <a:endParaRPr lang="en-US" sz="32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E73D1-B03E-8C8C-D860-B2C10453C6F3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8A104C2-794D-408E-B7D4-19D0A0004167}" type="datetime4">
              <a:rPr lang="en-US" smtClean="0"/>
              <a:pPr>
                <a:spcAft>
                  <a:spcPts val="600"/>
                </a:spcAft>
              </a:pPr>
              <a:t>October 19,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F7FE13-3B14-4D2B-2134-E65CDACBC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01E67-C959-EEC6-A56F-320586607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1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53848-8331-3915-FFC7-B36D64613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A402D-769E-E8D7-8FA4-1A18F6340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>
            <a:normAutofit/>
          </a:bodyPr>
          <a:lstStyle/>
          <a:p>
            <a:r>
              <a:rPr lang="en-US"/>
              <a:t>Subject Heading Reminders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C174496-0BF4-2747-0B29-4B9476E9B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DAF51-0775-A0D5-3963-89A2FFFF2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987425"/>
            <a:ext cx="6618287" cy="4873625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2700"/>
              <a:t>January meeting </a:t>
            </a:r>
          </a:p>
          <a:p>
            <a:pPr lvl="2"/>
            <a:r>
              <a:rPr lang="en-US" sz="2300"/>
              <a:t>Forms</a:t>
            </a:r>
          </a:p>
          <a:p>
            <a:pPr lvl="3"/>
            <a:r>
              <a:rPr lang="en-US" sz="1900"/>
              <a:t>Add back in the form designator (subfield v)</a:t>
            </a:r>
          </a:p>
          <a:p>
            <a:pPr lvl="4"/>
            <a:r>
              <a:rPr lang="en-US" sz="1900"/>
              <a:t>|</a:t>
            </a:r>
            <a:r>
              <a:rPr lang="en-US" sz="1900" err="1"/>
              <a:t>vJuvenile</a:t>
            </a:r>
            <a:r>
              <a:rPr lang="en-US" sz="1900"/>
              <a:t> fiction</a:t>
            </a:r>
          </a:p>
          <a:p>
            <a:pPr lvl="4"/>
            <a:r>
              <a:rPr lang="en-US" sz="1900"/>
              <a:t>|</a:t>
            </a:r>
            <a:r>
              <a:rPr lang="en-US" sz="1900" err="1"/>
              <a:t>vJuvenile</a:t>
            </a:r>
            <a:r>
              <a:rPr lang="en-US" sz="1900"/>
              <a:t> literature</a:t>
            </a:r>
          </a:p>
          <a:p>
            <a:pPr lvl="4"/>
            <a:r>
              <a:rPr lang="en-US" sz="1900"/>
              <a:t>|</a:t>
            </a:r>
            <a:r>
              <a:rPr lang="en-US" sz="1900" err="1"/>
              <a:t>vFiction</a:t>
            </a:r>
            <a:endParaRPr lang="en-US" sz="1900"/>
          </a:p>
          <a:p>
            <a:pPr marL="1600200" lvl="4" indent="-223838"/>
            <a:r>
              <a:rPr lang="en-US" sz="1900"/>
              <a:t>Genre headings usage</a:t>
            </a:r>
          </a:p>
          <a:p>
            <a:pPr lvl="2"/>
            <a:r>
              <a:rPr lang="en-US" sz="2300"/>
              <a:t>Large type subject removal</a:t>
            </a:r>
          </a:p>
          <a:p>
            <a:pPr lvl="3"/>
            <a:r>
              <a:rPr lang="en-US" sz="1900"/>
              <a:t>Reminder to remove even when “controlled” or “greyed” </a:t>
            </a:r>
          </a:p>
          <a:p>
            <a:pPr lvl="3"/>
            <a:r>
              <a:rPr lang="en-US" sz="1900"/>
              <a:t>Use the genre heading</a:t>
            </a:r>
          </a:p>
          <a:p>
            <a:pPr lvl="4"/>
            <a:r>
              <a:rPr lang="en-US" sz="1900"/>
              <a:t>655 _7 Large print books.|2lcgft</a:t>
            </a:r>
          </a:p>
          <a:p>
            <a:pPr lvl="1"/>
            <a:r>
              <a:rPr lang="en-US" sz="2700"/>
              <a:t>Non-English Language subject headings</a:t>
            </a:r>
          </a:p>
          <a:p>
            <a:pPr lvl="2"/>
            <a:r>
              <a:rPr lang="en-US" sz="2300"/>
              <a:t>Spanish – </a:t>
            </a:r>
            <a:r>
              <a:rPr lang="en-US" sz="2300" err="1"/>
              <a:t>bidex</a:t>
            </a:r>
            <a:r>
              <a:rPr lang="en-US" sz="2300"/>
              <a:t> &amp; </a:t>
            </a:r>
            <a:r>
              <a:rPr lang="en-US" sz="2300" err="1"/>
              <a:t>qlsp</a:t>
            </a:r>
            <a:endParaRPr lang="en-US" sz="2300"/>
          </a:p>
          <a:p>
            <a:pPr marL="457200" lvl="1" indent="0">
              <a:buNone/>
            </a:pPr>
            <a:r>
              <a:rPr lang="en-US" sz="2700"/>
              <a:t>	https://swanlibraries.net/documentation/64630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9CFC4-0B35-CF28-F639-B516B0F227DD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ADB9304-2271-43F1-84BE-A04666C2680B}" type="datetime4">
              <a:rPr lang="en-US" smtClean="0"/>
              <a:pPr>
                <a:spcAft>
                  <a:spcPts val="600"/>
                </a:spcAft>
              </a:pPr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B8908-9FB2-553A-5AE3-4CD850478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99E83-D1D2-79F3-F9AB-3C306314B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76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12FCC39-F989-6702-68A5-87E291039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590 Field and Pre-Cat formats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45E2573-1BE3-1BE5-B408-376679DAE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Evaluating 590 field and planning its retirement</a:t>
            </a:r>
          </a:p>
          <a:p>
            <a:pPr lvl="1"/>
            <a:r>
              <a:rPr lang="en-US"/>
              <a:t>Looking at how Aspen assigns all formats</a:t>
            </a:r>
          </a:p>
          <a:p>
            <a:pPr lvl="2"/>
            <a:r>
              <a:rPr lang="en-US"/>
              <a:t>Identifying Aspen development that could better align with pre-cat record standards</a:t>
            </a:r>
          </a:p>
          <a:p>
            <a:pPr lvl="2"/>
            <a:r>
              <a:rPr lang="en-US"/>
              <a:t>Updating SWAN pre-cat record templates to align with these standards</a:t>
            </a:r>
          </a:p>
          <a:p>
            <a:pPr lvl="2"/>
            <a:r>
              <a:rPr lang="en-US"/>
              <a:t>Updating documentation and trainings to convey updated practices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67809-C85B-E17B-87A8-21FB2FD95F2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pPr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2567B9-F037-915C-CD77-E1850C85C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FD2D5-A97A-9114-3E68-434DC8D78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1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D906DB6-4DB8-C5F9-F8C9-8A980332C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130 Title Field for Film remakes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9536138-1635-5DB1-48F0-31811E132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36098"/>
            <a:ext cx="6172200" cy="6258407"/>
          </a:xfrm>
        </p:spPr>
        <p:txBody>
          <a:bodyPr>
            <a:normAutofit lnSpcReduction="10000"/>
          </a:bodyPr>
          <a:lstStyle/>
          <a:p>
            <a:r>
              <a:rPr lang="en-US"/>
              <a:t>Reminder for film remakes or live action film versions of animated films – please add a 130 field</a:t>
            </a:r>
          </a:p>
          <a:p>
            <a:pPr lvl="1"/>
            <a:r>
              <a:rPr lang="en-US"/>
              <a:t>Example for Moana live action</a:t>
            </a:r>
          </a:p>
          <a:p>
            <a:pPr lvl="2"/>
            <a:r>
              <a:rPr lang="en-US"/>
              <a:t>130 0_ Moana (Motion picture : 2026)</a:t>
            </a:r>
          </a:p>
          <a:p>
            <a:pPr lvl="1"/>
            <a:r>
              <a:rPr lang="en-US"/>
              <a:t>Keeps different versions of films by the same name from grouping in Aspen</a:t>
            </a:r>
          </a:p>
          <a:p>
            <a:pPr lvl="2"/>
            <a:r>
              <a:rPr lang="en-US"/>
              <a:t>Very important for holds and discoverability</a:t>
            </a:r>
          </a:p>
          <a:p>
            <a:r>
              <a:rPr lang="en-US"/>
              <a:t>This and more can be found on the MARC Field Reference – 1xx Fields page</a:t>
            </a:r>
          </a:p>
          <a:p>
            <a:pPr lvl="1"/>
            <a:r>
              <a:rPr lang="en-US"/>
              <a:t>https://swanlibraries.net/documentation/66743</a:t>
            </a:r>
          </a:p>
          <a:p>
            <a:pPr lvl="2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14704-279C-4490-6909-E7B22C7DC80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7952F-BCBD-8F29-C576-DCD9C03F0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62F43-4526-9478-734A-392E6183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35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03055C1-A83A-F38B-A9A9-17A275F5D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Fields for Video Games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B405D1-803F-9791-3519-91C0B9B1D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831181" cy="2439988"/>
          </a:xfrm>
        </p:spPr>
        <p:txBody>
          <a:bodyPr/>
          <a:lstStyle/>
          <a:p>
            <a:r>
              <a:rPr lang="en-US"/>
              <a:t>https://cornerstone.lib.mnsu.edu/cgi/viewcontent.cgi?article=1017&amp;context=olac-publications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74BD434-10EB-E563-6075-BF94E86FB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66701"/>
            <a:ext cx="7008812" cy="55943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OLAC recommendations</a:t>
            </a:r>
          </a:p>
          <a:p>
            <a:pPr marL="0" indent="0">
              <a:buNone/>
            </a:pPr>
            <a:r>
              <a:rPr lang="en-US" dirty="0"/>
              <a:t>PlayStation 5</a:t>
            </a:r>
          </a:p>
          <a:p>
            <a:pPr marL="0" indent="0">
              <a:buNone/>
            </a:pPr>
            <a:r>
              <a:rPr lang="en-US" sz="1800" dirty="0"/>
              <a:t>336 $a two-dimensional moving image $b </a:t>
            </a:r>
            <a:r>
              <a:rPr lang="en-US" sz="1800" dirty="0" err="1"/>
              <a:t>tdi</a:t>
            </a:r>
            <a:r>
              <a:rPr lang="en-US" sz="1800" dirty="0"/>
              <a:t> $2 </a:t>
            </a:r>
            <a:r>
              <a:rPr lang="en-US" sz="1800" dirty="0" err="1"/>
              <a:t>rdacontent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336 $a computer program $b cop $2 </a:t>
            </a:r>
            <a:r>
              <a:rPr lang="en-US" sz="1800" dirty="0" err="1"/>
              <a:t>rdacontent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337 $a computer $b c $2 </a:t>
            </a:r>
            <a:r>
              <a:rPr lang="en-US" sz="1800" dirty="0" err="1"/>
              <a:t>rdamedia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338 $a computer disc cartridge $b </a:t>
            </a:r>
            <a:r>
              <a:rPr lang="en-US" sz="1800" dirty="0" err="1"/>
              <a:t>ce</a:t>
            </a:r>
            <a:r>
              <a:rPr lang="en-US" sz="1800" dirty="0"/>
              <a:t> $2 </a:t>
            </a:r>
            <a:r>
              <a:rPr lang="en-US" sz="1800" dirty="0" err="1"/>
              <a:t>rdacarrier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344 $a digital $2 </a:t>
            </a:r>
            <a:r>
              <a:rPr lang="en-US" sz="1800" dirty="0" err="1"/>
              <a:t>rdatr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344 _ $b optical $2 </a:t>
            </a:r>
            <a:r>
              <a:rPr lang="en-US" sz="1800" dirty="0" err="1"/>
              <a:t>rdarm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347 $e region 1 $2 </a:t>
            </a:r>
            <a:r>
              <a:rPr lang="en-US" sz="1800" dirty="0" err="1"/>
              <a:t>rdare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380 $a Video game.</a:t>
            </a:r>
          </a:p>
          <a:p>
            <a:pPr marL="0" indent="0">
              <a:buNone/>
            </a:pPr>
            <a:r>
              <a:rPr lang="en-US" sz="1800" dirty="0"/>
              <a:t>538 $a System requirements: PlayStation 5 ; PlayStation 5 consoles in the United States; 2 GB minimum storage; Ultra HD Blu-ray.</a:t>
            </a:r>
          </a:p>
          <a:p>
            <a:pPr marL="0" indent="0">
              <a:buNone/>
            </a:pPr>
            <a:r>
              <a:rPr lang="en-US" sz="1800" dirty="0"/>
              <a:t>500 $a 1-2 players.</a:t>
            </a:r>
          </a:p>
          <a:p>
            <a:pPr marL="0" indent="0">
              <a:buNone/>
            </a:pPr>
            <a:r>
              <a:rPr lang="en-US" sz="1800" dirty="0"/>
              <a:t>521 8_ $a ESRB rating: M (Mature 17+; strong language, violence)</a:t>
            </a:r>
          </a:p>
          <a:p>
            <a:pPr marL="0" indent="0">
              <a:buNone/>
            </a:pPr>
            <a:r>
              <a:rPr lang="en-US" sz="1800" dirty="0"/>
              <a:t>500 $a Title from disc label</a:t>
            </a:r>
          </a:p>
          <a:p>
            <a:pPr marL="0" indent="0">
              <a:buNone/>
            </a:pPr>
            <a:r>
              <a:rPr lang="en-US" sz="1800" dirty="0"/>
              <a:t>753      PlayStation 5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9D7BA2-0326-020D-B3BA-26FC9208D5E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16600-36A3-9933-9D81-710FA9640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E25ABF-627B-81CE-196D-FB7B466D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40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30DA0DC-19FE-C230-9DBC-A4FA9F23C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7900"/>
          </a:xfrm>
        </p:spPr>
        <p:txBody>
          <a:bodyPr/>
          <a:lstStyle/>
          <a:p>
            <a:r>
              <a:rPr lang="en-US"/>
              <a:t>Fields for Video Games Cont’d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632E43B-740B-2BF7-6031-0F787DABE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/>
              <a:t>Genre Headings for Video Games</a:t>
            </a:r>
          </a:p>
          <a:p>
            <a:pPr marL="0" indent="0">
              <a:buNone/>
            </a:pPr>
            <a:r>
              <a:rPr lang="en-US"/>
              <a:t>655 _7 Video games. |2 </a:t>
            </a:r>
            <a:r>
              <a:rPr lang="en-US" err="1"/>
              <a:t>lcgft</a:t>
            </a:r>
            <a:endParaRPr lang="en-US"/>
          </a:p>
          <a:p>
            <a:pPr marL="0" indent="0">
              <a:buNone/>
            </a:pPr>
            <a:r>
              <a:rPr lang="en-US"/>
              <a:t>655 _7 Adventure video games. |2 </a:t>
            </a:r>
            <a:r>
              <a:rPr lang="en-US" err="1"/>
              <a:t>olacvggt</a:t>
            </a:r>
            <a:endParaRPr lang="en-US"/>
          </a:p>
          <a:p>
            <a:pPr marL="0" indent="0">
              <a:buNone/>
            </a:pPr>
            <a:r>
              <a:rPr lang="en-US"/>
              <a:t>655 _7 Role playing video games. |2 </a:t>
            </a:r>
            <a:r>
              <a:rPr lang="en-US" err="1"/>
              <a:t>olacvggt</a:t>
            </a:r>
            <a:endParaRPr lang="en-US"/>
          </a:p>
          <a:p>
            <a:pPr marL="0" indent="0">
              <a:buNone/>
            </a:pPr>
            <a:r>
              <a:rPr lang="en-US"/>
              <a:t>655 _7 Video games. |2 </a:t>
            </a:r>
            <a:r>
              <a:rPr lang="en-US" err="1"/>
              <a:t>olacvggt</a:t>
            </a:r>
            <a:endParaRPr lang="en-US"/>
          </a:p>
          <a:p>
            <a:pPr marL="0" indent="0">
              <a:buNone/>
            </a:pPr>
            <a:r>
              <a:rPr lang="en-US"/>
              <a:t>655 _7 Action adventure video games. |2 </a:t>
            </a:r>
            <a:r>
              <a:rPr lang="en-US" err="1"/>
              <a:t>olacvggt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BC39D1-A1BB-046C-6B77-4A4A53D114B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26B9D1-96C7-D771-6CA9-8434EDE8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A26CCB-269C-F882-91BD-205EA677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82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B1C7225-99EC-9970-F05D-99EA11075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Title consistency for numeric volumes</a:t>
            </a:r>
            <a:br>
              <a:rPr lang="en-US"/>
            </a:b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15F24B6-15BA-B67B-9AB8-B743BD4BA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716881" cy="2439988"/>
          </a:xfrm>
        </p:spPr>
        <p:txBody>
          <a:bodyPr/>
          <a:lstStyle/>
          <a:p>
            <a:r>
              <a:rPr lang="en-US"/>
              <a:t>https://swanlibraries.net/documentation/86457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E47425-5D3D-EEE2-8E84-900E57A27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9119" y="1732638"/>
            <a:ext cx="6172200" cy="3201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/>
              <a:t>Current Practice </a:t>
            </a:r>
          </a:p>
          <a:p>
            <a:pPr marL="0" indent="0">
              <a:buNone/>
            </a:pPr>
            <a:r>
              <a:rPr lang="en-US" sz="2400" b="1"/>
              <a:t>Consistency in numbering</a:t>
            </a:r>
          </a:p>
          <a:p>
            <a:r>
              <a:rPr lang="en-US" sz="2400"/>
              <a:t>Recommends "volume", "part", and "book" be spelled out in the 245 tag </a:t>
            </a:r>
          </a:p>
          <a:p>
            <a:pPr lvl="1"/>
            <a:r>
              <a:rPr lang="en-US" sz="2000"/>
              <a:t>Facilitates title sorting and standardization </a:t>
            </a:r>
          </a:p>
          <a:p>
            <a:pPr lvl="2"/>
            <a:r>
              <a:rPr lang="en-US" sz="1600"/>
              <a:t>WorkFlows</a:t>
            </a:r>
          </a:p>
          <a:p>
            <a:pPr lvl="2"/>
            <a:r>
              <a:rPr lang="en-US" sz="1600"/>
              <a:t>Aspen Online </a:t>
            </a:r>
          </a:p>
          <a:p>
            <a:pPr lvl="1"/>
            <a:r>
              <a:rPr lang="en-US" sz="2000"/>
              <a:t>Does not include number, e.g. no.</a:t>
            </a:r>
          </a:p>
          <a:p>
            <a:pPr lvl="1"/>
            <a:r>
              <a:rPr lang="en-US" sz="2000"/>
              <a:t>SWAN local practice</a:t>
            </a:r>
          </a:p>
          <a:p>
            <a:pPr lvl="1"/>
            <a:endParaRPr lang="en-US" sz="2000"/>
          </a:p>
          <a:p>
            <a:pPr marL="0" indent="0">
              <a:buNone/>
            </a:pPr>
            <a:endParaRPr lang="en-US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ABE12-2E90-2637-39DB-24C881B5DA8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F6B24-39BE-12D4-2F7C-67CD7B28D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4BBDB-E3D2-6ABC-518F-94D746DCC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98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F419533-3BF0-F7C5-6702-DE4F02C62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025" y="2671762"/>
            <a:ext cx="5157787" cy="823912"/>
          </a:xfrm>
        </p:spPr>
        <p:txBody>
          <a:bodyPr/>
          <a:lstStyle/>
          <a:p>
            <a:r>
              <a:rPr lang="en-US"/>
              <a:t>245 has variants for subfield n	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C1943E-E8F9-DFB6-A1A1-C1C23600EB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2355055"/>
            <a:ext cx="5183188" cy="823912"/>
          </a:xfrm>
        </p:spPr>
        <p:txBody>
          <a:bodyPr/>
          <a:lstStyle/>
          <a:p>
            <a:r>
              <a:rPr lang="en-US"/>
              <a:t>245 spelled out in subfield n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C20C690D-6ACF-0277-CA00-03513678038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199" y="3219449"/>
            <a:ext cx="5438775" cy="185212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2B850-D7BE-953D-C845-2713CA4E491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AECE6-9138-F1FB-3D0E-762FCB4A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04C0E-C404-EE41-9400-0DCB44A43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65E0C22-8449-C87E-30C4-7466D8903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3219449"/>
            <a:ext cx="5438776" cy="185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311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2DFF517-C94E-4CE5-EB89-750920021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RFP Status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E49D88C-956D-B4F3-B5AC-9DAC14FB6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IT’S LIVE!!!!!</a:t>
            </a:r>
          </a:p>
          <a:p>
            <a:r>
              <a:rPr lang="en-US">
                <a:hlinkClick r:id="rId2"/>
              </a:rPr>
              <a:t>SWAN ILS Search Information for Vendors | SWAN Library Services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CC1E7D-D24F-36CE-8C23-5C9B47BE5C7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0C7BCE-B63B-C0F3-A65F-93CF0243F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86D0D9-405B-F047-E237-68D14B5F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87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2842BC8-192A-5A73-9985-47CE47BA8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April 8</a:t>
            </a:r>
            <a:r>
              <a:rPr lang="en-US" baseline="30000"/>
              <a:t>th</a:t>
            </a:r>
            <a:r>
              <a:rPr lang="en-US"/>
              <a:t> Location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70C80369-4CB9-0C51-6D4C-C0303A424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/>
              <a:t>We need a location for the April 8</a:t>
            </a:r>
            <a:r>
              <a:rPr lang="en-US" sz="1800" baseline="30000"/>
              <a:t>th</a:t>
            </a:r>
            <a:r>
              <a:rPr lang="en-US" sz="1800"/>
              <a:t> in-person meeting</a:t>
            </a:r>
          </a:p>
          <a:p>
            <a:r>
              <a:rPr lang="en-US" sz="1800"/>
              <a:t>Any volunteers?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EC0E8-74C2-2ED7-3A26-E748AE5406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3396ADE-9909-4D89-85AF-2BEE99A3BE82}" type="datetime4">
              <a:rPr lang="en-US" smtClean="0"/>
              <a:pPr>
                <a:spcAft>
                  <a:spcPts val="600"/>
                </a:spcAft>
              </a:pPr>
              <a:t>October 19,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21391-3E0E-7D2F-F0C8-3BD4734FB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3FB7F-F4E8-3527-CD35-0E6C22D84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7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B3C5FEA-4A8C-A2E2-A153-CAB7F55F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Open Discussion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415FFCB-9A9B-E255-F7E0-8F146084B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732AB-108C-1551-2487-E2FAC73BDDE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38D10E8-F5EF-4030-9DD4-58F7E5E696F1}" type="datetime4">
              <a:rPr lang="en-US" smtClean="0"/>
              <a:pPr>
                <a:spcAft>
                  <a:spcPts val="600"/>
                </a:spcAft>
              </a:pPr>
              <a:t>October 19,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39068F-D623-8158-AEDB-10B44144F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E6846-BCA7-ED7F-5153-2BF72CFA0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229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2"/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swan-2022-theme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4DB6AC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2022-theme" id="{E844941F-A8FA-4E3B-89E0-13A14B9F0DA2}" vid="{3983EE02-B14F-4B54-B0EB-7126521847F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2841a4-3d51-4a73-8a6d-9ab7925a3ac0">
      <Terms xmlns="http://schemas.microsoft.com/office/infopath/2007/PartnerControls"/>
    </lcf76f155ced4ddcb4097134ff3c332f>
    <TaxCatchAll xmlns="13f1bf54-b3b9-4f6e-ab24-51a0268d9c4c" xsi:nil="true"/>
    <SharedWithUsers xmlns="13f1bf54-b3b9-4f6e-ab24-51a0268d9c4c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9" ma:contentTypeDescription="Create a new document." ma:contentTypeScope="" ma:versionID="cada8570ca68849c7c04931125a8e212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b32469d94c0336375caa577b84e2c589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dc1e-3c8c-4677-a1ce-bc1d99f21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49b8c2-d6f1-47a9-8c7f-b86d845bd569}" ma:internalName="TaxCatchAll" ma:showField="CatchAllData" ma:web="13f1bf54-b3b9-4f6e-ab24-51a0268d9c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D1F096-0FB1-4AED-8E91-097084147437}">
  <ds:schemaRefs>
    <ds:schemaRef ds:uri="13f1bf54-b3b9-4f6e-ab24-51a0268d9c4c"/>
    <ds:schemaRef ds:uri="6d2841a4-3d51-4a73-8a6d-9ab7925a3ac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0F8F110-1146-430D-BFF7-908164D52E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DBBFAA-507D-4276-9829-082FD77FF0B4}">
  <ds:schemaRefs>
    <ds:schemaRef ds:uri="13f1bf54-b3b9-4f6e-ab24-51a0268d9c4c"/>
    <ds:schemaRef ds:uri="6d2841a4-3d51-4a73-8a6d-9ab7925a3a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726</Words>
  <Application>Microsoft Office PowerPoint</Application>
  <PresentationFormat>Widescreen</PresentationFormat>
  <Paragraphs>146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Georgia</vt:lpstr>
      <vt:lpstr>Source Sans Pro</vt:lpstr>
      <vt:lpstr>Source Sans Pro SemiBold</vt:lpstr>
      <vt:lpstr>SWAN-PPT-2020</vt:lpstr>
      <vt:lpstr>swan-2022-theme</vt:lpstr>
      <vt:lpstr>Cataloging Working Group </vt:lpstr>
      <vt:lpstr>Agenda</vt:lpstr>
      <vt:lpstr>Welcome</vt:lpstr>
      <vt:lpstr>Representative from Pre-Cat Library</vt:lpstr>
      <vt:lpstr>Change in Meeting Times 2028</vt:lpstr>
      <vt:lpstr>Subject Heading Reminders</vt:lpstr>
      <vt:lpstr>590 Field and Pre-Cat formats</vt:lpstr>
      <vt:lpstr>130 Title Field for Film remakes</vt:lpstr>
      <vt:lpstr>Fields for Video Games</vt:lpstr>
      <vt:lpstr>Fields for Video Games Cont’d</vt:lpstr>
      <vt:lpstr>Title consistency for numeric volumes </vt:lpstr>
      <vt:lpstr>PowerPoint Presentation</vt:lpstr>
      <vt:lpstr>RFP Status</vt:lpstr>
      <vt:lpstr>April 8th Location</vt:lpstr>
      <vt:lpstr>Open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Skog</dc:creator>
  <cp:lastModifiedBy>Cynthia Romanowski</cp:lastModifiedBy>
  <cp:revision>1</cp:revision>
  <dcterms:created xsi:type="dcterms:W3CDTF">2022-10-18T20:00:13Z</dcterms:created>
  <dcterms:modified xsi:type="dcterms:W3CDTF">2026-10-19T19:12:02Z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0x01010069325545373AF7429C682A8902065AFA</vt:lpwstr>
  </property>
  <property fmtid="{D5CDD505-2E9C-101B-9397-08002B2CF9AE}" pid="3" name="MediaServiceImageTags">
    <vt:lpwstr/>
  </property>
  <property fmtid="{D5CDD505-2E9C-101B-9397-08002B2CF9AE}" pid="4" name="ArticulateGUID">
    <vt:lpwstr>FCA4C850-8BA0-4FB2-A12A-3D70FB4C3D77</vt:lpwstr>
  </property>
  <property fmtid="{D5CDD505-2E9C-101B-9397-08002B2CF9AE}" pid="5" name="ArticulatePath">
    <vt:lpwstr>https://swanlibraries.sharepoint.com/SharedDocs/COVID-19/Fireside Chats/Fireside Chat 2022-10-25</vt:lpwstr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